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98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2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8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5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6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5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4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7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5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6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5DF8-ACA1-F34B-BCD8-D6FDE5A8495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B2479-D6B0-964F-B72F-5A6D7446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0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383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Improving Routine Data for Child Health </a:t>
            </a:r>
            <a:r>
              <a:rPr lang="en-US" sz="3600" dirty="0" smtClean="0">
                <a:solidFill>
                  <a:srgbClr val="000090"/>
                </a:solidFill>
              </a:rPr>
              <a:t>in </a:t>
            </a:r>
            <a:r>
              <a:rPr lang="en-US" sz="3600" dirty="0">
                <a:solidFill>
                  <a:srgbClr val="000090"/>
                </a:solidFill>
              </a:rPr>
              <a:t>National </a:t>
            </a:r>
            <a:r>
              <a:rPr lang="en-US" sz="3600" dirty="0" smtClean="0">
                <a:solidFill>
                  <a:srgbClr val="000090"/>
                </a:solidFill>
              </a:rPr>
              <a:t>Health Information Systems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28700" y="2413000"/>
            <a:ext cx="7213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3200" i="1" dirty="0" smtClean="0">
                <a:solidFill>
                  <a:srgbClr val="1F497D"/>
                </a:solidFill>
              </a:rPr>
              <a:t>TEMPLATE FOR COUNTRY SUMMARY OF  POSTER PRESENTATION</a:t>
            </a:r>
            <a:endParaRPr lang="en-US" sz="3200" i="1" dirty="0">
              <a:solidFill>
                <a:srgbClr val="1F497D"/>
              </a:solidFill>
            </a:endParaRP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935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</a:rPr>
              <a:t>Short-Term Priorities Going Forward</a:t>
            </a: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F497D"/>
                </a:solidFill>
              </a:rPr>
              <a:t>Priority 1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Priority 2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Priority 3</a:t>
            </a:r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25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2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</a:rPr>
              <a:t>Medium-Long Term </a:t>
            </a:r>
            <a:r>
              <a:rPr lang="en-US" dirty="0">
                <a:solidFill>
                  <a:srgbClr val="1F497D"/>
                </a:solidFill>
              </a:rPr>
              <a:t>Priorities 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3455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1F497D"/>
                </a:solidFill>
              </a:rPr>
              <a:t>Priority 1</a:t>
            </a:r>
          </a:p>
          <a:p>
            <a:r>
              <a:rPr lang="en-US" dirty="0">
                <a:solidFill>
                  <a:srgbClr val="1F497D"/>
                </a:solidFill>
              </a:rPr>
              <a:t>Priority 2</a:t>
            </a:r>
          </a:p>
          <a:p>
            <a:r>
              <a:rPr lang="en-US" dirty="0">
                <a:solidFill>
                  <a:srgbClr val="1F497D"/>
                </a:solidFill>
              </a:rPr>
              <a:t>Priority 3</a:t>
            </a:r>
          </a:p>
        </p:txBody>
      </p:sp>
    </p:spTree>
    <p:extLst>
      <p:ext uri="{BB962C8B-B14F-4D97-AF65-F5344CB8AC3E}">
        <p14:creationId xmlns:p14="http://schemas.microsoft.com/office/powerpoint/2010/main" val="33293535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66</TotalTime>
  <Words>39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Theme</vt:lpstr>
      <vt:lpstr>Improving Routine Data for Child Health in National Health Information Systems</vt:lpstr>
      <vt:lpstr>Short-Term Priorities Going Forward</vt:lpstr>
      <vt:lpstr>Medium-Long Term Priorities Going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Routine Data for Child Health in National Health Information Systems</dc:title>
  <dc:creator>Upjeet Chandan</dc:creator>
  <cp:lastModifiedBy>JSI</cp:lastModifiedBy>
  <cp:revision>2</cp:revision>
  <dcterms:created xsi:type="dcterms:W3CDTF">2017-09-06T18:43:24Z</dcterms:created>
  <dcterms:modified xsi:type="dcterms:W3CDTF">2017-10-02T22:04:53Z</dcterms:modified>
</cp:coreProperties>
</file>