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8.xml" ContentType="application/vnd.openxmlformats-officedocument.presentationml.tags+xml"/>
  <Override PartName="/ppt/notesSlides/notesSlide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2.xml" ContentType="application/vnd.openxmlformats-officedocument.presentationml.notesSlide+xml"/>
  <Override PartName="/ppt/tags/tag2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5"/>
  </p:sldMasterIdLst>
  <p:notesMasterIdLst>
    <p:notesMasterId r:id="rId27"/>
  </p:notesMasterIdLst>
  <p:handoutMasterIdLst>
    <p:handoutMasterId r:id="rId28"/>
  </p:handoutMasterIdLst>
  <p:sldIdLst>
    <p:sldId id="300" r:id="rId6"/>
    <p:sldId id="289" r:id="rId7"/>
    <p:sldId id="415" r:id="rId8"/>
    <p:sldId id="418" r:id="rId9"/>
    <p:sldId id="257" r:id="rId10"/>
    <p:sldId id="422" r:id="rId11"/>
    <p:sldId id="421" r:id="rId12"/>
    <p:sldId id="265" r:id="rId13"/>
    <p:sldId id="304" r:id="rId14"/>
    <p:sldId id="371" r:id="rId15"/>
    <p:sldId id="413" r:id="rId16"/>
    <p:sldId id="372" r:id="rId17"/>
    <p:sldId id="373" r:id="rId18"/>
    <p:sldId id="408" r:id="rId19"/>
    <p:sldId id="409" r:id="rId20"/>
    <p:sldId id="410" r:id="rId21"/>
    <p:sldId id="414" r:id="rId22"/>
    <p:sldId id="412" r:id="rId23"/>
    <p:sldId id="331" r:id="rId24"/>
    <p:sldId id="356" r:id="rId25"/>
    <p:sldId id="423" r:id="rId26"/>
  </p:sldIdLst>
  <p:sldSz cx="12192000" cy="6858000"/>
  <p:notesSz cx="6950075" cy="9236075"/>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21" userDrawn="1">
          <p15:clr>
            <a:srgbClr val="A4A3A4"/>
          </p15:clr>
        </p15:guide>
        <p15:guide id="2" pos="461" userDrawn="1">
          <p15:clr>
            <a:srgbClr val="A4A3A4"/>
          </p15:clr>
        </p15:guide>
        <p15:guide id="3" orient="horz" pos="238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DC8050-659D-1886-AD95-E897DADEE00D}" name="Briggs,Jane" initials="B" userId="S::jbriggs@msh.org::09464a3e-85d2-4598-8112-16cd50bef1b7" providerId="AD"/>
  <p188:author id="{11BC4082-0553-1684-F2BE-6F8A377D26A2}" name="Herzog,Lauren" initials="H" userId="S::lherzog@mtapsprogram.org::b903c170-fb4d-4c77-bc51-06d8e7930a1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3D3D"/>
    <a:srgbClr val="AA417C"/>
    <a:srgbClr val="645DC7"/>
    <a:srgbClr val="76CFD6"/>
    <a:srgbClr val="BCBBC7"/>
    <a:srgbClr val="8831BD"/>
    <a:srgbClr val="6C6463"/>
    <a:srgbClr val="212121"/>
    <a:srgbClr val="009900"/>
    <a:srgbClr val="BA0C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73" autoAdjust="0"/>
    <p:restoredTop sz="88943" autoAdjust="0"/>
  </p:normalViewPr>
  <p:slideViewPr>
    <p:cSldViewPr snapToGrid="0">
      <p:cViewPr varScale="1">
        <p:scale>
          <a:sx n="51" d="100"/>
          <a:sy n="51" d="100"/>
        </p:scale>
        <p:origin x="76" y="44"/>
      </p:cViewPr>
      <p:guideLst>
        <p:guide orient="horz" pos="1321"/>
        <p:guide pos="461"/>
        <p:guide orient="horz" pos="2387"/>
      </p:guideLst>
    </p:cSldViewPr>
  </p:slideViewPr>
  <p:notesTextViewPr>
    <p:cViewPr>
      <p:scale>
        <a:sx n="1" d="1"/>
        <a:sy n="1" d="1"/>
      </p:scale>
      <p:origin x="0" y="0"/>
    </p:cViewPr>
  </p:notesTextViewPr>
  <p:sorterViewPr>
    <p:cViewPr>
      <p:scale>
        <a:sx n="140" d="100"/>
        <a:sy n="140" d="100"/>
      </p:scale>
      <p:origin x="0" y="0"/>
    </p:cViewPr>
  </p:sorterViewPr>
  <p:notesViewPr>
    <p:cSldViewPr snapToGrid="0">
      <p:cViewPr>
        <p:scale>
          <a:sx n="1" d="2"/>
          <a:sy n="1" d="2"/>
        </p:scale>
        <p:origin x="4536" y="10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3.xml"/></Relationships>
</file>

<file path=ppt/diagrams/_rels/data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ata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5703A9-BAAB-4AA9-AF88-0712B0BAB9EE}" type="doc">
      <dgm:prSet loTypeId="urn:microsoft.com/office/officeart/2018/2/layout/IconVerticalSolidList" loCatId="icon" qsTypeId="urn:microsoft.com/office/officeart/2005/8/quickstyle/simple1" qsCatId="simple" csTypeId="urn:microsoft.com/office/officeart/2005/8/colors/accent4_2" csCatId="accent4" phldr="1"/>
      <dgm:spPr/>
      <dgm:t>
        <a:bodyPr/>
        <a:lstStyle/>
        <a:p>
          <a:endParaRPr lang="en-US"/>
        </a:p>
      </dgm:t>
    </dgm:pt>
    <dgm:pt modelId="{691716EF-0109-467C-9C12-FB588F83A620}">
      <dgm:prSet/>
      <dgm:spPr/>
      <dgm:t>
        <a:bodyPr/>
        <a:lstStyle/>
        <a:p>
          <a:pPr>
            <a:lnSpc>
              <a:spcPct val="100000"/>
            </a:lnSpc>
          </a:pPr>
          <a:r>
            <a:rPr lang="en-US" dirty="0"/>
            <a:t>Coordinate forecasting and supply planning</a:t>
          </a:r>
        </a:p>
      </dgm:t>
    </dgm:pt>
    <dgm:pt modelId="{00259586-75E6-426C-92DD-8D6F60CDDF33}" type="parTrans" cxnId="{E01BB686-B1B7-4C0E-8B3D-2F6491E4E886}">
      <dgm:prSet/>
      <dgm:spPr/>
      <dgm:t>
        <a:bodyPr/>
        <a:lstStyle/>
        <a:p>
          <a:endParaRPr lang="en-US"/>
        </a:p>
      </dgm:t>
    </dgm:pt>
    <dgm:pt modelId="{A4ED19C7-2782-44FB-9232-762167423933}" type="sibTrans" cxnId="{E01BB686-B1B7-4C0E-8B3D-2F6491E4E886}">
      <dgm:prSet/>
      <dgm:spPr/>
      <dgm:t>
        <a:bodyPr/>
        <a:lstStyle/>
        <a:p>
          <a:endParaRPr lang="en-US"/>
        </a:p>
      </dgm:t>
    </dgm:pt>
    <dgm:pt modelId="{89D1EEDE-E113-43D2-8219-4A361EE7E69B}">
      <dgm:prSet/>
      <dgm:spPr/>
      <dgm:t>
        <a:bodyPr/>
        <a:lstStyle/>
        <a:p>
          <a:pPr>
            <a:lnSpc>
              <a:spcPct val="100000"/>
            </a:lnSpc>
          </a:pPr>
          <a:r>
            <a:rPr lang="en-US" dirty="0"/>
            <a:t>Improve timeliness and accuracy of data collected at all levels of the health supply</a:t>
          </a:r>
        </a:p>
      </dgm:t>
    </dgm:pt>
    <dgm:pt modelId="{EDA9703A-870F-4197-A21C-D8F459360DDA}" type="parTrans" cxnId="{16763533-A774-4FA8-9DF8-FB161C7A44B9}">
      <dgm:prSet/>
      <dgm:spPr/>
      <dgm:t>
        <a:bodyPr/>
        <a:lstStyle/>
        <a:p>
          <a:endParaRPr lang="en-US"/>
        </a:p>
      </dgm:t>
    </dgm:pt>
    <dgm:pt modelId="{863119F6-5A06-48D4-BD42-B2F0E98D4583}" type="sibTrans" cxnId="{16763533-A774-4FA8-9DF8-FB161C7A44B9}">
      <dgm:prSet/>
      <dgm:spPr/>
      <dgm:t>
        <a:bodyPr/>
        <a:lstStyle/>
        <a:p>
          <a:endParaRPr lang="en-US"/>
        </a:p>
      </dgm:t>
    </dgm:pt>
    <dgm:pt modelId="{EABF5E01-2FCE-4F33-A1A9-83D87EBA9D4E}">
      <dgm:prSet/>
      <dgm:spPr/>
      <dgm:t>
        <a:bodyPr/>
        <a:lstStyle/>
        <a:p>
          <a:pPr>
            <a:lnSpc>
              <a:spcPct val="100000"/>
            </a:lnSpc>
          </a:pPr>
          <a:r>
            <a:rPr lang="en-US" dirty="0"/>
            <a:t>Build skills for data organization, routine review and analysis of consumption data and use</a:t>
          </a:r>
        </a:p>
        <a:p>
          <a:pPr>
            <a:lnSpc>
              <a:spcPct val="100000"/>
            </a:lnSpc>
          </a:pPr>
          <a:r>
            <a:rPr lang="en-US" dirty="0"/>
            <a:t>established tools to conduct quantifications</a:t>
          </a:r>
        </a:p>
      </dgm:t>
    </dgm:pt>
    <dgm:pt modelId="{338C99C0-9142-4755-8C5D-B7DA58D7BA28}" type="parTrans" cxnId="{8C1D71E4-A256-415E-B8FE-89359BED4446}">
      <dgm:prSet/>
      <dgm:spPr/>
      <dgm:t>
        <a:bodyPr/>
        <a:lstStyle/>
        <a:p>
          <a:endParaRPr lang="en-US"/>
        </a:p>
      </dgm:t>
    </dgm:pt>
    <dgm:pt modelId="{0F1EEEFC-5901-4F15-8155-A3B1B5F3FD05}" type="sibTrans" cxnId="{8C1D71E4-A256-415E-B8FE-89359BED4446}">
      <dgm:prSet/>
      <dgm:spPr/>
      <dgm:t>
        <a:bodyPr/>
        <a:lstStyle/>
        <a:p>
          <a:endParaRPr lang="en-US"/>
        </a:p>
      </dgm:t>
    </dgm:pt>
    <dgm:pt modelId="{29837B46-AB35-4D47-B823-38A0535EABE7}" type="pres">
      <dgm:prSet presAssocID="{F55703A9-BAAB-4AA9-AF88-0712B0BAB9EE}" presName="root" presStyleCnt="0">
        <dgm:presLayoutVars>
          <dgm:dir/>
          <dgm:resizeHandles val="exact"/>
        </dgm:presLayoutVars>
      </dgm:prSet>
      <dgm:spPr/>
    </dgm:pt>
    <dgm:pt modelId="{DC134AAF-E3AD-405C-8165-355C5D7930D1}" type="pres">
      <dgm:prSet presAssocID="{691716EF-0109-467C-9C12-FB588F83A620}" presName="compNode" presStyleCnt="0"/>
      <dgm:spPr/>
    </dgm:pt>
    <dgm:pt modelId="{C2B10B3A-E7D0-4748-8439-C3B42E037143}" type="pres">
      <dgm:prSet presAssocID="{691716EF-0109-467C-9C12-FB588F83A620}" presName="bgRect" presStyleLbl="bgShp" presStyleIdx="0" presStyleCnt="3"/>
      <dgm:spPr>
        <a:solidFill>
          <a:schemeClr val="bg1">
            <a:lumMod val="95000"/>
          </a:schemeClr>
        </a:solidFill>
      </dgm:spPr>
    </dgm:pt>
    <dgm:pt modelId="{5ACD6854-2EEC-4C44-9BD6-2612781B12AA}" type="pres">
      <dgm:prSet presAssocID="{691716EF-0109-467C-9C12-FB588F83A62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pward trend"/>
        </a:ext>
      </dgm:extLst>
    </dgm:pt>
    <dgm:pt modelId="{CBCEF404-9FF5-4D79-8687-769F97459F42}" type="pres">
      <dgm:prSet presAssocID="{691716EF-0109-467C-9C12-FB588F83A620}" presName="spaceRect" presStyleCnt="0"/>
      <dgm:spPr/>
    </dgm:pt>
    <dgm:pt modelId="{D5C56FAF-6E97-4DDC-ACEC-3F75A96E2D98}" type="pres">
      <dgm:prSet presAssocID="{691716EF-0109-467C-9C12-FB588F83A620}" presName="parTx" presStyleLbl="revTx" presStyleIdx="0" presStyleCnt="3">
        <dgm:presLayoutVars>
          <dgm:chMax val="0"/>
          <dgm:chPref val="0"/>
        </dgm:presLayoutVars>
      </dgm:prSet>
      <dgm:spPr/>
    </dgm:pt>
    <dgm:pt modelId="{8AF191D0-C678-42C4-9ECC-C4ECEFDE9E30}" type="pres">
      <dgm:prSet presAssocID="{A4ED19C7-2782-44FB-9232-762167423933}" presName="sibTrans" presStyleCnt="0"/>
      <dgm:spPr/>
    </dgm:pt>
    <dgm:pt modelId="{4AE60B89-7F0B-4938-AD25-3508EC68BC99}" type="pres">
      <dgm:prSet presAssocID="{89D1EEDE-E113-43D2-8219-4A361EE7E69B}" presName="compNode" presStyleCnt="0"/>
      <dgm:spPr/>
    </dgm:pt>
    <dgm:pt modelId="{2605294E-340B-41F8-9C89-425BE0DECF79}" type="pres">
      <dgm:prSet presAssocID="{89D1EEDE-E113-43D2-8219-4A361EE7E69B}" presName="bgRect" presStyleLbl="bgShp" presStyleIdx="1" presStyleCnt="3"/>
      <dgm:spPr>
        <a:solidFill>
          <a:schemeClr val="bg1">
            <a:lumMod val="95000"/>
          </a:schemeClr>
        </a:solidFill>
      </dgm:spPr>
    </dgm:pt>
    <dgm:pt modelId="{85980886-35B4-49A7-A47E-A39416883AF7}" type="pres">
      <dgm:prSet presAssocID="{89D1EEDE-E113-43D2-8219-4A361EE7E69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ullseye"/>
        </a:ext>
      </dgm:extLst>
    </dgm:pt>
    <dgm:pt modelId="{23A671A3-B547-4EAA-A50A-EF5BEB0567BD}" type="pres">
      <dgm:prSet presAssocID="{89D1EEDE-E113-43D2-8219-4A361EE7E69B}" presName="spaceRect" presStyleCnt="0"/>
      <dgm:spPr/>
    </dgm:pt>
    <dgm:pt modelId="{0283144F-AC62-4247-8E63-521FB534585E}" type="pres">
      <dgm:prSet presAssocID="{89D1EEDE-E113-43D2-8219-4A361EE7E69B}" presName="parTx" presStyleLbl="revTx" presStyleIdx="1" presStyleCnt="3">
        <dgm:presLayoutVars>
          <dgm:chMax val="0"/>
          <dgm:chPref val="0"/>
        </dgm:presLayoutVars>
      </dgm:prSet>
      <dgm:spPr/>
    </dgm:pt>
    <dgm:pt modelId="{CFE79805-09E2-4EBD-9365-637371652E58}" type="pres">
      <dgm:prSet presAssocID="{863119F6-5A06-48D4-BD42-B2F0E98D4583}" presName="sibTrans" presStyleCnt="0"/>
      <dgm:spPr/>
    </dgm:pt>
    <dgm:pt modelId="{440E1F0B-298C-4CAA-A0CD-7312E540D839}" type="pres">
      <dgm:prSet presAssocID="{EABF5E01-2FCE-4F33-A1A9-83D87EBA9D4E}" presName="compNode" presStyleCnt="0"/>
      <dgm:spPr/>
    </dgm:pt>
    <dgm:pt modelId="{FF0CBDC2-8EA9-43D4-BD14-41B17B04393A}" type="pres">
      <dgm:prSet presAssocID="{EABF5E01-2FCE-4F33-A1A9-83D87EBA9D4E}" presName="bgRect" presStyleLbl="bgShp" presStyleIdx="2" presStyleCnt="3"/>
      <dgm:spPr>
        <a:solidFill>
          <a:schemeClr val="bg1">
            <a:lumMod val="95000"/>
          </a:schemeClr>
        </a:solidFill>
      </dgm:spPr>
    </dgm:pt>
    <dgm:pt modelId="{3EF4F886-4514-404B-A231-A8EB84848BE0}" type="pres">
      <dgm:prSet presAssocID="{EABF5E01-2FCE-4F33-A1A9-83D87EBA9D4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ar chart"/>
        </a:ext>
      </dgm:extLst>
    </dgm:pt>
    <dgm:pt modelId="{22D932D8-01A1-4B47-8659-9A604094D8CC}" type="pres">
      <dgm:prSet presAssocID="{EABF5E01-2FCE-4F33-A1A9-83D87EBA9D4E}" presName="spaceRect" presStyleCnt="0"/>
      <dgm:spPr/>
    </dgm:pt>
    <dgm:pt modelId="{132069C1-37C2-4ED4-BB3C-F672951832C3}" type="pres">
      <dgm:prSet presAssocID="{EABF5E01-2FCE-4F33-A1A9-83D87EBA9D4E}" presName="parTx" presStyleLbl="revTx" presStyleIdx="2" presStyleCnt="3">
        <dgm:presLayoutVars>
          <dgm:chMax val="0"/>
          <dgm:chPref val="0"/>
        </dgm:presLayoutVars>
      </dgm:prSet>
      <dgm:spPr/>
    </dgm:pt>
  </dgm:ptLst>
  <dgm:cxnLst>
    <dgm:cxn modelId="{CC9BE921-1BE6-4E2A-93CB-3D7971372A6F}" type="presOf" srcId="{691716EF-0109-467C-9C12-FB588F83A620}" destId="{D5C56FAF-6E97-4DDC-ACEC-3F75A96E2D98}" srcOrd="0" destOrd="0" presId="urn:microsoft.com/office/officeart/2018/2/layout/IconVerticalSolidList"/>
    <dgm:cxn modelId="{16763533-A774-4FA8-9DF8-FB161C7A44B9}" srcId="{F55703A9-BAAB-4AA9-AF88-0712B0BAB9EE}" destId="{89D1EEDE-E113-43D2-8219-4A361EE7E69B}" srcOrd="1" destOrd="0" parTransId="{EDA9703A-870F-4197-A21C-D8F459360DDA}" sibTransId="{863119F6-5A06-48D4-BD42-B2F0E98D4583}"/>
    <dgm:cxn modelId="{498E4D6F-2F0C-4013-8996-505B602BA2FA}" type="presOf" srcId="{F55703A9-BAAB-4AA9-AF88-0712B0BAB9EE}" destId="{29837B46-AB35-4D47-B823-38A0535EABE7}" srcOrd="0" destOrd="0" presId="urn:microsoft.com/office/officeart/2018/2/layout/IconVerticalSolidList"/>
    <dgm:cxn modelId="{01B8AD58-8F68-4483-BD11-16C6A3F2AA59}" type="presOf" srcId="{EABF5E01-2FCE-4F33-A1A9-83D87EBA9D4E}" destId="{132069C1-37C2-4ED4-BB3C-F672951832C3}" srcOrd="0" destOrd="0" presId="urn:microsoft.com/office/officeart/2018/2/layout/IconVerticalSolidList"/>
    <dgm:cxn modelId="{E01BB686-B1B7-4C0E-8B3D-2F6491E4E886}" srcId="{F55703A9-BAAB-4AA9-AF88-0712B0BAB9EE}" destId="{691716EF-0109-467C-9C12-FB588F83A620}" srcOrd="0" destOrd="0" parTransId="{00259586-75E6-426C-92DD-8D6F60CDDF33}" sibTransId="{A4ED19C7-2782-44FB-9232-762167423933}"/>
    <dgm:cxn modelId="{34B2B2AB-4760-48FD-B93F-58CB0981C610}" type="presOf" srcId="{89D1EEDE-E113-43D2-8219-4A361EE7E69B}" destId="{0283144F-AC62-4247-8E63-521FB534585E}" srcOrd="0" destOrd="0" presId="urn:microsoft.com/office/officeart/2018/2/layout/IconVerticalSolidList"/>
    <dgm:cxn modelId="{8C1D71E4-A256-415E-B8FE-89359BED4446}" srcId="{F55703A9-BAAB-4AA9-AF88-0712B0BAB9EE}" destId="{EABF5E01-2FCE-4F33-A1A9-83D87EBA9D4E}" srcOrd="2" destOrd="0" parTransId="{338C99C0-9142-4755-8C5D-B7DA58D7BA28}" sibTransId="{0F1EEEFC-5901-4F15-8155-A3B1B5F3FD05}"/>
    <dgm:cxn modelId="{3CF93963-288C-4431-A014-10A2B1E85E34}" type="presParOf" srcId="{29837B46-AB35-4D47-B823-38A0535EABE7}" destId="{DC134AAF-E3AD-405C-8165-355C5D7930D1}" srcOrd="0" destOrd="0" presId="urn:microsoft.com/office/officeart/2018/2/layout/IconVerticalSolidList"/>
    <dgm:cxn modelId="{F3723469-5D94-444C-8C23-6600464D6107}" type="presParOf" srcId="{DC134AAF-E3AD-405C-8165-355C5D7930D1}" destId="{C2B10B3A-E7D0-4748-8439-C3B42E037143}" srcOrd="0" destOrd="0" presId="urn:microsoft.com/office/officeart/2018/2/layout/IconVerticalSolidList"/>
    <dgm:cxn modelId="{E0A629C3-AF4A-49FC-8B7D-A6C25B45B6DB}" type="presParOf" srcId="{DC134AAF-E3AD-405C-8165-355C5D7930D1}" destId="{5ACD6854-2EEC-4C44-9BD6-2612781B12AA}" srcOrd="1" destOrd="0" presId="urn:microsoft.com/office/officeart/2018/2/layout/IconVerticalSolidList"/>
    <dgm:cxn modelId="{838910AA-70B7-4067-A470-B34A7EB9EC19}" type="presParOf" srcId="{DC134AAF-E3AD-405C-8165-355C5D7930D1}" destId="{CBCEF404-9FF5-4D79-8687-769F97459F42}" srcOrd="2" destOrd="0" presId="urn:microsoft.com/office/officeart/2018/2/layout/IconVerticalSolidList"/>
    <dgm:cxn modelId="{406CC26C-23FD-4F79-8B62-9CCE04E88926}" type="presParOf" srcId="{DC134AAF-E3AD-405C-8165-355C5D7930D1}" destId="{D5C56FAF-6E97-4DDC-ACEC-3F75A96E2D98}" srcOrd="3" destOrd="0" presId="urn:microsoft.com/office/officeart/2018/2/layout/IconVerticalSolidList"/>
    <dgm:cxn modelId="{6A8C9C23-F415-45D3-9C77-DE1AF3E3DEFE}" type="presParOf" srcId="{29837B46-AB35-4D47-B823-38A0535EABE7}" destId="{8AF191D0-C678-42C4-9ECC-C4ECEFDE9E30}" srcOrd="1" destOrd="0" presId="urn:microsoft.com/office/officeart/2018/2/layout/IconVerticalSolidList"/>
    <dgm:cxn modelId="{31CF905C-F4D2-4317-8D7A-186C2396D3C8}" type="presParOf" srcId="{29837B46-AB35-4D47-B823-38A0535EABE7}" destId="{4AE60B89-7F0B-4938-AD25-3508EC68BC99}" srcOrd="2" destOrd="0" presId="urn:microsoft.com/office/officeart/2018/2/layout/IconVerticalSolidList"/>
    <dgm:cxn modelId="{5E43A1F2-3E6D-4269-9E5A-243EA3B50167}" type="presParOf" srcId="{4AE60B89-7F0B-4938-AD25-3508EC68BC99}" destId="{2605294E-340B-41F8-9C89-425BE0DECF79}" srcOrd="0" destOrd="0" presId="urn:microsoft.com/office/officeart/2018/2/layout/IconVerticalSolidList"/>
    <dgm:cxn modelId="{9B362EA3-7932-4D33-8EF8-008D5BEBE2D6}" type="presParOf" srcId="{4AE60B89-7F0B-4938-AD25-3508EC68BC99}" destId="{85980886-35B4-49A7-A47E-A39416883AF7}" srcOrd="1" destOrd="0" presId="urn:microsoft.com/office/officeart/2018/2/layout/IconVerticalSolidList"/>
    <dgm:cxn modelId="{D55C4971-3FC2-4CA3-82EF-7A07C40F274C}" type="presParOf" srcId="{4AE60B89-7F0B-4938-AD25-3508EC68BC99}" destId="{23A671A3-B547-4EAA-A50A-EF5BEB0567BD}" srcOrd="2" destOrd="0" presId="urn:microsoft.com/office/officeart/2018/2/layout/IconVerticalSolidList"/>
    <dgm:cxn modelId="{75BA6891-096B-4D15-85A3-F2291029D933}" type="presParOf" srcId="{4AE60B89-7F0B-4938-AD25-3508EC68BC99}" destId="{0283144F-AC62-4247-8E63-521FB534585E}" srcOrd="3" destOrd="0" presId="urn:microsoft.com/office/officeart/2018/2/layout/IconVerticalSolidList"/>
    <dgm:cxn modelId="{13BCF3E1-2D47-499F-BE61-0416C138F2E6}" type="presParOf" srcId="{29837B46-AB35-4D47-B823-38A0535EABE7}" destId="{CFE79805-09E2-4EBD-9365-637371652E58}" srcOrd="3" destOrd="0" presId="urn:microsoft.com/office/officeart/2018/2/layout/IconVerticalSolidList"/>
    <dgm:cxn modelId="{17D6BFD5-D1C6-41F8-A324-B735CFE8ECC5}" type="presParOf" srcId="{29837B46-AB35-4D47-B823-38A0535EABE7}" destId="{440E1F0B-298C-4CAA-A0CD-7312E540D839}" srcOrd="4" destOrd="0" presId="urn:microsoft.com/office/officeart/2018/2/layout/IconVerticalSolidList"/>
    <dgm:cxn modelId="{87A08F0B-648F-46AE-9500-790A015A360E}" type="presParOf" srcId="{440E1F0B-298C-4CAA-A0CD-7312E540D839}" destId="{FF0CBDC2-8EA9-43D4-BD14-41B17B04393A}" srcOrd="0" destOrd="0" presId="urn:microsoft.com/office/officeart/2018/2/layout/IconVerticalSolidList"/>
    <dgm:cxn modelId="{4B39CCD9-C716-4439-909F-0461F7ED9F51}" type="presParOf" srcId="{440E1F0B-298C-4CAA-A0CD-7312E540D839}" destId="{3EF4F886-4514-404B-A231-A8EB84848BE0}" srcOrd="1" destOrd="0" presId="urn:microsoft.com/office/officeart/2018/2/layout/IconVerticalSolidList"/>
    <dgm:cxn modelId="{EB59A5DB-E68D-430F-9D99-EE7265B3FC2C}" type="presParOf" srcId="{440E1F0B-298C-4CAA-A0CD-7312E540D839}" destId="{22D932D8-01A1-4B47-8659-9A604094D8CC}" srcOrd="2" destOrd="0" presId="urn:microsoft.com/office/officeart/2018/2/layout/IconVerticalSolidList"/>
    <dgm:cxn modelId="{D919E003-7565-4D7D-89A1-690FCD50EC45}" type="presParOf" srcId="{440E1F0B-298C-4CAA-A0CD-7312E540D839}" destId="{132069C1-37C2-4ED4-BB3C-F672951832C3}" srcOrd="3" destOrd="0" presId="urn:microsoft.com/office/officeart/2018/2/layout/IconVerticalSoli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AAA052-7F96-487B-8DC2-873DC6AD294B}" type="doc">
      <dgm:prSet loTypeId="urn:microsoft.com/office/officeart/2005/8/layout/vList3" loCatId="list" qsTypeId="urn:microsoft.com/office/officeart/2005/8/quickstyle/simple1" qsCatId="simple" csTypeId="urn:microsoft.com/office/officeart/2005/8/colors/accent4_2" csCatId="accent4" phldr="1"/>
      <dgm:spPr/>
      <dgm:t>
        <a:bodyPr/>
        <a:lstStyle/>
        <a:p>
          <a:endParaRPr lang="en-US"/>
        </a:p>
      </dgm:t>
    </dgm:pt>
    <dgm:pt modelId="{4B00DE89-D4CF-4A0D-8FDD-BA6422A3D96D}">
      <dgm:prSet phldrT="[Text]" custT="1"/>
      <dgm:spPr>
        <a:solidFill>
          <a:schemeClr val="bg1">
            <a:lumMod val="95000"/>
          </a:schemeClr>
        </a:solidFill>
      </dgm:spPr>
      <dgm:t>
        <a:bodyPr/>
        <a:lstStyle/>
        <a:p>
          <a:pPr algn="l"/>
          <a:r>
            <a:rPr lang="en-US" sz="1800" dirty="0">
              <a:solidFill>
                <a:schemeClr val="tx1"/>
              </a:solidFill>
            </a:rPr>
            <a:t>Build capacity to manage available domestic resources</a:t>
          </a:r>
        </a:p>
      </dgm:t>
    </dgm:pt>
    <dgm:pt modelId="{9DA8B69A-EFE1-4294-A01C-0C6610E01906}" type="parTrans" cxnId="{08CAFD0B-D43F-4884-867A-6FEF79800660}">
      <dgm:prSet/>
      <dgm:spPr/>
      <dgm:t>
        <a:bodyPr/>
        <a:lstStyle/>
        <a:p>
          <a:endParaRPr lang="en-US" sz="1100">
            <a:solidFill>
              <a:schemeClr val="tx1"/>
            </a:solidFill>
          </a:endParaRPr>
        </a:p>
      </dgm:t>
    </dgm:pt>
    <dgm:pt modelId="{6E14058A-2A5B-4D29-8E69-4BF56BA2C1EC}" type="sibTrans" cxnId="{08CAFD0B-D43F-4884-867A-6FEF79800660}">
      <dgm:prSet/>
      <dgm:spPr/>
      <dgm:t>
        <a:bodyPr/>
        <a:lstStyle/>
        <a:p>
          <a:endParaRPr lang="en-US" sz="1100">
            <a:solidFill>
              <a:schemeClr val="tx1"/>
            </a:solidFill>
          </a:endParaRPr>
        </a:p>
      </dgm:t>
    </dgm:pt>
    <dgm:pt modelId="{CBB4442D-DDC9-4C21-A002-D3B10D48FADF}">
      <dgm:prSet custT="1"/>
      <dgm:spPr>
        <a:solidFill>
          <a:schemeClr val="bg1">
            <a:lumMod val="95000"/>
          </a:schemeClr>
        </a:solidFill>
      </dgm:spPr>
      <dgm:t>
        <a:bodyPr/>
        <a:lstStyle/>
        <a:p>
          <a:pPr algn="l"/>
          <a:r>
            <a:rPr lang="en-US" sz="1800" dirty="0">
              <a:solidFill>
                <a:schemeClr val="tx1"/>
              </a:solidFill>
            </a:rPr>
            <a:t>Improve transparency of financial commitments for procurement of medicines and build accountability </a:t>
          </a:r>
        </a:p>
      </dgm:t>
    </dgm:pt>
    <dgm:pt modelId="{64E8D7B8-4E09-4E2E-B214-DFDD61CEB7B2}" type="parTrans" cxnId="{015C071E-1E57-47BB-AF4A-6089C9306C9E}">
      <dgm:prSet/>
      <dgm:spPr/>
      <dgm:t>
        <a:bodyPr/>
        <a:lstStyle/>
        <a:p>
          <a:endParaRPr lang="en-US" sz="1100">
            <a:solidFill>
              <a:schemeClr val="tx1"/>
            </a:solidFill>
          </a:endParaRPr>
        </a:p>
      </dgm:t>
    </dgm:pt>
    <dgm:pt modelId="{68009EF3-2520-4AEA-B10E-E5B3BAEF2B5B}" type="sibTrans" cxnId="{015C071E-1E57-47BB-AF4A-6089C9306C9E}">
      <dgm:prSet/>
      <dgm:spPr/>
      <dgm:t>
        <a:bodyPr/>
        <a:lstStyle/>
        <a:p>
          <a:endParaRPr lang="en-US" sz="1100">
            <a:solidFill>
              <a:schemeClr val="tx1"/>
            </a:solidFill>
          </a:endParaRPr>
        </a:p>
      </dgm:t>
    </dgm:pt>
    <dgm:pt modelId="{0CBD782F-4495-4526-AD53-9B60AFA6954B}">
      <dgm:prSet custT="1"/>
      <dgm:spPr>
        <a:solidFill>
          <a:schemeClr val="bg1">
            <a:lumMod val="95000"/>
          </a:schemeClr>
        </a:solidFill>
      </dgm:spPr>
      <dgm:t>
        <a:bodyPr/>
        <a:lstStyle/>
        <a:p>
          <a:pPr algn="l"/>
          <a:r>
            <a:rPr lang="en-US" sz="1800" dirty="0">
              <a:solidFill>
                <a:schemeClr val="tx1"/>
              </a:solidFill>
            </a:rPr>
            <a:t>Include community-level requirements for amoxicillin in grant applications to the Global Fund</a:t>
          </a:r>
        </a:p>
      </dgm:t>
    </dgm:pt>
    <dgm:pt modelId="{9A8E82AF-A3E3-4810-8621-7A6E03447C52}" type="parTrans" cxnId="{24B03DC7-7964-4D08-9D02-308ED271C38E}">
      <dgm:prSet/>
      <dgm:spPr/>
      <dgm:t>
        <a:bodyPr/>
        <a:lstStyle/>
        <a:p>
          <a:endParaRPr lang="en-US" sz="1100">
            <a:solidFill>
              <a:schemeClr val="tx1"/>
            </a:solidFill>
          </a:endParaRPr>
        </a:p>
      </dgm:t>
    </dgm:pt>
    <dgm:pt modelId="{FD039976-8858-406A-BC1D-E6E44604A136}" type="sibTrans" cxnId="{24B03DC7-7964-4D08-9D02-308ED271C38E}">
      <dgm:prSet/>
      <dgm:spPr/>
      <dgm:t>
        <a:bodyPr/>
        <a:lstStyle/>
        <a:p>
          <a:endParaRPr lang="en-US" sz="1100">
            <a:solidFill>
              <a:schemeClr val="tx1"/>
            </a:solidFill>
          </a:endParaRPr>
        </a:p>
      </dgm:t>
    </dgm:pt>
    <dgm:pt modelId="{2A671C15-F5F2-4796-94DE-C4DC7DD5952F}" type="pres">
      <dgm:prSet presAssocID="{25AAA052-7F96-487B-8DC2-873DC6AD294B}" presName="linearFlow" presStyleCnt="0">
        <dgm:presLayoutVars>
          <dgm:dir/>
          <dgm:resizeHandles val="exact"/>
        </dgm:presLayoutVars>
      </dgm:prSet>
      <dgm:spPr/>
    </dgm:pt>
    <dgm:pt modelId="{B0263BB1-D3D3-46E0-B6B5-EA99203BBB17}" type="pres">
      <dgm:prSet presAssocID="{4B00DE89-D4CF-4A0D-8FDD-BA6422A3D96D}" presName="composite" presStyleCnt="0"/>
      <dgm:spPr/>
    </dgm:pt>
    <dgm:pt modelId="{68D47E63-D584-4D0B-BAF4-5B49362B9C2A}" type="pres">
      <dgm:prSet presAssocID="{4B00DE89-D4CF-4A0D-8FDD-BA6422A3D96D}" presName="imgShp" presStyleLbl="fgImgPlace1" presStyleIdx="0" presStyleCnt="3" custScaleX="73540" custScaleY="73131"/>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2514" t="11625" r="5507" b="8010"/>
          </a:stretch>
        </a:blipFill>
      </dgm:spPr>
      <dgm:extLst>
        <a:ext uri="{E40237B7-FDA0-4F09-8148-C483321AD2D9}">
          <dgm14:cNvPr xmlns:dgm14="http://schemas.microsoft.com/office/drawing/2010/diagram" id="0" name="" descr="Idea with solid fill"/>
        </a:ext>
      </dgm:extLst>
    </dgm:pt>
    <dgm:pt modelId="{C18670CE-7763-4F68-B722-6B31D27912C2}" type="pres">
      <dgm:prSet presAssocID="{4B00DE89-D4CF-4A0D-8FDD-BA6422A3D96D}" presName="txShp" presStyleLbl="node1" presStyleIdx="0" presStyleCnt="3">
        <dgm:presLayoutVars>
          <dgm:bulletEnabled val="1"/>
        </dgm:presLayoutVars>
      </dgm:prSet>
      <dgm:spPr/>
    </dgm:pt>
    <dgm:pt modelId="{F874B768-A683-42B5-B120-4436A08F6137}" type="pres">
      <dgm:prSet presAssocID="{6E14058A-2A5B-4D29-8E69-4BF56BA2C1EC}" presName="spacing" presStyleCnt="0"/>
      <dgm:spPr/>
    </dgm:pt>
    <dgm:pt modelId="{47101EA0-0F4F-4DE2-8C97-2DD675CF8648}" type="pres">
      <dgm:prSet presAssocID="{CBB4442D-DDC9-4C21-A002-D3B10D48FADF}" presName="composite" presStyleCnt="0"/>
      <dgm:spPr/>
    </dgm:pt>
    <dgm:pt modelId="{95E80CC5-017E-478D-8CE9-7FABCAEBA897}" type="pres">
      <dgm:prSet presAssocID="{CBB4442D-DDC9-4C21-A002-D3B10D48FADF}" presName="imgShp" presStyleLbl="fgImgPlace1" presStyleIdx="1" presStyleCnt="3" custScaleX="79888" custScaleY="59092"/>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21995" t="7984" r="24643" b="14668"/>
          </a:stretch>
        </a:blipFill>
      </dgm:spPr>
      <dgm:extLst>
        <a:ext uri="{E40237B7-FDA0-4F09-8148-C483321AD2D9}">
          <dgm14:cNvPr xmlns:dgm14="http://schemas.microsoft.com/office/drawing/2010/diagram" id="0" name="" descr="Calculator with solid fill"/>
        </a:ext>
      </dgm:extLst>
    </dgm:pt>
    <dgm:pt modelId="{D9763DCA-DA20-43E4-A06C-C80A35D2D6B8}" type="pres">
      <dgm:prSet presAssocID="{CBB4442D-DDC9-4C21-A002-D3B10D48FADF}" presName="txShp" presStyleLbl="node1" presStyleIdx="1" presStyleCnt="3">
        <dgm:presLayoutVars>
          <dgm:bulletEnabled val="1"/>
        </dgm:presLayoutVars>
      </dgm:prSet>
      <dgm:spPr/>
    </dgm:pt>
    <dgm:pt modelId="{CF5DD34B-35C4-406D-B777-F32747778917}" type="pres">
      <dgm:prSet presAssocID="{68009EF3-2520-4AEA-B10E-E5B3BAEF2B5B}" presName="spacing" presStyleCnt="0"/>
      <dgm:spPr/>
    </dgm:pt>
    <dgm:pt modelId="{07578FC0-BCAC-4ED7-984F-618A14CB2C0C}" type="pres">
      <dgm:prSet presAssocID="{0CBD782F-4495-4526-AD53-9B60AFA6954B}" presName="composite" presStyleCnt="0"/>
      <dgm:spPr/>
    </dgm:pt>
    <dgm:pt modelId="{6EFD3B8E-E9D2-4B99-8FFF-F5D00E27BABF}" type="pres">
      <dgm:prSet presAssocID="{0CBD782F-4495-4526-AD53-9B60AFA6954B}" presName="imgShp" presStyleLbl="fgImgPlace1" presStyleIdx="2" presStyleCnt="3" custScaleX="75364" custScaleY="71867"/>
      <dgm:spPr>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4433" t="3306" r="8299" b="3972"/>
          </a:stretch>
        </a:blipFill>
      </dgm:spPr>
      <dgm:extLst>
        <a:ext uri="{E40237B7-FDA0-4F09-8148-C483321AD2D9}">
          <dgm14:cNvPr xmlns:dgm14="http://schemas.microsoft.com/office/drawing/2010/diagram" id="0" name="" descr="Clipboard with solid fill"/>
        </a:ext>
      </dgm:extLst>
    </dgm:pt>
    <dgm:pt modelId="{8BD2D1A3-20D6-4D7A-A669-412710FD5002}" type="pres">
      <dgm:prSet presAssocID="{0CBD782F-4495-4526-AD53-9B60AFA6954B}" presName="txShp" presStyleLbl="node1" presStyleIdx="2" presStyleCnt="3">
        <dgm:presLayoutVars>
          <dgm:bulletEnabled val="1"/>
        </dgm:presLayoutVars>
      </dgm:prSet>
      <dgm:spPr/>
    </dgm:pt>
  </dgm:ptLst>
  <dgm:cxnLst>
    <dgm:cxn modelId="{08CAFD0B-D43F-4884-867A-6FEF79800660}" srcId="{25AAA052-7F96-487B-8DC2-873DC6AD294B}" destId="{4B00DE89-D4CF-4A0D-8FDD-BA6422A3D96D}" srcOrd="0" destOrd="0" parTransId="{9DA8B69A-EFE1-4294-A01C-0C6610E01906}" sibTransId="{6E14058A-2A5B-4D29-8E69-4BF56BA2C1EC}"/>
    <dgm:cxn modelId="{015C071E-1E57-47BB-AF4A-6089C9306C9E}" srcId="{25AAA052-7F96-487B-8DC2-873DC6AD294B}" destId="{CBB4442D-DDC9-4C21-A002-D3B10D48FADF}" srcOrd="1" destOrd="0" parTransId="{64E8D7B8-4E09-4E2E-B214-DFDD61CEB7B2}" sibTransId="{68009EF3-2520-4AEA-B10E-E5B3BAEF2B5B}"/>
    <dgm:cxn modelId="{4095EF29-B489-4FD9-93E0-271A3640F8A3}" type="presOf" srcId="{0CBD782F-4495-4526-AD53-9B60AFA6954B}" destId="{8BD2D1A3-20D6-4D7A-A669-412710FD5002}" srcOrd="0" destOrd="0" presId="urn:microsoft.com/office/officeart/2005/8/layout/vList3"/>
    <dgm:cxn modelId="{18E43C6C-6052-4206-BC6F-140489275027}" type="presOf" srcId="{25AAA052-7F96-487B-8DC2-873DC6AD294B}" destId="{2A671C15-F5F2-4796-94DE-C4DC7DD5952F}" srcOrd="0" destOrd="0" presId="urn:microsoft.com/office/officeart/2005/8/layout/vList3"/>
    <dgm:cxn modelId="{DC9AD4A8-C5A1-46BE-B83D-F0630ED244F3}" type="presOf" srcId="{4B00DE89-D4CF-4A0D-8FDD-BA6422A3D96D}" destId="{C18670CE-7763-4F68-B722-6B31D27912C2}" srcOrd="0" destOrd="0" presId="urn:microsoft.com/office/officeart/2005/8/layout/vList3"/>
    <dgm:cxn modelId="{24B03DC7-7964-4D08-9D02-308ED271C38E}" srcId="{25AAA052-7F96-487B-8DC2-873DC6AD294B}" destId="{0CBD782F-4495-4526-AD53-9B60AFA6954B}" srcOrd="2" destOrd="0" parTransId="{9A8E82AF-A3E3-4810-8621-7A6E03447C52}" sibTransId="{FD039976-8858-406A-BC1D-E6E44604A136}"/>
    <dgm:cxn modelId="{0B3527DB-EE0D-439A-843D-654FB1862EE0}" type="presOf" srcId="{CBB4442D-DDC9-4C21-A002-D3B10D48FADF}" destId="{D9763DCA-DA20-43E4-A06C-C80A35D2D6B8}" srcOrd="0" destOrd="0" presId="urn:microsoft.com/office/officeart/2005/8/layout/vList3"/>
    <dgm:cxn modelId="{A4D8D8EE-11CA-48B5-85F6-2861B43BF1E1}" type="presParOf" srcId="{2A671C15-F5F2-4796-94DE-C4DC7DD5952F}" destId="{B0263BB1-D3D3-46E0-B6B5-EA99203BBB17}" srcOrd="0" destOrd="0" presId="urn:microsoft.com/office/officeart/2005/8/layout/vList3"/>
    <dgm:cxn modelId="{E0A53F09-034D-4FFF-9158-BBA19BE9BDE0}" type="presParOf" srcId="{B0263BB1-D3D3-46E0-B6B5-EA99203BBB17}" destId="{68D47E63-D584-4D0B-BAF4-5B49362B9C2A}" srcOrd="0" destOrd="0" presId="urn:microsoft.com/office/officeart/2005/8/layout/vList3"/>
    <dgm:cxn modelId="{325BEF12-F9E7-474B-9032-8D9D4AAA9B5F}" type="presParOf" srcId="{B0263BB1-D3D3-46E0-B6B5-EA99203BBB17}" destId="{C18670CE-7763-4F68-B722-6B31D27912C2}" srcOrd="1" destOrd="0" presId="urn:microsoft.com/office/officeart/2005/8/layout/vList3"/>
    <dgm:cxn modelId="{F8DD2061-2E3C-4E5B-9EC7-1B2DFEE6D61E}" type="presParOf" srcId="{2A671C15-F5F2-4796-94DE-C4DC7DD5952F}" destId="{F874B768-A683-42B5-B120-4436A08F6137}" srcOrd="1" destOrd="0" presId="urn:microsoft.com/office/officeart/2005/8/layout/vList3"/>
    <dgm:cxn modelId="{F61AF46B-4CC2-41A6-809A-3B69ECC205DC}" type="presParOf" srcId="{2A671C15-F5F2-4796-94DE-C4DC7DD5952F}" destId="{47101EA0-0F4F-4DE2-8C97-2DD675CF8648}" srcOrd="2" destOrd="0" presId="urn:microsoft.com/office/officeart/2005/8/layout/vList3"/>
    <dgm:cxn modelId="{331CBCF7-A029-4FC9-9F63-F9055866FC3F}" type="presParOf" srcId="{47101EA0-0F4F-4DE2-8C97-2DD675CF8648}" destId="{95E80CC5-017E-478D-8CE9-7FABCAEBA897}" srcOrd="0" destOrd="0" presId="urn:microsoft.com/office/officeart/2005/8/layout/vList3"/>
    <dgm:cxn modelId="{0675661F-520B-4639-8E70-E334BBAC8354}" type="presParOf" srcId="{47101EA0-0F4F-4DE2-8C97-2DD675CF8648}" destId="{D9763DCA-DA20-43E4-A06C-C80A35D2D6B8}" srcOrd="1" destOrd="0" presId="urn:microsoft.com/office/officeart/2005/8/layout/vList3"/>
    <dgm:cxn modelId="{5C63CD15-3205-4DDF-A44C-10C92093023D}" type="presParOf" srcId="{2A671C15-F5F2-4796-94DE-C4DC7DD5952F}" destId="{CF5DD34B-35C4-406D-B777-F32747778917}" srcOrd="3" destOrd="0" presId="urn:microsoft.com/office/officeart/2005/8/layout/vList3"/>
    <dgm:cxn modelId="{E546C356-5336-4822-B730-3FE22E777588}" type="presParOf" srcId="{2A671C15-F5F2-4796-94DE-C4DC7DD5952F}" destId="{07578FC0-BCAC-4ED7-984F-618A14CB2C0C}" srcOrd="4" destOrd="0" presId="urn:microsoft.com/office/officeart/2005/8/layout/vList3"/>
    <dgm:cxn modelId="{EB574970-0BBE-4837-81B3-11A13A707C3B}" type="presParOf" srcId="{07578FC0-BCAC-4ED7-984F-618A14CB2C0C}" destId="{6EFD3B8E-E9D2-4B99-8FFF-F5D00E27BABF}" srcOrd="0" destOrd="0" presId="urn:microsoft.com/office/officeart/2005/8/layout/vList3"/>
    <dgm:cxn modelId="{BAB08571-EFA7-4BE9-8033-214E4B0FAC64}" type="presParOf" srcId="{07578FC0-BCAC-4ED7-984F-618A14CB2C0C}" destId="{8BD2D1A3-20D6-4D7A-A669-412710FD500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E1F5537-854C-446F-BA65-9AFD7E59B33C}" type="doc">
      <dgm:prSet loTypeId="urn:microsoft.com/office/officeart/2008/layout/VerticalCurvedList" loCatId="list" qsTypeId="urn:microsoft.com/office/officeart/2005/8/quickstyle/simple1" qsCatId="simple" csTypeId="urn:microsoft.com/office/officeart/2005/8/colors/accent4_5" csCatId="accent4" phldr="1"/>
      <dgm:spPr/>
      <dgm:t>
        <a:bodyPr/>
        <a:lstStyle/>
        <a:p>
          <a:endParaRPr lang="en-US"/>
        </a:p>
      </dgm:t>
    </dgm:pt>
    <dgm:pt modelId="{3D1DA7E5-A7B8-4C19-B7BE-36D37E17E1DF}">
      <dgm:prSet phldrT="[Text]"/>
      <dgm:spPr>
        <a:solidFill>
          <a:schemeClr val="bg1">
            <a:lumMod val="95000"/>
          </a:schemeClr>
        </a:solidFill>
      </dgm:spPr>
      <dgm:t>
        <a:bodyPr/>
        <a:lstStyle/>
        <a:p>
          <a:pPr>
            <a:buFont typeface="Arial" panose="020B0604020202020204" pitchFamily="34" charset="0"/>
            <a:buChar char="•"/>
          </a:pPr>
          <a:r>
            <a:rPr lang="en-US">
              <a:solidFill>
                <a:srgbClr val="645DC7"/>
              </a:solidFill>
            </a:rPr>
            <a:t>Advance regulatory convergence and harmonization</a:t>
          </a:r>
          <a:endParaRPr lang="en-US" dirty="0">
            <a:solidFill>
              <a:srgbClr val="645DC7"/>
            </a:solidFill>
          </a:endParaRPr>
        </a:p>
      </dgm:t>
    </dgm:pt>
    <dgm:pt modelId="{3098D3B4-518B-40E8-A081-580FD925C3B9}" type="parTrans" cxnId="{993B1E1D-5829-48DE-BC11-6C08FE50ECA1}">
      <dgm:prSet/>
      <dgm:spPr/>
      <dgm:t>
        <a:bodyPr/>
        <a:lstStyle/>
        <a:p>
          <a:endParaRPr lang="en-US">
            <a:solidFill>
              <a:schemeClr val="tx1"/>
            </a:solidFill>
          </a:endParaRPr>
        </a:p>
      </dgm:t>
    </dgm:pt>
    <dgm:pt modelId="{9E47E184-D738-484F-9627-D2BB1B33B3C2}" type="sibTrans" cxnId="{993B1E1D-5829-48DE-BC11-6C08FE50ECA1}">
      <dgm:prSet/>
      <dgm:spPr/>
      <dgm:t>
        <a:bodyPr/>
        <a:lstStyle/>
        <a:p>
          <a:endParaRPr lang="en-US">
            <a:solidFill>
              <a:schemeClr val="tx1"/>
            </a:solidFill>
          </a:endParaRPr>
        </a:p>
      </dgm:t>
    </dgm:pt>
    <dgm:pt modelId="{590E9472-79E1-4F87-A9D0-B84774B0B543}">
      <dgm:prSet phldrT="[Text]" phldr="1"/>
      <dgm:spPr/>
      <dgm:t>
        <a:bodyPr/>
        <a:lstStyle/>
        <a:p>
          <a:endParaRPr lang="en-US">
            <a:solidFill>
              <a:schemeClr val="tx1"/>
            </a:solidFill>
          </a:endParaRPr>
        </a:p>
      </dgm:t>
    </dgm:pt>
    <dgm:pt modelId="{73111E71-CC97-46CB-803A-2F7EAB257B13}" type="parTrans" cxnId="{7350B5A1-0C4F-49BA-8BBA-40A6C1357D7D}">
      <dgm:prSet/>
      <dgm:spPr/>
      <dgm:t>
        <a:bodyPr/>
        <a:lstStyle/>
        <a:p>
          <a:endParaRPr lang="en-US">
            <a:solidFill>
              <a:schemeClr val="tx1"/>
            </a:solidFill>
          </a:endParaRPr>
        </a:p>
      </dgm:t>
    </dgm:pt>
    <dgm:pt modelId="{EEB9F0B7-7A94-4E83-8845-1AE33C2FCAD3}" type="sibTrans" cxnId="{7350B5A1-0C4F-49BA-8BBA-40A6C1357D7D}">
      <dgm:prSet/>
      <dgm:spPr/>
      <dgm:t>
        <a:bodyPr/>
        <a:lstStyle/>
        <a:p>
          <a:endParaRPr lang="en-US">
            <a:solidFill>
              <a:schemeClr val="tx1"/>
            </a:solidFill>
          </a:endParaRPr>
        </a:p>
      </dgm:t>
    </dgm:pt>
    <dgm:pt modelId="{A19E3A84-3AA8-46DD-8AB2-ECB1845E9425}">
      <dgm:prSet/>
      <dgm:spPr>
        <a:solidFill>
          <a:schemeClr val="bg1">
            <a:lumMod val="95000"/>
          </a:schemeClr>
        </a:solidFill>
      </dgm:spPr>
      <dgm:t>
        <a:bodyPr/>
        <a:lstStyle/>
        <a:p>
          <a:r>
            <a:rPr lang="en-US">
              <a:solidFill>
                <a:srgbClr val="645DC7"/>
              </a:solidFill>
            </a:rPr>
            <a:t>Strengthen coordination mechanisms to eliminate constraints to procurement of quality products </a:t>
          </a:r>
          <a:endParaRPr lang="en-US" dirty="0">
            <a:solidFill>
              <a:srgbClr val="645DC7"/>
            </a:solidFill>
          </a:endParaRPr>
        </a:p>
      </dgm:t>
    </dgm:pt>
    <dgm:pt modelId="{E2A2A7A9-ED6F-406F-9C67-118D76098F7A}" type="parTrans" cxnId="{179466F7-F315-4A6B-A2DC-3D553A4006C6}">
      <dgm:prSet/>
      <dgm:spPr/>
      <dgm:t>
        <a:bodyPr/>
        <a:lstStyle/>
        <a:p>
          <a:endParaRPr lang="en-US">
            <a:solidFill>
              <a:schemeClr val="tx1"/>
            </a:solidFill>
          </a:endParaRPr>
        </a:p>
      </dgm:t>
    </dgm:pt>
    <dgm:pt modelId="{82E6B7B0-AC4E-449E-8246-6F7D237B8706}" type="sibTrans" cxnId="{179466F7-F315-4A6B-A2DC-3D553A4006C6}">
      <dgm:prSet/>
      <dgm:spPr/>
      <dgm:t>
        <a:bodyPr/>
        <a:lstStyle/>
        <a:p>
          <a:endParaRPr lang="en-US">
            <a:solidFill>
              <a:schemeClr val="tx1"/>
            </a:solidFill>
          </a:endParaRPr>
        </a:p>
      </dgm:t>
    </dgm:pt>
    <dgm:pt modelId="{CD791085-88E7-4B8F-ADAA-D0F989E6D450}">
      <dgm:prSet/>
      <dgm:spPr>
        <a:solidFill>
          <a:schemeClr val="bg1">
            <a:lumMod val="95000"/>
          </a:schemeClr>
        </a:solidFill>
      </dgm:spPr>
      <dgm:t>
        <a:bodyPr/>
        <a:lstStyle/>
        <a:p>
          <a:r>
            <a:rPr lang="en-US">
              <a:solidFill>
                <a:srgbClr val="645DC7"/>
              </a:solidFill>
            </a:rPr>
            <a:t>Ensure that procurers accurately specify quality requirements in tender documents and purchase only quality-assured products</a:t>
          </a:r>
          <a:endParaRPr lang="en-US" dirty="0">
            <a:solidFill>
              <a:srgbClr val="645DC7"/>
            </a:solidFill>
          </a:endParaRPr>
        </a:p>
      </dgm:t>
    </dgm:pt>
    <dgm:pt modelId="{B91A7195-A50A-4144-9B9C-B981906E617F}" type="parTrans" cxnId="{F05744CC-F837-4075-974F-AD5435FB1E87}">
      <dgm:prSet/>
      <dgm:spPr/>
      <dgm:t>
        <a:bodyPr/>
        <a:lstStyle/>
        <a:p>
          <a:endParaRPr lang="en-US">
            <a:solidFill>
              <a:schemeClr val="tx1"/>
            </a:solidFill>
          </a:endParaRPr>
        </a:p>
      </dgm:t>
    </dgm:pt>
    <dgm:pt modelId="{803422A9-B69F-4C9F-AF94-B7255841AA74}" type="sibTrans" cxnId="{F05744CC-F837-4075-974F-AD5435FB1E87}">
      <dgm:prSet/>
      <dgm:spPr/>
      <dgm:t>
        <a:bodyPr/>
        <a:lstStyle/>
        <a:p>
          <a:endParaRPr lang="en-US">
            <a:solidFill>
              <a:schemeClr val="tx1"/>
            </a:solidFill>
          </a:endParaRPr>
        </a:p>
      </dgm:t>
    </dgm:pt>
    <dgm:pt modelId="{58A56724-30E3-4017-8206-8C5033A8ACFC}">
      <dgm:prSet/>
      <dgm:spPr>
        <a:solidFill>
          <a:schemeClr val="bg1">
            <a:lumMod val="95000"/>
          </a:schemeClr>
        </a:solidFill>
      </dgm:spPr>
      <dgm:t>
        <a:bodyPr/>
        <a:lstStyle/>
        <a:p>
          <a:r>
            <a:rPr lang="en-US">
              <a:solidFill>
                <a:srgbClr val="645DC7"/>
              </a:solidFill>
            </a:rPr>
            <a:t>Raise public awareness of substandard and falsified products</a:t>
          </a:r>
          <a:endParaRPr lang="en-US" dirty="0">
            <a:solidFill>
              <a:srgbClr val="645DC7"/>
            </a:solidFill>
          </a:endParaRPr>
        </a:p>
      </dgm:t>
    </dgm:pt>
    <dgm:pt modelId="{3818A9CE-2F7D-4098-8E08-BD223AFFA966}" type="parTrans" cxnId="{AC7A916E-E60F-490F-AAE4-E415189C31BE}">
      <dgm:prSet/>
      <dgm:spPr/>
      <dgm:t>
        <a:bodyPr/>
        <a:lstStyle/>
        <a:p>
          <a:endParaRPr lang="en-US">
            <a:solidFill>
              <a:schemeClr val="tx1"/>
            </a:solidFill>
          </a:endParaRPr>
        </a:p>
      </dgm:t>
    </dgm:pt>
    <dgm:pt modelId="{75C25521-4ADE-4678-AB05-D87D6C5A39DC}" type="sibTrans" cxnId="{AC7A916E-E60F-490F-AAE4-E415189C31BE}">
      <dgm:prSet/>
      <dgm:spPr/>
      <dgm:t>
        <a:bodyPr/>
        <a:lstStyle/>
        <a:p>
          <a:endParaRPr lang="en-US">
            <a:solidFill>
              <a:schemeClr val="tx1"/>
            </a:solidFill>
          </a:endParaRPr>
        </a:p>
      </dgm:t>
    </dgm:pt>
    <dgm:pt modelId="{2D376A45-C1D3-45BE-822D-9ACCBF860CD2}">
      <dgm:prSet/>
      <dgm:spPr>
        <a:solidFill>
          <a:schemeClr val="bg1">
            <a:lumMod val="95000"/>
          </a:schemeClr>
        </a:solidFill>
      </dgm:spPr>
      <dgm:t>
        <a:bodyPr/>
        <a:lstStyle/>
        <a:p>
          <a:r>
            <a:rPr lang="en-US">
              <a:solidFill>
                <a:srgbClr val="645DC7"/>
              </a:solidFill>
            </a:rPr>
            <a:t>Use long-term procurement agreements and tax and tariff waivers to incentivize local manufacture</a:t>
          </a:r>
          <a:endParaRPr lang="en-US" dirty="0">
            <a:solidFill>
              <a:srgbClr val="645DC7"/>
            </a:solidFill>
          </a:endParaRPr>
        </a:p>
      </dgm:t>
    </dgm:pt>
    <dgm:pt modelId="{D5197F83-93E1-4BE7-B034-D0BC1BA12B6B}" type="parTrans" cxnId="{18D5F1D4-855A-4BAC-93A2-F138C67DF370}">
      <dgm:prSet/>
      <dgm:spPr/>
      <dgm:t>
        <a:bodyPr/>
        <a:lstStyle/>
        <a:p>
          <a:endParaRPr lang="en-US">
            <a:solidFill>
              <a:schemeClr val="tx1"/>
            </a:solidFill>
          </a:endParaRPr>
        </a:p>
      </dgm:t>
    </dgm:pt>
    <dgm:pt modelId="{4A644706-1883-47F9-98ED-EB588DF4C4F3}" type="sibTrans" cxnId="{18D5F1D4-855A-4BAC-93A2-F138C67DF370}">
      <dgm:prSet/>
      <dgm:spPr/>
      <dgm:t>
        <a:bodyPr/>
        <a:lstStyle/>
        <a:p>
          <a:endParaRPr lang="en-US">
            <a:solidFill>
              <a:schemeClr val="tx1"/>
            </a:solidFill>
          </a:endParaRPr>
        </a:p>
      </dgm:t>
    </dgm:pt>
    <dgm:pt modelId="{3F27C266-8278-49DB-8CE3-1800A17421BE}">
      <dgm:prSet/>
      <dgm:spPr>
        <a:solidFill>
          <a:schemeClr val="bg1">
            <a:lumMod val="95000"/>
          </a:schemeClr>
        </a:solidFill>
      </dgm:spPr>
      <dgm:t>
        <a:bodyPr/>
        <a:lstStyle/>
        <a:p>
          <a:r>
            <a:rPr lang="en-US">
              <a:solidFill>
                <a:srgbClr val="645DC7"/>
              </a:solidFill>
            </a:rPr>
            <a:t>Ensure uninterrupted availability of quality assured gentamicin (plus 1 ml syringes) and amoxicillin </a:t>
          </a:r>
          <a:endParaRPr lang="en-US" dirty="0">
            <a:solidFill>
              <a:srgbClr val="645DC7"/>
            </a:solidFill>
          </a:endParaRPr>
        </a:p>
      </dgm:t>
    </dgm:pt>
    <dgm:pt modelId="{236118AF-87BC-4CA2-B065-46FC332FC276}" type="parTrans" cxnId="{9CAE9ED0-5C78-4C9E-B7EF-210ABD276D5A}">
      <dgm:prSet/>
      <dgm:spPr/>
      <dgm:t>
        <a:bodyPr/>
        <a:lstStyle/>
        <a:p>
          <a:endParaRPr lang="en-US">
            <a:solidFill>
              <a:schemeClr val="tx1"/>
            </a:solidFill>
          </a:endParaRPr>
        </a:p>
      </dgm:t>
    </dgm:pt>
    <dgm:pt modelId="{3B2CFDA1-B4D5-47C2-8692-3F2BE8922546}" type="sibTrans" cxnId="{9CAE9ED0-5C78-4C9E-B7EF-210ABD276D5A}">
      <dgm:prSet/>
      <dgm:spPr/>
      <dgm:t>
        <a:bodyPr/>
        <a:lstStyle/>
        <a:p>
          <a:endParaRPr lang="en-US">
            <a:solidFill>
              <a:schemeClr val="tx1"/>
            </a:solidFill>
          </a:endParaRPr>
        </a:p>
      </dgm:t>
    </dgm:pt>
    <dgm:pt modelId="{653719F1-6297-4359-90BD-9D7FE29BE4E8}">
      <dgm:prSet phldrT="[Text]"/>
      <dgm:spPr>
        <a:solidFill>
          <a:schemeClr val="bg1">
            <a:lumMod val="95000"/>
          </a:schemeClr>
        </a:solidFill>
      </dgm:spPr>
      <dgm:t>
        <a:bodyPr/>
        <a:lstStyle/>
        <a:p>
          <a:pPr rtl="0">
            <a:buFont typeface="Arial" panose="020B0604020202020204" pitchFamily="34" charset="0"/>
            <a:buChar char="•"/>
          </a:pPr>
          <a:r>
            <a:rPr lang="en-US">
              <a:solidFill>
                <a:srgbClr val="645DC7"/>
              </a:solidFill>
            </a:rPr>
            <a:t>Strengthen national regulatory agencies to support GMP </a:t>
          </a:r>
          <a:r>
            <a:rPr lang="en-US">
              <a:solidFill>
                <a:srgbClr val="645DC7"/>
              </a:solidFill>
              <a:latin typeface="Gill Sans MT"/>
            </a:rPr>
            <a:t>inspections, streamline</a:t>
          </a:r>
          <a:r>
            <a:rPr lang="en-US">
              <a:solidFill>
                <a:srgbClr val="645DC7"/>
              </a:solidFill>
            </a:rPr>
            <a:t> registration</a:t>
          </a:r>
          <a:r>
            <a:rPr lang="en-US">
              <a:solidFill>
                <a:srgbClr val="645DC7"/>
              </a:solidFill>
              <a:latin typeface="Gill Sans MT"/>
            </a:rPr>
            <a:t>,</a:t>
          </a:r>
          <a:r>
            <a:rPr lang="en-US">
              <a:solidFill>
                <a:srgbClr val="645DC7"/>
              </a:solidFill>
            </a:rPr>
            <a:t> </a:t>
          </a:r>
          <a:r>
            <a:rPr lang="en-US">
              <a:solidFill>
                <a:srgbClr val="645DC7"/>
              </a:solidFill>
              <a:latin typeface="Gill Sans MT"/>
            </a:rPr>
            <a:t>and</a:t>
          </a:r>
          <a:r>
            <a:rPr lang="en-US">
              <a:solidFill>
                <a:srgbClr val="645DC7"/>
              </a:solidFill>
            </a:rPr>
            <a:t> post market surveillance</a:t>
          </a:r>
          <a:r>
            <a:rPr lang="en-US">
              <a:solidFill>
                <a:srgbClr val="645DC7"/>
              </a:solidFill>
              <a:latin typeface="Gill Sans MT"/>
            </a:rPr>
            <a:t> </a:t>
          </a:r>
          <a:endParaRPr lang="en-US" dirty="0">
            <a:solidFill>
              <a:srgbClr val="645DC7"/>
            </a:solidFill>
          </a:endParaRPr>
        </a:p>
      </dgm:t>
    </dgm:pt>
    <dgm:pt modelId="{6AAB5890-47EA-43F3-9838-83B139586C15}" type="parTrans" cxnId="{7F5FC21E-508C-43E0-B67F-9DBB765CFCAE}">
      <dgm:prSet/>
      <dgm:spPr/>
      <dgm:t>
        <a:bodyPr/>
        <a:lstStyle/>
        <a:p>
          <a:endParaRPr lang="en-US">
            <a:solidFill>
              <a:schemeClr val="tx1"/>
            </a:solidFill>
          </a:endParaRPr>
        </a:p>
      </dgm:t>
    </dgm:pt>
    <dgm:pt modelId="{F33BB915-639F-4472-9B60-D061F22D820F}" type="sibTrans" cxnId="{7F5FC21E-508C-43E0-B67F-9DBB765CFCAE}">
      <dgm:prSet/>
      <dgm:spPr>
        <a:ln>
          <a:solidFill>
            <a:srgbClr val="AA417C"/>
          </a:solidFill>
        </a:ln>
      </dgm:spPr>
      <dgm:t>
        <a:bodyPr/>
        <a:lstStyle/>
        <a:p>
          <a:endParaRPr lang="en-US">
            <a:solidFill>
              <a:schemeClr val="tx1"/>
            </a:solidFill>
          </a:endParaRPr>
        </a:p>
      </dgm:t>
    </dgm:pt>
    <dgm:pt modelId="{27A1EDF8-AB77-4EC7-9836-9CCF746B32F6}" type="pres">
      <dgm:prSet presAssocID="{1E1F5537-854C-446F-BA65-9AFD7E59B33C}" presName="Name0" presStyleCnt="0">
        <dgm:presLayoutVars>
          <dgm:chMax val="7"/>
          <dgm:chPref val="7"/>
          <dgm:dir/>
        </dgm:presLayoutVars>
      </dgm:prSet>
      <dgm:spPr/>
    </dgm:pt>
    <dgm:pt modelId="{28C0A5C7-2A03-424C-A68D-6E9259F9EBC9}" type="pres">
      <dgm:prSet presAssocID="{1E1F5537-854C-446F-BA65-9AFD7E59B33C}" presName="Name1" presStyleCnt="0"/>
      <dgm:spPr/>
    </dgm:pt>
    <dgm:pt modelId="{5C6F2419-4B2A-48C8-8614-E5794DB38813}" type="pres">
      <dgm:prSet presAssocID="{1E1F5537-854C-446F-BA65-9AFD7E59B33C}" presName="cycle" presStyleCnt="0"/>
      <dgm:spPr/>
    </dgm:pt>
    <dgm:pt modelId="{2C0A1A00-C2CE-468F-B052-0275B1C2A01C}" type="pres">
      <dgm:prSet presAssocID="{1E1F5537-854C-446F-BA65-9AFD7E59B33C}" presName="srcNode" presStyleLbl="node1" presStyleIdx="0" presStyleCnt="7"/>
      <dgm:spPr/>
    </dgm:pt>
    <dgm:pt modelId="{48B5F677-8D09-4F87-A76B-076F544C6CF9}" type="pres">
      <dgm:prSet presAssocID="{1E1F5537-854C-446F-BA65-9AFD7E59B33C}" presName="conn" presStyleLbl="parChTrans1D2" presStyleIdx="0" presStyleCnt="1"/>
      <dgm:spPr/>
    </dgm:pt>
    <dgm:pt modelId="{AA43E6F3-3BE1-4647-9659-CBB77EDB3AF0}" type="pres">
      <dgm:prSet presAssocID="{1E1F5537-854C-446F-BA65-9AFD7E59B33C}" presName="extraNode" presStyleLbl="node1" presStyleIdx="0" presStyleCnt="7"/>
      <dgm:spPr/>
    </dgm:pt>
    <dgm:pt modelId="{59B8FD99-06A5-4B6F-99BC-96FAEAE7D0D3}" type="pres">
      <dgm:prSet presAssocID="{1E1F5537-854C-446F-BA65-9AFD7E59B33C}" presName="dstNode" presStyleLbl="node1" presStyleIdx="0" presStyleCnt="7"/>
      <dgm:spPr/>
    </dgm:pt>
    <dgm:pt modelId="{3C140137-25AD-4B93-BADF-5CC1A233C334}" type="pres">
      <dgm:prSet presAssocID="{653719F1-6297-4359-90BD-9D7FE29BE4E8}" presName="text_1" presStyleLbl="node1" presStyleIdx="0" presStyleCnt="7">
        <dgm:presLayoutVars>
          <dgm:bulletEnabled val="1"/>
        </dgm:presLayoutVars>
      </dgm:prSet>
      <dgm:spPr/>
    </dgm:pt>
    <dgm:pt modelId="{AF00835B-2F9B-430A-A034-BF24810B8BF5}" type="pres">
      <dgm:prSet presAssocID="{653719F1-6297-4359-90BD-9D7FE29BE4E8}" presName="accent_1" presStyleCnt="0"/>
      <dgm:spPr/>
    </dgm:pt>
    <dgm:pt modelId="{E87E0303-1523-48E2-9C61-F9005434D872}" type="pres">
      <dgm:prSet presAssocID="{653719F1-6297-4359-90BD-9D7FE29BE4E8}" presName="accentRepeatNode" presStyleLbl="solidFgAcc1" presStyleIdx="0" presStyleCnt="7"/>
      <dgm:spPr>
        <a:ln>
          <a:solidFill>
            <a:srgbClr val="AA417C"/>
          </a:solidFill>
        </a:ln>
      </dgm:spPr>
    </dgm:pt>
    <dgm:pt modelId="{BCFB3C27-BEB5-43CE-AFB9-E7CBBA3FA225}" type="pres">
      <dgm:prSet presAssocID="{3D1DA7E5-A7B8-4C19-B7BE-36D37E17E1DF}" presName="text_2" presStyleLbl="node1" presStyleIdx="1" presStyleCnt="7">
        <dgm:presLayoutVars>
          <dgm:bulletEnabled val="1"/>
        </dgm:presLayoutVars>
      </dgm:prSet>
      <dgm:spPr/>
    </dgm:pt>
    <dgm:pt modelId="{054F0347-4872-48DF-8CAB-C95A4A7E9C09}" type="pres">
      <dgm:prSet presAssocID="{3D1DA7E5-A7B8-4C19-B7BE-36D37E17E1DF}" presName="accent_2" presStyleCnt="0"/>
      <dgm:spPr/>
    </dgm:pt>
    <dgm:pt modelId="{15AE0B61-5197-4918-BAE6-775A008E1DA2}" type="pres">
      <dgm:prSet presAssocID="{3D1DA7E5-A7B8-4C19-B7BE-36D37E17E1DF}" presName="accentRepeatNode" presStyleLbl="solidFgAcc1" presStyleIdx="1" presStyleCnt="7"/>
      <dgm:spPr>
        <a:ln>
          <a:solidFill>
            <a:srgbClr val="AA417C"/>
          </a:solidFill>
        </a:ln>
      </dgm:spPr>
    </dgm:pt>
    <dgm:pt modelId="{E8BA18D1-2C7B-4324-9726-093FB6EFFE40}" type="pres">
      <dgm:prSet presAssocID="{A19E3A84-3AA8-46DD-8AB2-ECB1845E9425}" presName="text_3" presStyleLbl="node1" presStyleIdx="2" presStyleCnt="7">
        <dgm:presLayoutVars>
          <dgm:bulletEnabled val="1"/>
        </dgm:presLayoutVars>
      </dgm:prSet>
      <dgm:spPr/>
    </dgm:pt>
    <dgm:pt modelId="{D189DCE6-1BB6-47DE-B62A-4156C03A15A8}" type="pres">
      <dgm:prSet presAssocID="{A19E3A84-3AA8-46DD-8AB2-ECB1845E9425}" presName="accent_3" presStyleCnt="0"/>
      <dgm:spPr/>
    </dgm:pt>
    <dgm:pt modelId="{D5B74F10-A3D0-4E3E-BEDD-91685147F8F0}" type="pres">
      <dgm:prSet presAssocID="{A19E3A84-3AA8-46DD-8AB2-ECB1845E9425}" presName="accentRepeatNode" presStyleLbl="solidFgAcc1" presStyleIdx="2" presStyleCnt="7"/>
      <dgm:spPr>
        <a:ln>
          <a:solidFill>
            <a:srgbClr val="AA417C"/>
          </a:solidFill>
        </a:ln>
      </dgm:spPr>
    </dgm:pt>
    <dgm:pt modelId="{30D56B1F-1042-486E-A002-8CD448BF5F07}" type="pres">
      <dgm:prSet presAssocID="{CD791085-88E7-4B8F-ADAA-D0F989E6D450}" presName="text_4" presStyleLbl="node1" presStyleIdx="3" presStyleCnt="7">
        <dgm:presLayoutVars>
          <dgm:bulletEnabled val="1"/>
        </dgm:presLayoutVars>
      </dgm:prSet>
      <dgm:spPr/>
    </dgm:pt>
    <dgm:pt modelId="{50534F27-9D15-4DC3-91A1-AFE45AD5EC1D}" type="pres">
      <dgm:prSet presAssocID="{CD791085-88E7-4B8F-ADAA-D0F989E6D450}" presName="accent_4" presStyleCnt="0"/>
      <dgm:spPr/>
    </dgm:pt>
    <dgm:pt modelId="{924AE27D-FFBF-4CF7-BF06-C5C4A3BE8966}" type="pres">
      <dgm:prSet presAssocID="{CD791085-88E7-4B8F-ADAA-D0F989E6D450}" presName="accentRepeatNode" presStyleLbl="solidFgAcc1" presStyleIdx="3" presStyleCnt="7"/>
      <dgm:spPr>
        <a:ln>
          <a:solidFill>
            <a:srgbClr val="AA417C"/>
          </a:solidFill>
        </a:ln>
      </dgm:spPr>
    </dgm:pt>
    <dgm:pt modelId="{6D14A45A-661C-44D8-AACD-BF7F956F51D3}" type="pres">
      <dgm:prSet presAssocID="{58A56724-30E3-4017-8206-8C5033A8ACFC}" presName="text_5" presStyleLbl="node1" presStyleIdx="4" presStyleCnt="7">
        <dgm:presLayoutVars>
          <dgm:bulletEnabled val="1"/>
        </dgm:presLayoutVars>
      </dgm:prSet>
      <dgm:spPr/>
    </dgm:pt>
    <dgm:pt modelId="{39DE554F-149B-44E1-B6FB-793F9B112D54}" type="pres">
      <dgm:prSet presAssocID="{58A56724-30E3-4017-8206-8C5033A8ACFC}" presName="accent_5" presStyleCnt="0"/>
      <dgm:spPr/>
    </dgm:pt>
    <dgm:pt modelId="{A95B9EBF-A0E7-4D79-B92A-44EC6415B872}" type="pres">
      <dgm:prSet presAssocID="{58A56724-30E3-4017-8206-8C5033A8ACFC}" presName="accentRepeatNode" presStyleLbl="solidFgAcc1" presStyleIdx="4" presStyleCnt="7"/>
      <dgm:spPr>
        <a:ln>
          <a:solidFill>
            <a:srgbClr val="AA417C"/>
          </a:solidFill>
        </a:ln>
      </dgm:spPr>
    </dgm:pt>
    <dgm:pt modelId="{6CAEE591-B86C-4B75-AAEF-BAE85092D477}" type="pres">
      <dgm:prSet presAssocID="{2D376A45-C1D3-45BE-822D-9ACCBF860CD2}" presName="text_6" presStyleLbl="node1" presStyleIdx="5" presStyleCnt="7">
        <dgm:presLayoutVars>
          <dgm:bulletEnabled val="1"/>
        </dgm:presLayoutVars>
      </dgm:prSet>
      <dgm:spPr/>
    </dgm:pt>
    <dgm:pt modelId="{85BB41BA-3439-4B4E-A18C-4A72FFB11546}" type="pres">
      <dgm:prSet presAssocID="{2D376A45-C1D3-45BE-822D-9ACCBF860CD2}" presName="accent_6" presStyleCnt="0"/>
      <dgm:spPr/>
    </dgm:pt>
    <dgm:pt modelId="{DB109015-BC9F-41F0-8032-D500817554A2}" type="pres">
      <dgm:prSet presAssocID="{2D376A45-C1D3-45BE-822D-9ACCBF860CD2}" presName="accentRepeatNode" presStyleLbl="solidFgAcc1" presStyleIdx="5" presStyleCnt="7"/>
      <dgm:spPr>
        <a:ln>
          <a:solidFill>
            <a:srgbClr val="AA417C"/>
          </a:solidFill>
        </a:ln>
      </dgm:spPr>
    </dgm:pt>
    <dgm:pt modelId="{E2BA833C-FF85-4249-B641-3FD667D92518}" type="pres">
      <dgm:prSet presAssocID="{3F27C266-8278-49DB-8CE3-1800A17421BE}" presName="text_7" presStyleLbl="node1" presStyleIdx="6" presStyleCnt="7">
        <dgm:presLayoutVars>
          <dgm:bulletEnabled val="1"/>
        </dgm:presLayoutVars>
      </dgm:prSet>
      <dgm:spPr/>
    </dgm:pt>
    <dgm:pt modelId="{275A0189-DF9E-4C5E-8528-3146BD4A31F9}" type="pres">
      <dgm:prSet presAssocID="{3F27C266-8278-49DB-8CE3-1800A17421BE}" presName="accent_7" presStyleCnt="0"/>
      <dgm:spPr/>
    </dgm:pt>
    <dgm:pt modelId="{7CC12054-537A-4536-974C-6FB3B912CD64}" type="pres">
      <dgm:prSet presAssocID="{3F27C266-8278-49DB-8CE3-1800A17421BE}" presName="accentRepeatNode" presStyleLbl="solidFgAcc1" presStyleIdx="6" presStyleCnt="7"/>
      <dgm:spPr>
        <a:ln>
          <a:solidFill>
            <a:srgbClr val="AA417C"/>
          </a:solidFill>
        </a:ln>
      </dgm:spPr>
    </dgm:pt>
  </dgm:ptLst>
  <dgm:cxnLst>
    <dgm:cxn modelId="{3588460B-3232-4BC7-8ED6-FC978A46CE60}" type="presOf" srcId="{CD791085-88E7-4B8F-ADAA-D0F989E6D450}" destId="{30D56B1F-1042-486E-A002-8CD448BF5F07}" srcOrd="0" destOrd="0" presId="urn:microsoft.com/office/officeart/2008/layout/VerticalCurvedList"/>
    <dgm:cxn modelId="{993B1E1D-5829-48DE-BC11-6C08FE50ECA1}" srcId="{1E1F5537-854C-446F-BA65-9AFD7E59B33C}" destId="{3D1DA7E5-A7B8-4C19-B7BE-36D37E17E1DF}" srcOrd="1" destOrd="0" parTransId="{3098D3B4-518B-40E8-A081-580FD925C3B9}" sibTransId="{9E47E184-D738-484F-9627-D2BB1B33B3C2}"/>
    <dgm:cxn modelId="{7F5FC21E-508C-43E0-B67F-9DBB765CFCAE}" srcId="{1E1F5537-854C-446F-BA65-9AFD7E59B33C}" destId="{653719F1-6297-4359-90BD-9D7FE29BE4E8}" srcOrd="0" destOrd="0" parTransId="{6AAB5890-47EA-43F3-9838-83B139586C15}" sibTransId="{F33BB915-639F-4472-9B60-D061F22D820F}"/>
    <dgm:cxn modelId="{52A77A5E-5AA2-4BDC-AC2D-EAD8D156257A}" type="presOf" srcId="{653719F1-6297-4359-90BD-9D7FE29BE4E8}" destId="{3C140137-25AD-4B93-BADF-5CC1A233C334}" srcOrd="0" destOrd="0" presId="urn:microsoft.com/office/officeart/2008/layout/VerticalCurvedList"/>
    <dgm:cxn modelId="{AC7A916E-E60F-490F-AAE4-E415189C31BE}" srcId="{1E1F5537-854C-446F-BA65-9AFD7E59B33C}" destId="{58A56724-30E3-4017-8206-8C5033A8ACFC}" srcOrd="4" destOrd="0" parTransId="{3818A9CE-2F7D-4098-8E08-BD223AFFA966}" sibTransId="{75C25521-4ADE-4678-AB05-D87D6C5A39DC}"/>
    <dgm:cxn modelId="{0E814770-505D-44FB-9E6C-03972D57A866}" type="presOf" srcId="{1E1F5537-854C-446F-BA65-9AFD7E59B33C}" destId="{27A1EDF8-AB77-4EC7-9836-9CCF746B32F6}" srcOrd="0" destOrd="0" presId="urn:microsoft.com/office/officeart/2008/layout/VerticalCurvedList"/>
    <dgm:cxn modelId="{12885794-C940-4A72-A382-47CE72C8A12C}" type="presOf" srcId="{A19E3A84-3AA8-46DD-8AB2-ECB1845E9425}" destId="{E8BA18D1-2C7B-4324-9726-093FB6EFFE40}" srcOrd="0" destOrd="0" presId="urn:microsoft.com/office/officeart/2008/layout/VerticalCurvedList"/>
    <dgm:cxn modelId="{7350B5A1-0C4F-49BA-8BBA-40A6C1357D7D}" srcId="{1E1F5537-854C-446F-BA65-9AFD7E59B33C}" destId="{590E9472-79E1-4F87-A9D0-B84774B0B543}" srcOrd="7" destOrd="0" parTransId="{73111E71-CC97-46CB-803A-2F7EAB257B13}" sibTransId="{EEB9F0B7-7A94-4E83-8845-1AE33C2FCAD3}"/>
    <dgm:cxn modelId="{CADA65C3-8A54-4D04-966E-F02D2686F8CC}" type="presOf" srcId="{3F27C266-8278-49DB-8CE3-1800A17421BE}" destId="{E2BA833C-FF85-4249-B641-3FD667D92518}" srcOrd="0" destOrd="0" presId="urn:microsoft.com/office/officeart/2008/layout/VerticalCurvedList"/>
    <dgm:cxn modelId="{F05744CC-F837-4075-974F-AD5435FB1E87}" srcId="{1E1F5537-854C-446F-BA65-9AFD7E59B33C}" destId="{CD791085-88E7-4B8F-ADAA-D0F989E6D450}" srcOrd="3" destOrd="0" parTransId="{B91A7195-A50A-4144-9B9C-B981906E617F}" sibTransId="{803422A9-B69F-4C9F-AF94-B7255841AA74}"/>
    <dgm:cxn modelId="{9CAE9ED0-5C78-4C9E-B7EF-210ABD276D5A}" srcId="{1E1F5537-854C-446F-BA65-9AFD7E59B33C}" destId="{3F27C266-8278-49DB-8CE3-1800A17421BE}" srcOrd="6" destOrd="0" parTransId="{236118AF-87BC-4CA2-B065-46FC332FC276}" sibTransId="{3B2CFDA1-B4D5-47C2-8692-3F2BE8922546}"/>
    <dgm:cxn modelId="{18D5F1D4-855A-4BAC-93A2-F138C67DF370}" srcId="{1E1F5537-854C-446F-BA65-9AFD7E59B33C}" destId="{2D376A45-C1D3-45BE-822D-9ACCBF860CD2}" srcOrd="5" destOrd="0" parTransId="{D5197F83-93E1-4BE7-B034-D0BC1BA12B6B}" sibTransId="{4A644706-1883-47F9-98ED-EB588DF4C4F3}"/>
    <dgm:cxn modelId="{3D4E59D9-2518-46ED-86F9-61260D54FBB0}" type="presOf" srcId="{F33BB915-639F-4472-9B60-D061F22D820F}" destId="{48B5F677-8D09-4F87-A76B-076F544C6CF9}" srcOrd="0" destOrd="0" presId="urn:microsoft.com/office/officeart/2008/layout/VerticalCurvedList"/>
    <dgm:cxn modelId="{9B938CE1-B280-467F-B653-3CD4F520FEE4}" type="presOf" srcId="{2D376A45-C1D3-45BE-822D-9ACCBF860CD2}" destId="{6CAEE591-B86C-4B75-AAEF-BAE85092D477}" srcOrd="0" destOrd="0" presId="urn:microsoft.com/office/officeart/2008/layout/VerticalCurvedList"/>
    <dgm:cxn modelId="{B6D8FDE9-14FF-4BEC-9C07-655444F69480}" type="presOf" srcId="{58A56724-30E3-4017-8206-8C5033A8ACFC}" destId="{6D14A45A-661C-44D8-AACD-BF7F956F51D3}" srcOrd="0" destOrd="0" presId="urn:microsoft.com/office/officeart/2008/layout/VerticalCurvedList"/>
    <dgm:cxn modelId="{606F8CF2-1E70-44A3-BD1C-1D42B66932DA}" type="presOf" srcId="{3D1DA7E5-A7B8-4C19-B7BE-36D37E17E1DF}" destId="{BCFB3C27-BEB5-43CE-AFB9-E7CBBA3FA225}" srcOrd="0" destOrd="0" presId="urn:microsoft.com/office/officeart/2008/layout/VerticalCurvedList"/>
    <dgm:cxn modelId="{179466F7-F315-4A6B-A2DC-3D553A4006C6}" srcId="{1E1F5537-854C-446F-BA65-9AFD7E59B33C}" destId="{A19E3A84-3AA8-46DD-8AB2-ECB1845E9425}" srcOrd="2" destOrd="0" parTransId="{E2A2A7A9-ED6F-406F-9C67-118D76098F7A}" sibTransId="{82E6B7B0-AC4E-449E-8246-6F7D237B8706}"/>
    <dgm:cxn modelId="{6F7F8DFF-7316-4E4E-9C23-ADFBC315AFCE}" type="presParOf" srcId="{27A1EDF8-AB77-4EC7-9836-9CCF746B32F6}" destId="{28C0A5C7-2A03-424C-A68D-6E9259F9EBC9}" srcOrd="0" destOrd="0" presId="urn:microsoft.com/office/officeart/2008/layout/VerticalCurvedList"/>
    <dgm:cxn modelId="{74CBCBD7-01A4-4EBD-8AA7-F63F135A46CA}" type="presParOf" srcId="{28C0A5C7-2A03-424C-A68D-6E9259F9EBC9}" destId="{5C6F2419-4B2A-48C8-8614-E5794DB38813}" srcOrd="0" destOrd="0" presId="urn:microsoft.com/office/officeart/2008/layout/VerticalCurvedList"/>
    <dgm:cxn modelId="{01B8B156-3910-4AF2-BC0F-5E862CE7A9D6}" type="presParOf" srcId="{5C6F2419-4B2A-48C8-8614-E5794DB38813}" destId="{2C0A1A00-C2CE-468F-B052-0275B1C2A01C}" srcOrd="0" destOrd="0" presId="urn:microsoft.com/office/officeart/2008/layout/VerticalCurvedList"/>
    <dgm:cxn modelId="{46B6C979-780E-4672-A5E6-2BAAE320B2C0}" type="presParOf" srcId="{5C6F2419-4B2A-48C8-8614-E5794DB38813}" destId="{48B5F677-8D09-4F87-A76B-076F544C6CF9}" srcOrd="1" destOrd="0" presId="urn:microsoft.com/office/officeart/2008/layout/VerticalCurvedList"/>
    <dgm:cxn modelId="{A75815B9-4764-41F3-826D-B6D46EE12974}" type="presParOf" srcId="{5C6F2419-4B2A-48C8-8614-E5794DB38813}" destId="{AA43E6F3-3BE1-4647-9659-CBB77EDB3AF0}" srcOrd="2" destOrd="0" presId="urn:microsoft.com/office/officeart/2008/layout/VerticalCurvedList"/>
    <dgm:cxn modelId="{F0A51A2E-F4AB-4B33-8BBA-240B23568699}" type="presParOf" srcId="{5C6F2419-4B2A-48C8-8614-E5794DB38813}" destId="{59B8FD99-06A5-4B6F-99BC-96FAEAE7D0D3}" srcOrd="3" destOrd="0" presId="urn:microsoft.com/office/officeart/2008/layout/VerticalCurvedList"/>
    <dgm:cxn modelId="{3228B77C-2107-43F6-ADC0-1D2082B9A61B}" type="presParOf" srcId="{28C0A5C7-2A03-424C-A68D-6E9259F9EBC9}" destId="{3C140137-25AD-4B93-BADF-5CC1A233C334}" srcOrd="1" destOrd="0" presId="urn:microsoft.com/office/officeart/2008/layout/VerticalCurvedList"/>
    <dgm:cxn modelId="{1A12BDAC-BCB6-4ED1-BF60-8C4BF506E013}" type="presParOf" srcId="{28C0A5C7-2A03-424C-A68D-6E9259F9EBC9}" destId="{AF00835B-2F9B-430A-A034-BF24810B8BF5}" srcOrd="2" destOrd="0" presId="urn:microsoft.com/office/officeart/2008/layout/VerticalCurvedList"/>
    <dgm:cxn modelId="{A1A4E29E-A94B-4683-B254-798943B5E44F}" type="presParOf" srcId="{AF00835B-2F9B-430A-A034-BF24810B8BF5}" destId="{E87E0303-1523-48E2-9C61-F9005434D872}" srcOrd="0" destOrd="0" presId="urn:microsoft.com/office/officeart/2008/layout/VerticalCurvedList"/>
    <dgm:cxn modelId="{7F34B466-539A-4AB3-8F14-7368465C7870}" type="presParOf" srcId="{28C0A5C7-2A03-424C-A68D-6E9259F9EBC9}" destId="{BCFB3C27-BEB5-43CE-AFB9-E7CBBA3FA225}" srcOrd="3" destOrd="0" presId="urn:microsoft.com/office/officeart/2008/layout/VerticalCurvedList"/>
    <dgm:cxn modelId="{0D2B6D11-07F9-405A-B523-E19DF624AC25}" type="presParOf" srcId="{28C0A5C7-2A03-424C-A68D-6E9259F9EBC9}" destId="{054F0347-4872-48DF-8CAB-C95A4A7E9C09}" srcOrd="4" destOrd="0" presId="urn:microsoft.com/office/officeart/2008/layout/VerticalCurvedList"/>
    <dgm:cxn modelId="{C8BB164B-5200-4574-848C-E391FC787E3A}" type="presParOf" srcId="{054F0347-4872-48DF-8CAB-C95A4A7E9C09}" destId="{15AE0B61-5197-4918-BAE6-775A008E1DA2}" srcOrd="0" destOrd="0" presId="urn:microsoft.com/office/officeart/2008/layout/VerticalCurvedList"/>
    <dgm:cxn modelId="{33EFD5AB-A6D5-4791-8A26-0EA207BD1E4A}" type="presParOf" srcId="{28C0A5C7-2A03-424C-A68D-6E9259F9EBC9}" destId="{E8BA18D1-2C7B-4324-9726-093FB6EFFE40}" srcOrd="5" destOrd="0" presId="urn:microsoft.com/office/officeart/2008/layout/VerticalCurvedList"/>
    <dgm:cxn modelId="{D183AF81-63CD-4DB1-904C-73DDCE5ED9BA}" type="presParOf" srcId="{28C0A5C7-2A03-424C-A68D-6E9259F9EBC9}" destId="{D189DCE6-1BB6-47DE-B62A-4156C03A15A8}" srcOrd="6" destOrd="0" presId="urn:microsoft.com/office/officeart/2008/layout/VerticalCurvedList"/>
    <dgm:cxn modelId="{DDF7B0B7-2184-4AB4-943C-866013FBACC5}" type="presParOf" srcId="{D189DCE6-1BB6-47DE-B62A-4156C03A15A8}" destId="{D5B74F10-A3D0-4E3E-BEDD-91685147F8F0}" srcOrd="0" destOrd="0" presId="urn:microsoft.com/office/officeart/2008/layout/VerticalCurvedList"/>
    <dgm:cxn modelId="{B2D0309F-F482-4F67-9DC5-3C15F0E3FA8A}" type="presParOf" srcId="{28C0A5C7-2A03-424C-A68D-6E9259F9EBC9}" destId="{30D56B1F-1042-486E-A002-8CD448BF5F07}" srcOrd="7" destOrd="0" presId="urn:microsoft.com/office/officeart/2008/layout/VerticalCurvedList"/>
    <dgm:cxn modelId="{27D10204-6EA3-4E9A-A964-9736A1125CFB}" type="presParOf" srcId="{28C0A5C7-2A03-424C-A68D-6E9259F9EBC9}" destId="{50534F27-9D15-4DC3-91A1-AFE45AD5EC1D}" srcOrd="8" destOrd="0" presId="urn:microsoft.com/office/officeart/2008/layout/VerticalCurvedList"/>
    <dgm:cxn modelId="{1129ADC5-466C-432A-BA97-05C5CE3BA2EE}" type="presParOf" srcId="{50534F27-9D15-4DC3-91A1-AFE45AD5EC1D}" destId="{924AE27D-FFBF-4CF7-BF06-C5C4A3BE8966}" srcOrd="0" destOrd="0" presId="urn:microsoft.com/office/officeart/2008/layout/VerticalCurvedList"/>
    <dgm:cxn modelId="{5FEF47C8-4916-47C3-8AA5-2BC5211DCC70}" type="presParOf" srcId="{28C0A5C7-2A03-424C-A68D-6E9259F9EBC9}" destId="{6D14A45A-661C-44D8-AACD-BF7F956F51D3}" srcOrd="9" destOrd="0" presId="urn:microsoft.com/office/officeart/2008/layout/VerticalCurvedList"/>
    <dgm:cxn modelId="{AA915893-2810-4BE2-9C39-B081B2449986}" type="presParOf" srcId="{28C0A5C7-2A03-424C-A68D-6E9259F9EBC9}" destId="{39DE554F-149B-44E1-B6FB-793F9B112D54}" srcOrd="10" destOrd="0" presId="urn:microsoft.com/office/officeart/2008/layout/VerticalCurvedList"/>
    <dgm:cxn modelId="{8436B211-14E6-4CC7-8D63-83B07FFF4E74}" type="presParOf" srcId="{39DE554F-149B-44E1-B6FB-793F9B112D54}" destId="{A95B9EBF-A0E7-4D79-B92A-44EC6415B872}" srcOrd="0" destOrd="0" presId="urn:microsoft.com/office/officeart/2008/layout/VerticalCurvedList"/>
    <dgm:cxn modelId="{036B9230-A506-422D-8356-637CD33A1EE7}" type="presParOf" srcId="{28C0A5C7-2A03-424C-A68D-6E9259F9EBC9}" destId="{6CAEE591-B86C-4B75-AAEF-BAE85092D477}" srcOrd="11" destOrd="0" presId="urn:microsoft.com/office/officeart/2008/layout/VerticalCurvedList"/>
    <dgm:cxn modelId="{F4C9B37C-191A-444F-B34A-75CB5461BC7F}" type="presParOf" srcId="{28C0A5C7-2A03-424C-A68D-6E9259F9EBC9}" destId="{85BB41BA-3439-4B4E-A18C-4A72FFB11546}" srcOrd="12" destOrd="0" presId="urn:microsoft.com/office/officeart/2008/layout/VerticalCurvedList"/>
    <dgm:cxn modelId="{213A4409-B802-4611-BA03-BB5B4933ED42}" type="presParOf" srcId="{85BB41BA-3439-4B4E-A18C-4A72FFB11546}" destId="{DB109015-BC9F-41F0-8032-D500817554A2}" srcOrd="0" destOrd="0" presId="urn:microsoft.com/office/officeart/2008/layout/VerticalCurvedList"/>
    <dgm:cxn modelId="{E455BE91-327C-4B9B-A900-6548C396F09A}" type="presParOf" srcId="{28C0A5C7-2A03-424C-A68D-6E9259F9EBC9}" destId="{E2BA833C-FF85-4249-B641-3FD667D92518}" srcOrd="13" destOrd="0" presId="urn:microsoft.com/office/officeart/2008/layout/VerticalCurvedList"/>
    <dgm:cxn modelId="{69958600-9899-470A-8B76-10C3404202A1}" type="presParOf" srcId="{28C0A5C7-2A03-424C-A68D-6E9259F9EBC9}" destId="{275A0189-DF9E-4C5E-8528-3146BD4A31F9}" srcOrd="14" destOrd="0" presId="urn:microsoft.com/office/officeart/2008/layout/VerticalCurvedList"/>
    <dgm:cxn modelId="{F3B260E6-41D2-4A40-8A52-826B72B2D213}" type="presParOf" srcId="{275A0189-DF9E-4C5E-8528-3146BD4A31F9}" destId="{7CC12054-537A-4536-974C-6FB3B912CD6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B10B3A-E7D0-4748-8439-C3B42E037143}">
      <dsp:nvSpPr>
        <dsp:cNvPr id="0" name=""/>
        <dsp:cNvSpPr/>
      </dsp:nvSpPr>
      <dsp:spPr>
        <a:xfrm>
          <a:off x="0" y="560"/>
          <a:ext cx="10965179" cy="1311680"/>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sp>
    <dsp:sp modelId="{5ACD6854-2EEC-4C44-9BD6-2612781B12AA}">
      <dsp:nvSpPr>
        <dsp:cNvPr id="0" name=""/>
        <dsp:cNvSpPr/>
      </dsp:nvSpPr>
      <dsp:spPr>
        <a:xfrm>
          <a:off x="396783" y="295688"/>
          <a:ext cx="721424" cy="7214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C56FAF-6E97-4DDC-ACEC-3F75A96E2D98}">
      <dsp:nvSpPr>
        <dsp:cNvPr id="0" name=""/>
        <dsp:cNvSpPr/>
      </dsp:nvSpPr>
      <dsp:spPr>
        <a:xfrm>
          <a:off x="1514991" y="560"/>
          <a:ext cx="9450188" cy="1311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820" tIns="138820" rIns="138820" bIns="138820" numCol="1" spcCol="1270" anchor="ctr" anchorCtr="0">
          <a:noAutofit/>
        </a:bodyPr>
        <a:lstStyle/>
        <a:p>
          <a:pPr marL="0" lvl="0" indent="0" algn="l" defTabSz="889000">
            <a:lnSpc>
              <a:spcPct val="100000"/>
            </a:lnSpc>
            <a:spcBef>
              <a:spcPct val="0"/>
            </a:spcBef>
            <a:spcAft>
              <a:spcPct val="35000"/>
            </a:spcAft>
            <a:buNone/>
          </a:pPr>
          <a:r>
            <a:rPr lang="en-US" sz="2000" kern="1200" dirty="0"/>
            <a:t>Coordinate forecasting and supply planning</a:t>
          </a:r>
        </a:p>
      </dsp:txBody>
      <dsp:txXfrm>
        <a:off x="1514991" y="560"/>
        <a:ext cx="9450188" cy="1311680"/>
      </dsp:txXfrm>
    </dsp:sp>
    <dsp:sp modelId="{2605294E-340B-41F8-9C89-425BE0DECF79}">
      <dsp:nvSpPr>
        <dsp:cNvPr id="0" name=""/>
        <dsp:cNvSpPr/>
      </dsp:nvSpPr>
      <dsp:spPr>
        <a:xfrm>
          <a:off x="0" y="1640161"/>
          <a:ext cx="10965179" cy="1311680"/>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sp>
    <dsp:sp modelId="{85980886-35B4-49A7-A47E-A39416883AF7}">
      <dsp:nvSpPr>
        <dsp:cNvPr id="0" name=""/>
        <dsp:cNvSpPr/>
      </dsp:nvSpPr>
      <dsp:spPr>
        <a:xfrm>
          <a:off x="396783" y="1935289"/>
          <a:ext cx="721424" cy="7214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83144F-AC62-4247-8E63-521FB534585E}">
      <dsp:nvSpPr>
        <dsp:cNvPr id="0" name=""/>
        <dsp:cNvSpPr/>
      </dsp:nvSpPr>
      <dsp:spPr>
        <a:xfrm>
          <a:off x="1514991" y="1640161"/>
          <a:ext cx="9450188" cy="1311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820" tIns="138820" rIns="138820" bIns="138820" numCol="1" spcCol="1270" anchor="ctr" anchorCtr="0">
          <a:noAutofit/>
        </a:bodyPr>
        <a:lstStyle/>
        <a:p>
          <a:pPr marL="0" lvl="0" indent="0" algn="l" defTabSz="889000">
            <a:lnSpc>
              <a:spcPct val="100000"/>
            </a:lnSpc>
            <a:spcBef>
              <a:spcPct val="0"/>
            </a:spcBef>
            <a:spcAft>
              <a:spcPct val="35000"/>
            </a:spcAft>
            <a:buNone/>
          </a:pPr>
          <a:r>
            <a:rPr lang="en-US" sz="2000" kern="1200" dirty="0"/>
            <a:t>Improve timeliness and accuracy of data collected at all levels of the health supply</a:t>
          </a:r>
        </a:p>
      </dsp:txBody>
      <dsp:txXfrm>
        <a:off x="1514991" y="1640161"/>
        <a:ext cx="9450188" cy="1311680"/>
      </dsp:txXfrm>
    </dsp:sp>
    <dsp:sp modelId="{FF0CBDC2-8EA9-43D4-BD14-41B17B04393A}">
      <dsp:nvSpPr>
        <dsp:cNvPr id="0" name=""/>
        <dsp:cNvSpPr/>
      </dsp:nvSpPr>
      <dsp:spPr>
        <a:xfrm>
          <a:off x="0" y="3279761"/>
          <a:ext cx="10965179" cy="1311680"/>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sp>
    <dsp:sp modelId="{3EF4F886-4514-404B-A231-A8EB84848BE0}">
      <dsp:nvSpPr>
        <dsp:cNvPr id="0" name=""/>
        <dsp:cNvSpPr/>
      </dsp:nvSpPr>
      <dsp:spPr>
        <a:xfrm>
          <a:off x="396783" y="3574890"/>
          <a:ext cx="721424" cy="7214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2069C1-37C2-4ED4-BB3C-F672951832C3}">
      <dsp:nvSpPr>
        <dsp:cNvPr id="0" name=""/>
        <dsp:cNvSpPr/>
      </dsp:nvSpPr>
      <dsp:spPr>
        <a:xfrm>
          <a:off x="1514991" y="3279761"/>
          <a:ext cx="9450188" cy="1311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820" tIns="138820" rIns="138820" bIns="138820" numCol="1" spcCol="1270" anchor="ctr" anchorCtr="0">
          <a:noAutofit/>
        </a:bodyPr>
        <a:lstStyle/>
        <a:p>
          <a:pPr marL="0" lvl="0" indent="0" algn="l" defTabSz="889000">
            <a:lnSpc>
              <a:spcPct val="100000"/>
            </a:lnSpc>
            <a:spcBef>
              <a:spcPct val="0"/>
            </a:spcBef>
            <a:spcAft>
              <a:spcPct val="35000"/>
            </a:spcAft>
            <a:buNone/>
          </a:pPr>
          <a:r>
            <a:rPr lang="en-US" sz="2000" kern="1200" dirty="0"/>
            <a:t>Build skills for data organization, routine review and analysis of consumption data and use</a:t>
          </a:r>
        </a:p>
        <a:p>
          <a:pPr marL="0" lvl="0" indent="0" algn="l" defTabSz="889000">
            <a:lnSpc>
              <a:spcPct val="100000"/>
            </a:lnSpc>
            <a:spcBef>
              <a:spcPct val="0"/>
            </a:spcBef>
            <a:spcAft>
              <a:spcPct val="35000"/>
            </a:spcAft>
            <a:buNone/>
          </a:pPr>
          <a:r>
            <a:rPr lang="en-US" sz="2000" kern="1200" dirty="0"/>
            <a:t>established tools to conduct quantifications</a:t>
          </a:r>
        </a:p>
      </dsp:txBody>
      <dsp:txXfrm>
        <a:off x="1514991" y="3279761"/>
        <a:ext cx="9450188" cy="13116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8670CE-7763-4F68-B722-6B31D27912C2}">
      <dsp:nvSpPr>
        <dsp:cNvPr id="0" name=""/>
        <dsp:cNvSpPr/>
      </dsp:nvSpPr>
      <dsp:spPr>
        <a:xfrm rot="10800000">
          <a:off x="2554188" y="1718"/>
          <a:ext cx="9167731" cy="1332731"/>
        </a:xfrm>
        <a:prstGeom prst="homePlate">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7697" tIns="68580" rIns="128016"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Build capacity to manage available domestic resources</a:t>
          </a:r>
        </a:p>
      </dsp:txBody>
      <dsp:txXfrm rot="10800000">
        <a:off x="2887371" y="1718"/>
        <a:ext cx="8834548" cy="1332731"/>
      </dsp:txXfrm>
    </dsp:sp>
    <dsp:sp modelId="{68D47E63-D584-4D0B-BAF4-5B49362B9C2A}">
      <dsp:nvSpPr>
        <dsp:cNvPr id="0" name=""/>
        <dsp:cNvSpPr/>
      </dsp:nvSpPr>
      <dsp:spPr>
        <a:xfrm>
          <a:off x="2064142" y="180763"/>
          <a:ext cx="980090" cy="974639"/>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2514" t="11625" r="5507" b="801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763DCA-DA20-43E4-A06C-C80A35D2D6B8}">
      <dsp:nvSpPr>
        <dsp:cNvPr id="0" name=""/>
        <dsp:cNvSpPr/>
      </dsp:nvSpPr>
      <dsp:spPr>
        <a:xfrm rot="10800000">
          <a:off x="2575338" y="1671819"/>
          <a:ext cx="9167731" cy="1332731"/>
        </a:xfrm>
        <a:prstGeom prst="homePlate">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7697" tIns="68580" rIns="128016"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Improve transparency of financial commitments for procurement of medicines and build accountability </a:t>
          </a:r>
        </a:p>
      </dsp:txBody>
      <dsp:txXfrm rot="10800000">
        <a:off x="2908521" y="1671819"/>
        <a:ext cx="8834548" cy="1332731"/>
      </dsp:txXfrm>
    </dsp:sp>
    <dsp:sp modelId="{95E80CC5-017E-478D-8CE9-7FABCAEBA897}">
      <dsp:nvSpPr>
        <dsp:cNvPr id="0" name=""/>
        <dsp:cNvSpPr/>
      </dsp:nvSpPr>
      <dsp:spPr>
        <a:xfrm>
          <a:off x="2042992" y="1944416"/>
          <a:ext cx="1064692" cy="787537"/>
        </a:xfrm>
        <a:prstGeom prst="ellipse">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21995" t="7984" r="24643" b="1466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D2D1A3-20D6-4D7A-A669-412710FD5002}">
      <dsp:nvSpPr>
        <dsp:cNvPr id="0" name=""/>
        <dsp:cNvSpPr/>
      </dsp:nvSpPr>
      <dsp:spPr>
        <a:xfrm rot="10800000">
          <a:off x="2560265" y="3341920"/>
          <a:ext cx="9167731" cy="1332731"/>
        </a:xfrm>
        <a:prstGeom prst="homePlate">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7697" tIns="68580" rIns="128016"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Include community-level requirements for amoxicillin in grant applications to the Global Fund</a:t>
          </a:r>
        </a:p>
      </dsp:txBody>
      <dsp:txXfrm rot="10800000">
        <a:off x="2893448" y="3341920"/>
        <a:ext cx="8834548" cy="1332731"/>
      </dsp:txXfrm>
    </dsp:sp>
    <dsp:sp modelId="{6EFD3B8E-E9D2-4B99-8FFF-F5D00E27BABF}">
      <dsp:nvSpPr>
        <dsp:cNvPr id="0" name=""/>
        <dsp:cNvSpPr/>
      </dsp:nvSpPr>
      <dsp:spPr>
        <a:xfrm>
          <a:off x="2058065" y="3529389"/>
          <a:ext cx="1004399" cy="957793"/>
        </a:xfrm>
        <a:prstGeom prst="ellipse">
          <a:avLst/>
        </a:prstGeom>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4433" t="3306" r="8299" b="397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B5F677-8D09-4F87-A76B-076F544C6CF9}">
      <dsp:nvSpPr>
        <dsp:cNvPr id="0" name=""/>
        <dsp:cNvSpPr/>
      </dsp:nvSpPr>
      <dsp:spPr>
        <a:xfrm>
          <a:off x="-5624057" y="-861433"/>
          <a:ext cx="6699808" cy="6699808"/>
        </a:xfrm>
        <a:prstGeom prst="blockArc">
          <a:avLst>
            <a:gd name="adj1" fmla="val 18900000"/>
            <a:gd name="adj2" fmla="val 2700000"/>
            <a:gd name="adj3" fmla="val 322"/>
          </a:avLst>
        </a:prstGeom>
        <a:noFill/>
        <a:ln w="12700" cap="flat" cmpd="sng" algn="ctr">
          <a:solidFill>
            <a:srgbClr val="AA417C"/>
          </a:solidFill>
          <a:prstDash val="solid"/>
          <a:miter lim="800000"/>
        </a:ln>
        <a:effectLst/>
      </dsp:spPr>
      <dsp:style>
        <a:lnRef idx="2">
          <a:scrgbClr r="0" g="0" b="0"/>
        </a:lnRef>
        <a:fillRef idx="0">
          <a:scrgbClr r="0" g="0" b="0"/>
        </a:fillRef>
        <a:effectRef idx="0">
          <a:scrgbClr r="0" g="0" b="0"/>
        </a:effectRef>
        <a:fontRef idx="minor"/>
      </dsp:style>
    </dsp:sp>
    <dsp:sp modelId="{3C140137-25AD-4B93-BADF-5CC1A233C334}">
      <dsp:nvSpPr>
        <dsp:cNvPr id="0" name=""/>
        <dsp:cNvSpPr/>
      </dsp:nvSpPr>
      <dsp:spPr>
        <a:xfrm>
          <a:off x="349132" y="226251"/>
          <a:ext cx="10452122" cy="452304"/>
        </a:xfrm>
        <a:prstGeom prst="rect">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9017" tIns="35560" rIns="35560" bIns="35560" numCol="1" spcCol="1270" anchor="ctr" anchorCtr="0">
          <a:noAutofit/>
        </a:bodyPr>
        <a:lstStyle/>
        <a:p>
          <a:pPr marL="0" lvl="0" indent="0" algn="l" defTabSz="622300" rtl="0">
            <a:lnSpc>
              <a:spcPct val="90000"/>
            </a:lnSpc>
            <a:spcBef>
              <a:spcPct val="0"/>
            </a:spcBef>
            <a:spcAft>
              <a:spcPct val="35000"/>
            </a:spcAft>
            <a:buFont typeface="Arial" panose="020B0604020202020204" pitchFamily="34" charset="0"/>
            <a:buNone/>
          </a:pPr>
          <a:r>
            <a:rPr lang="en-US" sz="1400" kern="1200">
              <a:solidFill>
                <a:srgbClr val="645DC7"/>
              </a:solidFill>
            </a:rPr>
            <a:t>Strengthen national regulatory agencies to support GMP </a:t>
          </a:r>
          <a:r>
            <a:rPr lang="en-US" sz="1400" kern="1200">
              <a:solidFill>
                <a:srgbClr val="645DC7"/>
              </a:solidFill>
              <a:latin typeface="Gill Sans MT"/>
            </a:rPr>
            <a:t>inspections, streamline</a:t>
          </a:r>
          <a:r>
            <a:rPr lang="en-US" sz="1400" kern="1200">
              <a:solidFill>
                <a:srgbClr val="645DC7"/>
              </a:solidFill>
            </a:rPr>
            <a:t> registration</a:t>
          </a:r>
          <a:r>
            <a:rPr lang="en-US" sz="1400" kern="1200">
              <a:solidFill>
                <a:srgbClr val="645DC7"/>
              </a:solidFill>
              <a:latin typeface="Gill Sans MT"/>
            </a:rPr>
            <a:t>,</a:t>
          </a:r>
          <a:r>
            <a:rPr lang="en-US" sz="1400" kern="1200">
              <a:solidFill>
                <a:srgbClr val="645DC7"/>
              </a:solidFill>
            </a:rPr>
            <a:t> </a:t>
          </a:r>
          <a:r>
            <a:rPr lang="en-US" sz="1400" kern="1200">
              <a:solidFill>
                <a:srgbClr val="645DC7"/>
              </a:solidFill>
              <a:latin typeface="Gill Sans MT"/>
            </a:rPr>
            <a:t>and</a:t>
          </a:r>
          <a:r>
            <a:rPr lang="en-US" sz="1400" kern="1200">
              <a:solidFill>
                <a:srgbClr val="645DC7"/>
              </a:solidFill>
            </a:rPr>
            <a:t> post market surveillance</a:t>
          </a:r>
          <a:r>
            <a:rPr lang="en-US" sz="1400" kern="1200">
              <a:solidFill>
                <a:srgbClr val="645DC7"/>
              </a:solidFill>
              <a:latin typeface="Gill Sans MT"/>
            </a:rPr>
            <a:t> </a:t>
          </a:r>
          <a:endParaRPr lang="en-US" sz="1400" kern="1200" dirty="0">
            <a:solidFill>
              <a:srgbClr val="645DC7"/>
            </a:solidFill>
          </a:endParaRPr>
        </a:p>
      </dsp:txBody>
      <dsp:txXfrm>
        <a:off x="349132" y="226251"/>
        <a:ext cx="10452122" cy="452304"/>
      </dsp:txXfrm>
    </dsp:sp>
    <dsp:sp modelId="{E87E0303-1523-48E2-9C61-F9005434D872}">
      <dsp:nvSpPr>
        <dsp:cNvPr id="0" name=""/>
        <dsp:cNvSpPr/>
      </dsp:nvSpPr>
      <dsp:spPr>
        <a:xfrm>
          <a:off x="66442" y="169713"/>
          <a:ext cx="565380" cy="565380"/>
        </a:xfrm>
        <a:prstGeom prst="ellipse">
          <a:avLst/>
        </a:prstGeom>
        <a:solidFill>
          <a:schemeClr val="lt1">
            <a:hueOff val="0"/>
            <a:satOff val="0"/>
            <a:lumOff val="0"/>
            <a:alphaOff val="0"/>
          </a:schemeClr>
        </a:solidFill>
        <a:ln w="12700" cap="flat" cmpd="sng" algn="ctr">
          <a:solidFill>
            <a:srgbClr val="AA417C"/>
          </a:solidFill>
          <a:prstDash val="solid"/>
          <a:miter lim="800000"/>
        </a:ln>
        <a:effectLst/>
      </dsp:spPr>
      <dsp:style>
        <a:lnRef idx="2">
          <a:scrgbClr r="0" g="0" b="0"/>
        </a:lnRef>
        <a:fillRef idx="1">
          <a:scrgbClr r="0" g="0" b="0"/>
        </a:fillRef>
        <a:effectRef idx="0">
          <a:scrgbClr r="0" g="0" b="0"/>
        </a:effectRef>
        <a:fontRef idx="minor"/>
      </dsp:style>
    </dsp:sp>
    <dsp:sp modelId="{BCFB3C27-BEB5-43CE-AFB9-E7CBBA3FA225}">
      <dsp:nvSpPr>
        <dsp:cNvPr id="0" name=""/>
        <dsp:cNvSpPr/>
      </dsp:nvSpPr>
      <dsp:spPr>
        <a:xfrm>
          <a:off x="758734" y="905106"/>
          <a:ext cx="10042520" cy="452304"/>
        </a:xfrm>
        <a:prstGeom prst="rect">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9017" tIns="35560" rIns="35560" bIns="35560" numCol="1" spcCol="1270" anchor="ctr"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n-US" sz="1400" kern="1200">
              <a:solidFill>
                <a:srgbClr val="645DC7"/>
              </a:solidFill>
            </a:rPr>
            <a:t>Advance regulatory convergence and harmonization</a:t>
          </a:r>
          <a:endParaRPr lang="en-US" sz="1400" kern="1200" dirty="0">
            <a:solidFill>
              <a:srgbClr val="645DC7"/>
            </a:solidFill>
          </a:endParaRPr>
        </a:p>
      </dsp:txBody>
      <dsp:txXfrm>
        <a:off x="758734" y="905106"/>
        <a:ext cx="10042520" cy="452304"/>
      </dsp:txXfrm>
    </dsp:sp>
    <dsp:sp modelId="{15AE0B61-5197-4918-BAE6-775A008E1DA2}">
      <dsp:nvSpPr>
        <dsp:cNvPr id="0" name=""/>
        <dsp:cNvSpPr/>
      </dsp:nvSpPr>
      <dsp:spPr>
        <a:xfrm>
          <a:off x="476044" y="848568"/>
          <a:ext cx="565380" cy="565380"/>
        </a:xfrm>
        <a:prstGeom prst="ellipse">
          <a:avLst/>
        </a:prstGeom>
        <a:solidFill>
          <a:schemeClr val="lt1">
            <a:hueOff val="0"/>
            <a:satOff val="0"/>
            <a:lumOff val="0"/>
            <a:alphaOff val="0"/>
          </a:schemeClr>
        </a:solidFill>
        <a:ln w="12700" cap="flat" cmpd="sng" algn="ctr">
          <a:solidFill>
            <a:srgbClr val="AA417C"/>
          </a:solidFill>
          <a:prstDash val="solid"/>
          <a:miter lim="800000"/>
        </a:ln>
        <a:effectLst/>
      </dsp:spPr>
      <dsp:style>
        <a:lnRef idx="2">
          <a:scrgbClr r="0" g="0" b="0"/>
        </a:lnRef>
        <a:fillRef idx="1">
          <a:scrgbClr r="0" g="0" b="0"/>
        </a:fillRef>
        <a:effectRef idx="0">
          <a:scrgbClr r="0" g="0" b="0"/>
        </a:effectRef>
        <a:fontRef idx="minor"/>
      </dsp:style>
    </dsp:sp>
    <dsp:sp modelId="{E8BA18D1-2C7B-4324-9726-093FB6EFFE40}">
      <dsp:nvSpPr>
        <dsp:cNvPr id="0" name=""/>
        <dsp:cNvSpPr/>
      </dsp:nvSpPr>
      <dsp:spPr>
        <a:xfrm>
          <a:off x="983194" y="1583463"/>
          <a:ext cx="9818060" cy="452304"/>
        </a:xfrm>
        <a:prstGeom prst="rect">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9017"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a:solidFill>
                <a:srgbClr val="645DC7"/>
              </a:solidFill>
            </a:rPr>
            <a:t>Strengthen coordination mechanisms to eliminate constraints to procurement of quality products </a:t>
          </a:r>
          <a:endParaRPr lang="en-US" sz="1400" kern="1200" dirty="0">
            <a:solidFill>
              <a:srgbClr val="645DC7"/>
            </a:solidFill>
          </a:endParaRPr>
        </a:p>
      </dsp:txBody>
      <dsp:txXfrm>
        <a:off x="983194" y="1583463"/>
        <a:ext cx="9818060" cy="452304"/>
      </dsp:txXfrm>
    </dsp:sp>
    <dsp:sp modelId="{D5B74F10-A3D0-4E3E-BEDD-91685147F8F0}">
      <dsp:nvSpPr>
        <dsp:cNvPr id="0" name=""/>
        <dsp:cNvSpPr/>
      </dsp:nvSpPr>
      <dsp:spPr>
        <a:xfrm>
          <a:off x="700504" y="1526925"/>
          <a:ext cx="565380" cy="565380"/>
        </a:xfrm>
        <a:prstGeom prst="ellipse">
          <a:avLst/>
        </a:prstGeom>
        <a:solidFill>
          <a:schemeClr val="lt1">
            <a:hueOff val="0"/>
            <a:satOff val="0"/>
            <a:lumOff val="0"/>
            <a:alphaOff val="0"/>
          </a:schemeClr>
        </a:solidFill>
        <a:ln w="12700" cap="flat" cmpd="sng" algn="ctr">
          <a:solidFill>
            <a:srgbClr val="AA417C"/>
          </a:solidFill>
          <a:prstDash val="solid"/>
          <a:miter lim="800000"/>
        </a:ln>
        <a:effectLst/>
      </dsp:spPr>
      <dsp:style>
        <a:lnRef idx="2">
          <a:scrgbClr r="0" g="0" b="0"/>
        </a:lnRef>
        <a:fillRef idx="1">
          <a:scrgbClr r="0" g="0" b="0"/>
        </a:fillRef>
        <a:effectRef idx="0">
          <a:scrgbClr r="0" g="0" b="0"/>
        </a:effectRef>
        <a:fontRef idx="minor"/>
      </dsp:style>
    </dsp:sp>
    <dsp:sp modelId="{30D56B1F-1042-486E-A002-8CD448BF5F07}">
      <dsp:nvSpPr>
        <dsp:cNvPr id="0" name=""/>
        <dsp:cNvSpPr/>
      </dsp:nvSpPr>
      <dsp:spPr>
        <a:xfrm>
          <a:off x="1054862" y="2262318"/>
          <a:ext cx="9746392" cy="452304"/>
        </a:xfrm>
        <a:prstGeom prst="rect">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9017"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a:solidFill>
                <a:srgbClr val="645DC7"/>
              </a:solidFill>
            </a:rPr>
            <a:t>Ensure that procurers accurately specify quality requirements in tender documents and purchase only quality-assured products</a:t>
          </a:r>
          <a:endParaRPr lang="en-US" sz="1400" kern="1200" dirty="0">
            <a:solidFill>
              <a:srgbClr val="645DC7"/>
            </a:solidFill>
          </a:endParaRPr>
        </a:p>
      </dsp:txBody>
      <dsp:txXfrm>
        <a:off x="1054862" y="2262318"/>
        <a:ext cx="9746392" cy="452304"/>
      </dsp:txXfrm>
    </dsp:sp>
    <dsp:sp modelId="{924AE27D-FFBF-4CF7-BF06-C5C4A3BE8966}">
      <dsp:nvSpPr>
        <dsp:cNvPr id="0" name=""/>
        <dsp:cNvSpPr/>
      </dsp:nvSpPr>
      <dsp:spPr>
        <a:xfrm>
          <a:off x="772172" y="2205780"/>
          <a:ext cx="565380" cy="565380"/>
        </a:xfrm>
        <a:prstGeom prst="ellipse">
          <a:avLst/>
        </a:prstGeom>
        <a:solidFill>
          <a:schemeClr val="lt1">
            <a:hueOff val="0"/>
            <a:satOff val="0"/>
            <a:lumOff val="0"/>
            <a:alphaOff val="0"/>
          </a:schemeClr>
        </a:solidFill>
        <a:ln w="12700" cap="flat" cmpd="sng" algn="ctr">
          <a:solidFill>
            <a:srgbClr val="AA417C"/>
          </a:solidFill>
          <a:prstDash val="solid"/>
          <a:miter lim="800000"/>
        </a:ln>
        <a:effectLst/>
      </dsp:spPr>
      <dsp:style>
        <a:lnRef idx="2">
          <a:scrgbClr r="0" g="0" b="0"/>
        </a:lnRef>
        <a:fillRef idx="1">
          <a:scrgbClr r="0" g="0" b="0"/>
        </a:fillRef>
        <a:effectRef idx="0">
          <a:scrgbClr r="0" g="0" b="0"/>
        </a:effectRef>
        <a:fontRef idx="minor"/>
      </dsp:style>
    </dsp:sp>
    <dsp:sp modelId="{6D14A45A-661C-44D8-AACD-BF7F956F51D3}">
      <dsp:nvSpPr>
        <dsp:cNvPr id="0" name=""/>
        <dsp:cNvSpPr/>
      </dsp:nvSpPr>
      <dsp:spPr>
        <a:xfrm>
          <a:off x="983194" y="2941173"/>
          <a:ext cx="9818060" cy="452304"/>
        </a:xfrm>
        <a:prstGeom prst="rect">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9017"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a:solidFill>
                <a:srgbClr val="645DC7"/>
              </a:solidFill>
            </a:rPr>
            <a:t>Raise public awareness of substandard and falsified products</a:t>
          </a:r>
          <a:endParaRPr lang="en-US" sz="1400" kern="1200" dirty="0">
            <a:solidFill>
              <a:srgbClr val="645DC7"/>
            </a:solidFill>
          </a:endParaRPr>
        </a:p>
      </dsp:txBody>
      <dsp:txXfrm>
        <a:off x="983194" y="2941173"/>
        <a:ext cx="9818060" cy="452304"/>
      </dsp:txXfrm>
    </dsp:sp>
    <dsp:sp modelId="{A95B9EBF-A0E7-4D79-B92A-44EC6415B872}">
      <dsp:nvSpPr>
        <dsp:cNvPr id="0" name=""/>
        <dsp:cNvSpPr/>
      </dsp:nvSpPr>
      <dsp:spPr>
        <a:xfrm>
          <a:off x="700504" y="2884635"/>
          <a:ext cx="565380" cy="565380"/>
        </a:xfrm>
        <a:prstGeom prst="ellipse">
          <a:avLst/>
        </a:prstGeom>
        <a:solidFill>
          <a:schemeClr val="lt1">
            <a:hueOff val="0"/>
            <a:satOff val="0"/>
            <a:lumOff val="0"/>
            <a:alphaOff val="0"/>
          </a:schemeClr>
        </a:solidFill>
        <a:ln w="12700" cap="flat" cmpd="sng" algn="ctr">
          <a:solidFill>
            <a:srgbClr val="AA417C"/>
          </a:solidFill>
          <a:prstDash val="solid"/>
          <a:miter lim="800000"/>
        </a:ln>
        <a:effectLst/>
      </dsp:spPr>
      <dsp:style>
        <a:lnRef idx="2">
          <a:scrgbClr r="0" g="0" b="0"/>
        </a:lnRef>
        <a:fillRef idx="1">
          <a:scrgbClr r="0" g="0" b="0"/>
        </a:fillRef>
        <a:effectRef idx="0">
          <a:scrgbClr r="0" g="0" b="0"/>
        </a:effectRef>
        <a:fontRef idx="minor"/>
      </dsp:style>
    </dsp:sp>
    <dsp:sp modelId="{6CAEE591-B86C-4B75-AAEF-BAE85092D477}">
      <dsp:nvSpPr>
        <dsp:cNvPr id="0" name=""/>
        <dsp:cNvSpPr/>
      </dsp:nvSpPr>
      <dsp:spPr>
        <a:xfrm>
          <a:off x="758734" y="3619530"/>
          <a:ext cx="10042520" cy="452304"/>
        </a:xfrm>
        <a:prstGeom prst="rect">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9017"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a:solidFill>
                <a:srgbClr val="645DC7"/>
              </a:solidFill>
            </a:rPr>
            <a:t>Use long-term procurement agreements and tax and tariff waivers to incentivize local manufacture</a:t>
          </a:r>
          <a:endParaRPr lang="en-US" sz="1400" kern="1200" dirty="0">
            <a:solidFill>
              <a:srgbClr val="645DC7"/>
            </a:solidFill>
          </a:endParaRPr>
        </a:p>
      </dsp:txBody>
      <dsp:txXfrm>
        <a:off x="758734" y="3619530"/>
        <a:ext cx="10042520" cy="452304"/>
      </dsp:txXfrm>
    </dsp:sp>
    <dsp:sp modelId="{DB109015-BC9F-41F0-8032-D500817554A2}">
      <dsp:nvSpPr>
        <dsp:cNvPr id="0" name=""/>
        <dsp:cNvSpPr/>
      </dsp:nvSpPr>
      <dsp:spPr>
        <a:xfrm>
          <a:off x="476044" y="3562992"/>
          <a:ext cx="565380" cy="565380"/>
        </a:xfrm>
        <a:prstGeom prst="ellipse">
          <a:avLst/>
        </a:prstGeom>
        <a:solidFill>
          <a:schemeClr val="lt1">
            <a:hueOff val="0"/>
            <a:satOff val="0"/>
            <a:lumOff val="0"/>
            <a:alphaOff val="0"/>
          </a:schemeClr>
        </a:solidFill>
        <a:ln w="12700" cap="flat" cmpd="sng" algn="ctr">
          <a:solidFill>
            <a:srgbClr val="AA417C"/>
          </a:solidFill>
          <a:prstDash val="solid"/>
          <a:miter lim="800000"/>
        </a:ln>
        <a:effectLst/>
      </dsp:spPr>
      <dsp:style>
        <a:lnRef idx="2">
          <a:scrgbClr r="0" g="0" b="0"/>
        </a:lnRef>
        <a:fillRef idx="1">
          <a:scrgbClr r="0" g="0" b="0"/>
        </a:fillRef>
        <a:effectRef idx="0">
          <a:scrgbClr r="0" g="0" b="0"/>
        </a:effectRef>
        <a:fontRef idx="minor"/>
      </dsp:style>
    </dsp:sp>
    <dsp:sp modelId="{E2BA833C-FF85-4249-B641-3FD667D92518}">
      <dsp:nvSpPr>
        <dsp:cNvPr id="0" name=""/>
        <dsp:cNvSpPr/>
      </dsp:nvSpPr>
      <dsp:spPr>
        <a:xfrm>
          <a:off x="349132" y="4298384"/>
          <a:ext cx="10452122" cy="452304"/>
        </a:xfrm>
        <a:prstGeom prst="rect">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9017"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a:solidFill>
                <a:srgbClr val="645DC7"/>
              </a:solidFill>
            </a:rPr>
            <a:t>Ensure uninterrupted availability of quality assured gentamicin (plus 1 ml syringes) and amoxicillin </a:t>
          </a:r>
          <a:endParaRPr lang="en-US" sz="1400" kern="1200" dirty="0">
            <a:solidFill>
              <a:srgbClr val="645DC7"/>
            </a:solidFill>
          </a:endParaRPr>
        </a:p>
      </dsp:txBody>
      <dsp:txXfrm>
        <a:off x="349132" y="4298384"/>
        <a:ext cx="10452122" cy="452304"/>
      </dsp:txXfrm>
    </dsp:sp>
    <dsp:sp modelId="{7CC12054-537A-4536-974C-6FB3B912CD64}">
      <dsp:nvSpPr>
        <dsp:cNvPr id="0" name=""/>
        <dsp:cNvSpPr/>
      </dsp:nvSpPr>
      <dsp:spPr>
        <a:xfrm>
          <a:off x="66442" y="4241846"/>
          <a:ext cx="565380" cy="565380"/>
        </a:xfrm>
        <a:prstGeom prst="ellipse">
          <a:avLst/>
        </a:prstGeom>
        <a:solidFill>
          <a:schemeClr val="lt1">
            <a:hueOff val="0"/>
            <a:satOff val="0"/>
            <a:lumOff val="0"/>
            <a:alphaOff val="0"/>
          </a:schemeClr>
        </a:solidFill>
        <a:ln w="12700" cap="flat" cmpd="sng" algn="ctr">
          <a:solidFill>
            <a:srgbClr val="AA417C"/>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80E11D4-3105-47A2-ADA2-5226DA7269C4}"/>
              </a:ext>
            </a:extLst>
          </p:cNvPr>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a:extLst>
              <a:ext uri="{FF2B5EF4-FFF2-40B4-BE49-F238E27FC236}">
                <a16:creationId xmlns:a16="http://schemas.microsoft.com/office/drawing/2014/main" id="{4C529D25-F13E-4F80-AFA5-4E48F6CF236E}"/>
              </a:ext>
            </a:extLst>
          </p:cNvPr>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460E85FE-0A0F-4977-9333-A9B32917D34D}" type="datetimeFigureOut">
              <a:rPr lang="en-US" smtClean="0"/>
              <a:t>7/26/2023</a:t>
            </a:fld>
            <a:endParaRPr lang="en-US" dirty="0"/>
          </a:p>
        </p:txBody>
      </p:sp>
      <p:sp>
        <p:nvSpPr>
          <p:cNvPr id="4" name="Footer Placeholder 3">
            <a:extLst>
              <a:ext uri="{FF2B5EF4-FFF2-40B4-BE49-F238E27FC236}">
                <a16:creationId xmlns:a16="http://schemas.microsoft.com/office/drawing/2014/main" id="{52825ABA-B579-44DE-A1A8-CBB74EA1C883}"/>
              </a:ext>
            </a:extLst>
          </p:cNvPr>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310568C-DA7F-4668-8D6B-575CBEB5E918}"/>
              </a:ext>
            </a:extLst>
          </p:cNvPr>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EF8810A4-2381-495F-9F73-40F36D09C16F}" type="slidenum">
              <a:rPr lang="en-US" smtClean="0"/>
              <a:t>‹#›</a:t>
            </a:fld>
            <a:endParaRPr lang="en-US" dirty="0"/>
          </a:p>
        </p:txBody>
      </p:sp>
    </p:spTree>
    <p:extLst>
      <p:ext uri="{BB962C8B-B14F-4D97-AF65-F5344CB8AC3E}">
        <p14:creationId xmlns:p14="http://schemas.microsoft.com/office/powerpoint/2010/main" val="21769869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940E4607-F80C-46DA-808D-26670598BED7}" type="datetimeFigureOut">
              <a:rPr lang="en-US" smtClean="0"/>
              <a:t>7/26/2023</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AA2D5316-FEF2-4AC6-A178-797C3EE4499B}" type="slidenum">
              <a:rPr lang="en-US" smtClean="0"/>
              <a:t>‹#›</a:t>
            </a:fld>
            <a:endParaRPr lang="en-US" dirty="0"/>
          </a:p>
        </p:txBody>
      </p:sp>
    </p:spTree>
    <p:extLst>
      <p:ext uri="{BB962C8B-B14F-4D97-AF65-F5344CB8AC3E}">
        <p14:creationId xmlns:p14="http://schemas.microsoft.com/office/powerpoint/2010/main" val="3771883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AA2D5316-FEF2-4AC6-A178-797C3EE4499B}" type="slidenum">
              <a:rPr lang="en-US" smtClean="0"/>
              <a:t>1</a:t>
            </a:fld>
            <a:endParaRPr lang="en-US" dirty="0"/>
          </a:p>
        </p:txBody>
      </p:sp>
    </p:spTree>
    <p:extLst>
      <p:ext uri="{BB962C8B-B14F-4D97-AF65-F5344CB8AC3E}">
        <p14:creationId xmlns:p14="http://schemas.microsoft.com/office/powerpoint/2010/main" val="1549561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2D5316-FEF2-4AC6-A178-797C3EE4499B}" type="slidenum">
              <a:rPr lang="en-US" smtClean="0"/>
              <a:t>13</a:t>
            </a:fld>
            <a:endParaRPr lang="en-US" dirty="0"/>
          </a:p>
        </p:txBody>
      </p:sp>
    </p:spTree>
    <p:extLst>
      <p:ext uri="{BB962C8B-B14F-4D97-AF65-F5344CB8AC3E}">
        <p14:creationId xmlns:p14="http://schemas.microsoft.com/office/powerpoint/2010/main" val="2933244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2D5316-FEF2-4AC6-A178-797C3EE4499B}" type="slidenum">
              <a:rPr lang="en-US" smtClean="0"/>
              <a:t>14</a:t>
            </a:fld>
            <a:endParaRPr lang="en-US" dirty="0"/>
          </a:p>
        </p:txBody>
      </p:sp>
    </p:spTree>
    <p:extLst>
      <p:ext uri="{BB962C8B-B14F-4D97-AF65-F5344CB8AC3E}">
        <p14:creationId xmlns:p14="http://schemas.microsoft.com/office/powerpoint/2010/main" val="4227199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2D5316-FEF2-4AC6-A178-797C3EE4499B}" type="slidenum">
              <a:rPr lang="en-US" smtClean="0"/>
              <a:t>15</a:t>
            </a:fld>
            <a:endParaRPr lang="en-US" dirty="0"/>
          </a:p>
        </p:txBody>
      </p:sp>
    </p:spTree>
    <p:extLst>
      <p:ext uri="{BB962C8B-B14F-4D97-AF65-F5344CB8AC3E}">
        <p14:creationId xmlns:p14="http://schemas.microsoft.com/office/powerpoint/2010/main" val="3460016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2D5316-FEF2-4AC6-A178-797C3EE4499B}" type="slidenum">
              <a:rPr lang="en-US" smtClean="0"/>
              <a:t>16</a:t>
            </a:fld>
            <a:endParaRPr lang="en-US" dirty="0"/>
          </a:p>
        </p:txBody>
      </p:sp>
    </p:spTree>
    <p:extLst>
      <p:ext uri="{BB962C8B-B14F-4D97-AF65-F5344CB8AC3E}">
        <p14:creationId xmlns:p14="http://schemas.microsoft.com/office/powerpoint/2010/main" val="2501745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A2D5316-FEF2-4AC6-A178-797C3EE4499B}" type="slidenum">
              <a:rPr lang="en-US" smtClean="0"/>
              <a:t>17</a:t>
            </a:fld>
            <a:endParaRPr lang="en-US" dirty="0"/>
          </a:p>
        </p:txBody>
      </p:sp>
    </p:spTree>
    <p:extLst>
      <p:ext uri="{BB962C8B-B14F-4D97-AF65-F5344CB8AC3E}">
        <p14:creationId xmlns:p14="http://schemas.microsoft.com/office/powerpoint/2010/main" val="1514411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A2D5316-FEF2-4AC6-A178-797C3EE4499B}" type="slidenum">
              <a:rPr lang="en-US" smtClean="0"/>
              <a:t>18</a:t>
            </a:fld>
            <a:endParaRPr lang="en-US" dirty="0"/>
          </a:p>
        </p:txBody>
      </p:sp>
    </p:spTree>
    <p:extLst>
      <p:ext uri="{BB962C8B-B14F-4D97-AF65-F5344CB8AC3E}">
        <p14:creationId xmlns:p14="http://schemas.microsoft.com/office/powerpoint/2010/main" val="2412661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2D5316-FEF2-4AC6-A178-797C3EE4499B}" type="slidenum">
              <a:rPr lang="en-US" smtClean="0"/>
              <a:t>3</a:t>
            </a:fld>
            <a:endParaRPr lang="en-US" dirty="0"/>
          </a:p>
        </p:txBody>
      </p:sp>
    </p:spTree>
    <p:extLst>
      <p:ext uri="{BB962C8B-B14F-4D97-AF65-F5344CB8AC3E}">
        <p14:creationId xmlns:p14="http://schemas.microsoft.com/office/powerpoint/2010/main" val="179038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5b64658b0e_0_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sz="1050" dirty="0"/>
          </a:p>
          <a:p>
            <a:pPr marL="0" lvl="0" indent="0" algn="l" rtl="0">
              <a:lnSpc>
                <a:spcPct val="100000"/>
              </a:lnSpc>
              <a:spcBef>
                <a:spcPts val="0"/>
              </a:spcBef>
              <a:spcAft>
                <a:spcPts val="0"/>
              </a:spcAft>
              <a:buSzPts val="1100"/>
              <a:buNone/>
            </a:pPr>
            <a:r>
              <a:rPr lang="en-US" sz="1050" dirty="0"/>
              <a:t>Source: UN IGME, 2022</a:t>
            </a:r>
          </a:p>
          <a:p>
            <a:pPr marL="0" lvl="0" indent="0" algn="l" rtl="0">
              <a:lnSpc>
                <a:spcPct val="100000"/>
              </a:lnSpc>
              <a:spcBef>
                <a:spcPts val="0"/>
              </a:spcBef>
              <a:spcAft>
                <a:spcPts val="0"/>
              </a:spcAft>
              <a:buSzPts val="1100"/>
              <a:buNone/>
            </a:pPr>
            <a:r>
              <a:rPr lang="en-US" sz="1050" dirty="0"/>
              <a:t>7 years to 2030</a:t>
            </a:r>
            <a:endParaRPr lang="en-US" sz="1000" dirty="0"/>
          </a:p>
          <a:p>
            <a:pPr marL="0" lvl="0" indent="0" algn="l" rtl="0">
              <a:lnSpc>
                <a:spcPct val="90000"/>
              </a:lnSpc>
              <a:spcBef>
                <a:spcPts val="0"/>
              </a:spcBef>
              <a:spcAft>
                <a:spcPts val="0"/>
              </a:spcAft>
              <a:buSzPts val="1100"/>
              <a:buNone/>
            </a:pPr>
            <a:r>
              <a:rPr lang="en-US" sz="1050" dirty="0">
                <a:solidFill>
                  <a:srgbClr val="3C4043"/>
                </a:solidFill>
                <a:highlight>
                  <a:srgbClr val="FFFFFF"/>
                </a:highlight>
                <a:latin typeface="Roboto"/>
                <a:ea typeface="Roboto"/>
                <a:cs typeface="Roboto"/>
                <a:sym typeface="Roboto"/>
              </a:rPr>
              <a:t>The challenge that drives us to act – 54 countries off-track to achieving U5MR target of 25 or fewer deaths per 1,000 live births</a:t>
            </a:r>
          </a:p>
          <a:p>
            <a:pPr marL="0" lvl="0" indent="0" algn="l" rtl="0">
              <a:lnSpc>
                <a:spcPct val="90000"/>
              </a:lnSpc>
              <a:spcBef>
                <a:spcPts val="0"/>
              </a:spcBef>
              <a:spcAft>
                <a:spcPts val="0"/>
              </a:spcAft>
              <a:buSzPts val="1100"/>
              <a:buNone/>
            </a:pPr>
            <a:r>
              <a:rPr lang="en-US" sz="1050" dirty="0">
                <a:solidFill>
                  <a:srgbClr val="3C4043"/>
                </a:solidFill>
                <a:highlight>
                  <a:srgbClr val="FFFFFF"/>
                </a:highlight>
                <a:latin typeface="Roboto"/>
                <a:ea typeface="Roboto"/>
                <a:cs typeface="Roboto"/>
                <a:sym typeface="Roboto"/>
              </a:rPr>
              <a:t>Map shows the projected U5MR in 2030 if progress continues at the current rate (according to UN IGME 2022 report)</a:t>
            </a:r>
          </a:p>
          <a:p>
            <a:pPr marL="0" lvl="0" indent="0" algn="l" rtl="0">
              <a:lnSpc>
                <a:spcPct val="90000"/>
              </a:lnSpc>
              <a:spcBef>
                <a:spcPts val="0"/>
              </a:spcBef>
              <a:spcAft>
                <a:spcPts val="0"/>
              </a:spcAft>
              <a:buSzPts val="1100"/>
              <a:buNone/>
            </a:pPr>
            <a:r>
              <a:rPr lang="en-US" sz="1050" dirty="0">
                <a:solidFill>
                  <a:srgbClr val="3C4043"/>
                </a:solidFill>
                <a:highlight>
                  <a:srgbClr val="FFFFFF"/>
                </a:highlight>
                <a:latin typeface="Roboto"/>
                <a:ea typeface="Roboto"/>
                <a:cs typeface="Roboto"/>
                <a:sym typeface="Roboto"/>
              </a:rPr>
              <a:t>Focus on central and west Africa, as well as Somalia in the East</a:t>
            </a:r>
          </a:p>
          <a:p>
            <a:pPr marL="0" lvl="0" indent="0" algn="l" rtl="0">
              <a:lnSpc>
                <a:spcPct val="90000"/>
              </a:lnSpc>
              <a:spcBef>
                <a:spcPts val="0"/>
              </a:spcBef>
              <a:spcAft>
                <a:spcPts val="0"/>
              </a:spcAft>
              <a:buSzPts val="1100"/>
              <a:buNone/>
            </a:pPr>
            <a:r>
              <a:rPr lang="en-US" sz="1050" dirty="0">
                <a:solidFill>
                  <a:srgbClr val="3C4043"/>
                </a:solidFill>
                <a:highlight>
                  <a:srgbClr val="FFFFFF"/>
                </a:highlight>
                <a:latin typeface="Roboto"/>
                <a:ea typeface="Roboto"/>
                <a:cs typeface="Roboto"/>
                <a:sym typeface="Roboto"/>
              </a:rPr>
              <a:t>These countries are also fragile/conflict zones</a:t>
            </a:r>
          </a:p>
          <a:p>
            <a:pPr marL="0" lvl="0" indent="0" algn="l" rtl="0">
              <a:lnSpc>
                <a:spcPct val="90000"/>
              </a:lnSpc>
              <a:spcBef>
                <a:spcPts val="0"/>
              </a:spcBef>
              <a:spcAft>
                <a:spcPts val="0"/>
              </a:spcAft>
              <a:buSzPts val="1100"/>
              <a:buNone/>
            </a:pPr>
            <a:r>
              <a:rPr lang="en-US" sz="1050" dirty="0">
                <a:solidFill>
                  <a:srgbClr val="3C4043"/>
                </a:solidFill>
                <a:highlight>
                  <a:srgbClr val="FFFFFF"/>
                </a:highlight>
                <a:latin typeface="Roboto"/>
                <a:ea typeface="Roboto"/>
                <a:cs typeface="Roboto"/>
                <a:sym typeface="Roboto"/>
              </a:rPr>
              <a:t>Deep red: CAR, Chad, Guinea, Niger, Nigeria, Somalia, SS</a:t>
            </a:r>
          </a:p>
          <a:p>
            <a:pPr marL="152400" lvl="0" indent="0" algn="l" rtl="0">
              <a:spcBef>
                <a:spcPts val="0"/>
              </a:spcBef>
              <a:spcAft>
                <a:spcPts val="0"/>
              </a:spcAft>
              <a:buClr>
                <a:schemeClr val="dk1"/>
              </a:buClr>
              <a:buSzPts val="1200"/>
              <a:buNone/>
            </a:pPr>
            <a:endParaRPr sz="1050" dirty="0"/>
          </a:p>
        </p:txBody>
      </p:sp>
      <p:sp>
        <p:nvSpPr>
          <p:cNvPr id="357" name="Google Shape;357;g25b64658b0e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2D5316-FEF2-4AC6-A178-797C3EE4499B}" type="slidenum">
              <a:rPr lang="en-US" smtClean="0"/>
              <a:t>7</a:t>
            </a:fld>
            <a:endParaRPr lang="en-US" dirty="0"/>
          </a:p>
        </p:txBody>
      </p:sp>
    </p:spTree>
    <p:extLst>
      <p:ext uri="{BB962C8B-B14F-4D97-AF65-F5344CB8AC3E}">
        <p14:creationId xmlns:p14="http://schemas.microsoft.com/office/powerpoint/2010/main" val="372471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0" name="Google Shape;17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2D5316-FEF2-4AC6-A178-797C3EE4499B}" type="slidenum">
              <a:rPr lang="en-US" smtClean="0"/>
              <a:t>9</a:t>
            </a:fld>
            <a:endParaRPr lang="en-US" dirty="0"/>
          </a:p>
        </p:txBody>
      </p:sp>
    </p:spTree>
    <p:extLst>
      <p:ext uri="{BB962C8B-B14F-4D97-AF65-F5344CB8AC3E}">
        <p14:creationId xmlns:p14="http://schemas.microsoft.com/office/powerpoint/2010/main" val="2989769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2D5316-FEF2-4AC6-A178-797C3EE4499B}" type="slidenum">
              <a:rPr lang="en-US" smtClean="0"/>
              <a:t>10</a:t>
            </a:fld>
            <a:endParaRPr lang="en-US" dirty="0"/>
          </a:p>
        </p:txBody>
      </p:sp>
    </p:spTree>
    <p:extLst>
      <p:ext uri="{BB962C8B-B14F-4D97-AF65-F5344CB8AC3E}">
        <p14:creationId xmlns:p14="http://schemas.microsoft.com/office/powerpoint/2010/main" val="1672323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2D5316-FEF2-4AC6-A178-797C3EE4499B}" type="slidenum">
              <a:rPr lang="en-US" smtClean="0"/>
              <a:t>11</a:t>
            </a:fld>
            <a:endParaRPr lang="en-US" dirty="0"/>
          </a:p>
        </p:txBody>
      </p:sp>
    </p:spTree>
    <p:extLst>
      <p:ext uri="{BB962C8B-B14F-4D97-AF65-F5344CB8AC3E}">
        <p14:creationId xmlns:p14="http://schemas.microsoft.com/office/powerpoint/2010/main" val="2933244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2D5316-FEF2-4AC6-A178-797C3EE4499B}" type="slidenum">
              <a:rPr lang="en-US" smtClean="0"/>
              <a:t>12</a:t>
            </a:fld>
            <a:endParaRPr lang="en-US" dirty="0"/>
          </a:p>
        </p:txBody>
      </p:sp>
    </p:spTree>
    <p:extLst>
      <p:ext uri="{BB962C8B-B14F-4D97-AF65-F5344CB8AC3E}">
        <p14:creationId xmlns:p14="http://schemas.microsoft.com/office/powerpoint/2010/main" val="2617229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www.ghsupplychain.org/" TargetMode="External"/><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 Id="rId9" Type="http://schemas.openxmlformats.org/officeDocument/2006/relationships/image" Target="../media/image6.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9.jpe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707ED-2556-4DDE-A11F-E4EDD1661416}"/>
              </a:ext>
            </a:extLst>
          </p:cNvPr>
          <p:cNvSpPr>
            <a:spLocks noGrp="1"/>
          </p:cNvSpPr>
          <p:nvPr>
            <p:ph type="title" hasCustomPrompt="1"/>
          </p:nvPr>
        </p:nvSpPr>
        <p:spPr/>
        <p:txBody>
          <a:bodyPr anchor="ctr" anchorCtr="0"/>
          <a:lstStyle>
            <a:lvl1pPr>
              <a:defRPr/>
            </a:lvl1pPr>
          </a:lstStyle>
          <a:p>
            <a:r>
              <a:rPr lang="en-US"/>
              <a:t>Basic PPT Slide</a:t>
            </a:r>
          </a:p>
        </p:txBody>
      </p:sp>
      <p:sp>
        <p:nvSpPr>
          <p:cNvPr id="3" name="Content Placeholder 2">
            <a:extLst>
              <a:ext uri="{FF2B5EF4-FFF2-40B4-BE49-F238E27FC236}">
                <a16:creationId xmlns:a16="http://schemas.microsoft.com/office/drawing/2014/main" id="{095BA24A-14E0-42AD-BC00-7F638941B69E}"/>
              </a:ext>
            </a:extLst>
          </p:cNvPr>
          <p:cNvSpPr>
            <a:spLocks noGrp="1"/>
          </p:cNvSpPr>
          <p:nvPr>
            <p:ph idx="1" hasCustomPrompt="1"/>
          </p:nvPr>
        </p:nvSpPr>
        <p:spPr/>
        <p:txBody>
          <a:bodyPr/>
          <a:lstStyle>
            <a:lvl1pPr>
              <a:buClr>
                <a:srgbClr val="6C6463"/>
              </a:buClr>
              <a:defRPr>
                <a:solidFill>
                  <a:srgbClr val="6C6463"/>
                </a:solidFill>
              </a:defRPr>
            </a:lvl1pPr>
            <a:lvl2pPr marL="457200" indent="0">
              <a:buClr>
                <a:srgbClr val="6C6463"/>
              </a:buClr>
              <a:buSzPct val="80000"/>
              <a:buFont typeface="Courier New" panose="02070309020205020404" pitchFamily="49" charset="0"/>
              <a:buNone/>
              <a:defRPr>
                <a:solidFill>
                  <a:srgbClr val="6C6463"/>
                </a:solidFill>
              </a:defRPr>
            </a:lvl2pPr>
            <a:lvl3pPr marL="1143000" indent="-228600">
              <a:buClr>
                <a:srgbClr val="6C6463"/>
              </a:buClr>
              <a:buFont typeface="Gill Sans MT" panose="020B0502020104020203" pitchFamily="34" charset="0"/>
              <a:buChar char="–"/>
              <a:defRPr/>
            </a:lvl3pPr>
            <a:lvl4pPr>
              <a:defRPr/>
            </a:lvl4pPr>
            <a:lvl5pPr>
              <a:defRPr/>
            </a:lvl5pPr>
            <a:lvl6pPr>
              <a:defRPr/>
            </a:lvl6pPr>
            <a:lvl7pPr>
              <a:defRPr/>
            </a:lvl7pPr>
          </a:lstStyle>
          <a:p>
            <a:r>
              <a:rPr lang="en-US"/>
              <a:t>Bullet Points</a:t>
            </a:r>
          </a:p>
        </p:txBody>
      </p:sp>
      <p:sp>
        <p:nvSpPr>
          <p:cNvPr id="6" name="Slide Number Placeholder 5">
            <a:extLst>
              <a:ext uri="{FF2B5EF4-FFF2-40B4-BE49-F238E27FC236}">
                <a16:creationId xmlns:a16="http://schemas.microsoft.com/office/drawing/2014/main" id="{61FB536B-691E-494B-9C60-C643B27289E1}"/>
              </a:ext>
            </a:extLst>
          </p:cNvPr>
          <p:cNvSpPr>
            <a:spLocks noGrp="1"/>
          </p:cNvSpPr>
          <p:nvPr>
            <p:ph type="sldNum" sz="quarter" idx="12"/>
          </p:nvPr>
        </p:nvSpPr>
        <p:spPr>
          <a:xfrm>
            <a:off x="10660380" y="6395720"/>
            <a:ext cx="922020" cy="279400"/>
          </a:xfrm>
        </p:spPr>
        <p:txBody>
          <a:bodyPr/>
          <a:lstStyle>
            <a:lvl1pPr>
              <a:defRPr b="1">
                <a:solidFill>
                  <a:srgbClr val="645DC7"/>
                </a:solidFill>
              </a:defRPr>
            </a:lvl1pPr>
          </a:lstStyle>
          <a:p>
            <a:fld id="{35B6E5A0-E4B5-4D69-B89F-7DC6A31D35A3}" type="slidenum">
              <a:rPr lang="en-US" smtClean="0"/>
              <a:pPr/>
              <a:t>‹#›</a:t>
            </a:fld>
            <a:endParaRPr lang="en-US" dirty="0"/>
          </a:p>
        </p:txBody>
      </p:sp>
    </p:spTree>
    <p:custDataLst>
      <p:tags r:id="rId1"/>
    </p:custDataLst>
    <p:extLst>
      <p:ext uri="{BB962C8B-B14F-4D97-AF65-F5344CB8AC3E}">
        <p14:creationId xmlns:p14="http://schemas.microsoft.com/office/powerpoint/2010/main" val="36297796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Bulleted Lis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B7C28-3936-49DB-821A-03DF23ABF894}"/>
              </a:ext>
            </a:extLst>
          </p:cNvPr>
          <p:cNvSpPr>
            <a:spLocks noGrp="1"/>
          </p:cNvSpPr>
          <p:nvPr>
            <p:ph type="title" hasCustomPrompt="1"/>
          </p:nvPr>
        </p:nvSpPr>
        <p:spPr/>
        <p:txBody>
          <a:bodyPr/>
          <a:lstStyle>
            <a:lvl1pPr>
              <a:defRPr/>
            </a:lvl1pPr>
          </a:lstStyle>
          <a:p>
            <a:r>
              <a:rPr lang="en-US"/>
              <a:t>PPT Slide with Two Columns of Bullets</a:t>
            </a:r>
          </a:p>
        </p:txBody>
      </p:sp>
      <p:sp>
        <p:nvSpPr>
          <p:cNvPr id="3" name="Content Placeholder 2">
            <a:extLst>
              <a:ext uri="{FF2B5EF4-FFF2-40B4-BE49-F238E27FC236}">
                <a16:creationId xmlns:a16="http://schemas.microsoft.com/office/drawing/2014/main" id="{C7A4E8A1-011F-4FE3-8121-DEAD1821D427}"/>
              </a:ext>
            </a:extLst>
          </p:cNvPr>
          <p:cNvSpPr>
            <a:spLocks noGrp="1"/>
          </p:cNvSpPr>
          <p:nvPr>
            <p:ph sz="half" idx="1" hasCustomPrompt="1"/>
          </p:nvPr>
        </p:nvSpPr>
        <p:spPr>
          <a:xfrm>
            <a:off x="617220" y="1825625"/>
            <a:ext cx="5181600" cy="4351338"/>
          </a:xfrm>
        </p:spPr>
        <p:txBody>
          <a:bodyPr/>
          <a:lstStyle>
            <a:lvl1pPr>
              <a:defRPr>
                <a:solidFill>
                  <a:srgbClr val="6C6463"/>
                </a:solidFill>
              </a:defRPr>
            </a:lvl1pPr>
            <a:lvl3pPr marL="914400" indent="0">
              <a:buNone/>
              <a:defRPr/>
            </a:lvl3pPr>
          </a:lstStyle>
          <a:p>
            <a:pPr lvl="0"/>
            <a:r>
              <a:rPr lang="en-US"/>
              <a:t>Bullet Points</a:t>
            </a:r>
          </a:p>
        </p:txBody>
      </p:sp>
      <p:sp>
        <p:nvSpPr>
          <p:cNvPr id="4" name="Content Placeholder 3">
            <a:extLst>
              <a:ext uri="{FF2B5EF4-FFF2-40B4-BE49-F238E27FC236}">
                <a16:creationId xmlns:a16="http://schemas.microsoft.com/office/drawing/2014/main" id="{80050362-8F3C-4960-AD25-3AE23479C9A4}"/>
              </a:ext>
            </a:extLst>
          </p:cNvPr>
          <p:cNvSpPr>
            <a:spLocks noGrp="1"/>
          </p:cNvSpPr>
          <p:nvPr>
            <p:ph sz="half" idx="2" hasCustomPrompt="1"/>
          </p:nvPr>
        </p:nvSpPr>
        <p:spPr>
          <a:xfrm>
            <a:off x="6400800" y="1825625"/>
            <a:ext cx="5181600" cy="4351338"/>
          </a:xfrm>
        </p:spPr>
        <p:txBody>
          <a:bodyPr/>
          <a:lstStyle>
            <a:lvl1pPr>
              <a:defRPr>
                <a:solidFill>
                  <a:srgbClr val="6C6463"/>
                </a:solidFill>
              </a:defRPr>
            </a:lvl1pPr>
          </a:lstStyle>
          <a:p>
            <a:pPr lvl="0"/>
            <a:r>
              <a:rPr lang="en-US"/>
              <a:t>Bullet Points</a:t>
            </a:r>
          </a:p>
        </p:txBody>
      </p:sp>
      <p:sp>
        <p:nvSpPr>
          <p:cNvPr id="7" name="Slide Number Placeholder 6">
            <a:extLst>
              <a:ext uri="{FF2B5EF4-FFF2-40B4-BE49-F238E27FC236}">
                <a16:creationId xmlns:a16="http://schemas.microsoft.com/office/drawing/2014/main" id="{4C5F9BC0-8727-464F-A4D4-4ED25FA484D9}"/>
              </a:ext>
            </a:extLst>
          </p:cNvPr>
          <p:cNvSpPr>
            <a:spLocks noGrp="1"/>
          </p:cNvSpPr>
          <p:nvPr>
            <p:ph type="sldNum" sz="quarter" idx="12"/>
          </p:nvPr>
        </p:nvSpPr>
        <p:spPr/>
        <p:txBody>
          <a:bodyPr/>
          <a:lstStyle/>
          <a:p>
            <a:fld id="{35B6E5A0-E4B5-4D69-B89F-7DC6A31D35A3}" type="slidenum">
              <a:rPr lang="en-US" smtClean="0"/>
              <a:t>‹#›</a:t>
            </a:fld>
            <a:endParaRPr lang="en-US" dirty="0"/>
          </a:p>
        </p:txBody>
      </p:sp>
      <p:cxnSp>
        <p:nvCxnSpPr>
          <p:cNvPr id="10" name="Straight Connector 9">
            <a:extLst>
              <a:ext uri="{FF2B5EF4-FFF2-40B4-BE49-F238E27FC236}">
                <a16:creationId xmlns:a16="http://schemas.microsoft.com/office/drawing/2014/main" id="{E13C4AB8-11A5-4E8D-81CF-E9CD5E3EE421}"/>
              </a:ext>
            </a:extLst>
          </p:cNvPr>
          <p:cNvCxnSpPr/>
          <p:nvPr/>
        </p:nvCxnSpPr>
        <p:spPr>
          <a:xfrm>
            <a:off x="6099810" y="1825625"/>
            <a:ext cx="0" cy="43513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460EF80-52D5-420F-92E2-0D91E3578903}"/>
              </a:ext>
            </a:extLst>
          </p:cNvPr>
          <p:cNvCxnSpPr/>
          <p:nvPr userDrawn="1"/>
        </p:nvCxnSpPr>
        <p:spPr>
          <a:xfrm>
            <a:off x="6099810" y="1825625"/>
            <a:ext cx="0" cy="43513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68577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hoto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B7C28-3936-49DB-821A-03DF23ABF894}"/>
              </a:ext>
            </a:extLst>
          </p:cNvPr>
          <p:cNvSpPr>
            <a:spLocks noGrp="1"/>
          </p:cNvSpPr>
          <p:nvPr>
            <p:ph type="title" hasCustomPrompt="1"/>
          </p:nvPr>
        </p:nvSpPr>
        <p:spPr/>
        <p:txBody>
          <a:bodyPr/>
          <a:lstStyle>
            <a:lvl1pPr>
              <a:defRPr/>
            </a:lvl1pPr>
          </a:lstStyle>
          <a:p>
            <a:r>
              <a:rPr lang="en-US"/>
              <a:t>PPT Slide with a Photo and Bulleted List	</a:t>
            </a:r>
          </a:p>
        </p:txBody>
      </p:sp>
      <p:sp>
        <p:nvSpPr>
          <p:cNvPr id="4" name="Content Placeholder 3">
            <a:extLst>
              <a:ext uri="{FF2B5EF4-FFF2-40B4-BE49-F238E27FC236}">
                <a16:creationId xmlns:a16="http://schemas.microsoft.com/office/drawing/2014/main" id="{80050362-8F3C-4960-AD25-3AE23479C9A4}"/>
              </a:ext>
            </a:extLst>
          </p:cNvPr>
          <p:cNvSpPr>
            <a:spLocks noGrp="1"/>
          </p:cNvSpPr>
          <p:nvPr>
            <p:ph sz="half" idx="2" hasCustomPrompt="1"/>
          </p:nvPr>
        </p:nvSpPr>
        <p:spPr>
          <a:xfrm>
            <a:off x="6400800" y="1825625"/>
            <a:ext cx="5181600" cy="4351338"/>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6C6463"/>
                </a:solidFill>
              </a:defRPr>
            </a:lvl5pPr>
          </a:lstStyle>
          <a:p>
            <a:pPr lvl="0"/>
            <a:r>
              <a:rPr lang="en-US"/>
              <a:t>Bullet Points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C5F9BC0-8727-464F-A4D4-4ED25FA484D9}"/>
              </a:ext>
            </a:extLst>
          </p:cNvPr>
          <p:cNvSpPr>
            <a:spLocks noGrp="1"/>
          </p:cNvSpPr>
          <p:nvPr>
            <p:ph type="sldNum" sz="quarter" idx="12"/>
          </p:nvPr>
        </p:nvSpPr>
        <p:spPr/>
        <p:txBody>
          <a:bodyPr/>
          <a:lstStyle/>
          <a:p>
            <a:fld id="{35B6E5A0-E4B5-4D69-B89F-7DC6A31D35A3}" type="slidenum">
              <a:rPr lang="en-US" smtClean="0"/>
              <a:t>‹#›</a:t>
            </a:fld>
            <a:endParaRPr lang="en-US" dirty="0"/>
          </a:p>
        </p:txBody>
      </p:sp>
      <p:cxnSp>
        <p:nvCxnSpPr>
          <p:cNvPr id="10" name="Straight Connector 9">
            <a:extLst>
              <a:ext uri="{FF2B5EF4-FFF2-40B4-BE49-F238E27FC236}">
                <a16:creationId xmlns:a16="http://schemas.microsoft.com/office/drawing/2014/main" id="{E13C4AB8-11A5-4E8D-81CF-E9CD5E3EE421}"/>
              </a:ext>
            </a:extLst>
          </p:cNvPr>
          <p:cNvCxnSpPr/>
          <p:nvPr/>
        </p:nvCxnSpPr>
        <p:spPr>
          <a:xfrm>
            <a:off x="6099810" y="1825625"/>
            <a:ext cx="0" cy="43513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3C422152-F665-4B53-84EC-C189BD2F5F7D}"/>
              </a:ext>
            </a:extLst>
          </p:cNvPr>
          <p:cNvSpPr>
            <a:spLocks noGrp="1"/>
          </p:cNvSpPr>
          <p:nvPr>
            <p:ph type="body" sz="quarter" idx="13" hasCustomPrompt="1"/>
          </p:nvPr>
        </p:nvSpPr>
        <p:spPr>
          <a:xfrm>
            <a:off x="617538" y="5888735"/>
            <a:ext cx="5181600" cy="288227"/>
          </a:xfrm>
        </p:spPr>
        <p:txBody>
          <a:bodyPr>
            <a:noAutofit/>
          </a:bodyPr>
          <a:lstStyle>
            <a:lvl1pPr marL="0" indent="0">
              <a:buFontTx/>
              <a:buNone/>
              <a:defRPr sz="1000">
                <a:solidFill>
                  <a:srgbClr val="6C6463"/>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US"/>
              <a:t>Photo: credit/photographer</a:t>
            </a:r>
          </a:p>
        </p:txBody>
      </p:sp>
      <p:sp>
        <p:nvSpPr>
          <p:cNvPr id="11" name="Picture Placeholder 10">
            <a:extLst>
              <a:ext uri="{FF2B5EF4-FFF2-40B4-BE49-F238E27FC236}">
                <a16:creationId xmlns:a16="http://schemas.microsoft.com/office/drawing/2014/main" id="{532966C7-098E-40BA-96BB-336E05ACDC0C}"/>
              </a:ext>
            </a:extLst>
          </p:cNvPr>
          <p:cNvSpPr>
            <a:spLocks noGrp="1"/>
          </p:cNvSpPr>
          <p:nvPr>
            <p:ph type="pic" sz="quarter" idx="14"/>
          </p:nvPr>
        </p:nvSpPr>
        <p:spPr>
          <a:xfrm>
            <a:off x="617538" y="1825625"/>
            <a:ext cx="5181600" cy="3981450"/>
          </a:xfrm>
        </p:spPr>
        <p:txBody>
          <a:bodyPr/>
          <a:lstStyle>
            <a:lvl1pPr marL="0" indent="0">
              <a:buFontTx/>
              <a:buNone/>
              <a:defRPr>
                <a:solidFill>
                  <a:srgbClr val="6C6463"/>
                </a:solidFill>
              </a:defRPr>
            </a:lvl1pPr>
          </a:lstStyle>
          <a:p>
            <a:r>
              <a:rPr lang="en-GB" dirty="0"/>
              <a:t>Click icon to add picture</a:t>
            </a:r>
            <a:endParaRPr lang="en-US" dirty="0"/>
          </a:p>
        </p:txBody>
      </p:sp>
    </p:spTree>
    <p:custDataLst>
      <p:tags r:id="rId1"/>
    </p:custDataLst>
    <p:extLst>
      <p:ext uri="{BB962C8B-B14F-4D97-AF65-F5344CB8AC3E}">
        <p14:creationId xmlns:p14="http://schemas.microsoft.com/office/powerpoint/2010/main" val="21004673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D31DA-74C7-4B83-91A0-72DCB36002BB}"/>
              </a:ext>
            </a:extLst>
          </p:cNvPr>
          <p:cNvSpPr>
            <a:spLocks noGrp="1"/>
          </p:cNvSpPr>
          <p:nvPr>
            <p:ph type="title" hasCustomPrompt="1"/>
          </p:nvPr>
        </p:nvSpPr>
        <p:spPr>
          <a:xfrm>
            <a:off x="617221" y="365125"/>
            <a:ext cx="10738168" cy="1036955"/>
          </a:xfrm>
        </p:spPr>
        <p:txBody>
          <a:bodyPr/>
          <a:lstStyle>
            <a:lvl1pPr>
              <a:defRPr/>
            </a:lvl1pPr>
          </a:lstStyle>
          <a:p>
            <a:r>
              <a:rPr lang="en-US"/>
              <a:t>PPT Slide to Compare and Contrast</a:t>
            </a:r>
          </a:p>
        </p:txBody>
      </p:sp>
      <p:sp>
        <p:nvSpPr>
          <p:cNvPr id="3" name="Text Placeholder 2">
            <a:extLst>
              <a:ext uri="{FF2B5EF4-FFF2-40B4-BE49-F238E27FC236}">
                <a16:creationId xmlns:a16="http://schemas.microsoft.com/office/drawing/2014/main" id="{5982E986-ACF1-4B0B-A1EA-233866D59A94}"/>
              </a:ext>
            </a:extLst>
          </p:cNvPr>
          <p:cNvSpPr>
            <a:spLocks noGrp="1"/>
          </p:cNvSpPr>
          <p:nvPr>
            <p:ph type="body" idx="1" hasCustomPrompt="1"/>
          </p:nvPr>
        </p:nvSpPr>
        <p:spPr>
          <a:xfrm>
            <a:off x="617222" y="1681163"/>
            <a:ext cx="515746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Pro’s</a:t>
            </a:r>
          </a:p>
        </p:txBody>
      </p:sp>
      <p:sp>
        <p:nvSpPr>
          <p:cNvPr id="4" name="Content Placeholder 3">
            <a:extLst>
              <a:ext uri="{FF2B5EF4-FFF2-40B4-BE49-F238E27FC236}">
                <a16:creationId xmlns:a16="http://schemas.microsoft.com/office/drawing/2014/main" id="{88F7B49C-BDA6-4ED5-B18E-54930FFC4DFE}"/>
              </a:ext>
            </a:extLst>
          </p:cNvPr>
          <p:cNvSpPr>
            <a:spLocks noGrp="1"/>
          </p:cNvSpPr>
          <p:nvPr>
            <p:ph sz="half" idx="2" hasCustomPrompt="1"/>
          </p:nvPr>
        </p:nvSpPr>
        <p:spPr>
          <a:xfrm>
            <a:off x="617222" y="2505075"/>
            <a:ext cx="5157468" cy="3684588"/>
          </a:xfrm>
        </p:spPr>
        <p:txBody>
          <a:bodyPr/>
          <a:lstStyle>
            <a:lvl1pPr>
              <a:defRPr/>
            </a:lvl1pPr>
          </a:lstStyle>
          <a:p>
            <a:pPr lvl="0"/>
            <a:r>
              <a:rPr lang="en-US"/>
              <a:t>Bullet Points</a:t>
            </a:r>
          </a:p>
        </p:txBody>
      </p:sp>
      <p:cxnSp>
        <p:nvCxnSpPr>
          <p:cNvPr id="11" name="Straight Connector 10">
            <a:extLst>
              <a:ext uri="{FF2B5EF4-FFF2-40B4-BE49-F238E27FC236}">
                <a16:creationId xmlns:a16="http://schemas.microsoft.com/office/drawing/2014/main" id="{A64AD09B-1D24-41F8-932C-416806BBBEE4}"/>
              </a:ext>
            </a:extLst>
          </p:cNvPr>
          <p:cNvCxnSpPr>
            <a:cxnSpLocks/>
          </p:cNvCxnSpPr>
          <p:nvPr/>
        </p:nvCxnSpPr>
        <p:spPr>
          <a:xfrm>
            <a:off x="5980430" y="1681163"/>
            <a:ext cx="0" cy="45085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5EFCDC59-C2A4-496A-ABF6-18D49B8BB88B}"/>
              </a:ext>
            </a:extLst>
          </p:cNvPr>
          <p:cNvSpPr>
            <a:spLocks noGrp="1"/>
          </p:cNvSpPr>
          <p:nvPr>
            <p:ph type="body" idx="13" hasCustomPrompt="1"/>
          </p:nvPr>
        </p:nvSpPr>
        <p:spPr>
          <a:xfrm>
            <a:off x="6197600" y="1681163"/>
            <a:ext cx="515778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Con’s</a:t>
            </a:r>
          </a:p>
        </p:txBody>
      </p:sp>
      <p:sp>
        <p:nvSpPr>
          <p:cNvPr id="17" name="Content Placeholder 3">
            <a:extLst>
              <a:ext uri="{FF2B5EF4-FFF2-40B4-BE49-F238E27FC236}">
                <a16:creationId xmlns:a16="http://schemas.microsoft.com/office/drawing/2014/main" id="{0FBA8F4E-A538-42F5-A851-2B24A15E0644}"/>
              </a:ext>
            </a:extLst>
          </p:cNvPr>
          <p:cNvSpPr>
            <a:spLocks noGrp="1"/>
          </p:cNvSpPr>
          <p:nvPr>
            <p:ph sz="half" idx="14" hasCustomPrompt="1"/>
          </p:nvPr>
        </p:nvSpPr>
        <p:spPr>
          <a:xfrm>
            <a:off x="6197600" y="2505075"/>
            <a:ext cx="5157789" cy="3684588"/>
          </a:xfrm>
        </p:spPr>
        <p:txBody>
          <a:bodyPr/>
          <a:lstStyle>
            <a:lvl1pPr>
              <a:defRPr/>
            </a:lvl1pPr>
          </a:lstStyle>
          <a:p>
            <a:pPr lvl="0"/>
            <a:r>
              <a:rPr lang="en-US"/>
              <a:t>Bullet Points</a:t>
            </a:r>
          </a:p>
        </p:txBody>
      </p:sp>
      <p:sp>
        <p:nvSpPr>
          <p:cNvPr id="8" name="Slide Number Placeholder 5">
            <a:extLst>
              <a:ext uri="{FF2B5EF4-FFF2-40B4-BE49-F238E27FC236}">
                <a16:creationId xmlns:a16="http://schemas.microsoft.com/office/drawing/2014/main" id="{6570D6B1-17FE-4360-8853-AAF2274EFA32}"/>
              </a:ext>
            </a:extLst>
          </p:cNvPr>
          <p:cNvSpPr>
            <a:spLocks noGrp="1"/>
          </p:cNvSpPr>
          <p:nvPr>
            <p:ph type="sldNum" sz="quarter" idx="4"/>
          </p:nvPr>
        </p:nvSpPr>
        <p:spPr>
          <a:xfrm>
            <a:off x="10657840" y="6397238"/>
            <a:ext cx="924560" cy="276999"/>
          </a:xfrm>
          <a:prstGeom prst="rect">
            <a:avLst/>
          </a:prstGeom>
        </p:spPr>
        <p:txBody>
          <a:bodyPr vert="horz" lIns="91440" tIns="45720" rIns="91440" bIns="45720" rtlCol="0" anchor="ctr"/>
          <a:lstStyle>
            <a:lvl1pPr algn="r">
              <a:defRPr sz="1200" b="1">
                <a:solidFill>
                  <a:srgbClr val="645DC7"/>
                </a:solidFill>
              </a:defRPr>
            </a:lvl1pPr>
          </a:lstStyle>
          <a:p>
            <a:fld id="{35B6E5A0-E4B5-4D69-B89F-7DC6A31D35A3}" type="slidenum">
              <a:rPr lang="en-US" smtClean="0"/>
              <a:pPr/>
              <a:t>‹#›</a:t>
            </a:fld>
            <a:endParaRPr lang="en-US" dirty="0"/>
          </a:p>
        </p:txBody>
      </p:sp>
      <p:cxnSp>
        <p:nvCxnSpPr>
          <p:cNvPr id="9" name="Straight Connector 8">
            <a:extLst>
              <a:ext uri="{FF2B5EF4-FFF2-40B4-BE49-F238E27FC236}">
                <a16:creationId xmlns:a16="http://schemas.microsoft.com/office/drawing/2014/main" id="{CC2381E2-CE97-4145-B5A5-ED8B1A4CD18C}"/>
              </a:ext>
            </a:extLst>
          </p:cNvPr>
          <p:cNvCxnSpPr>
            <a:cxnSpLocks/>
          </p:cNvCxnSpPr>
          <p:nvPr userDrawn="1"/>
        </p:nvCxnSpPr>
        <p:spPr>
          <a:xfrm>
            <a:off x="5980430" y="1681163"/>
            <a:ext cx="0" cy="45085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09477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CC3D0-736F-46F9-827E-7289EE62A9E3}"/>
              </a:ext>
            </a:extLst>
          </p:cNvPr>
          <p:cNvSpPr>
            <a:spLocks noGrp="1"/>
          </p:cNvSpPr>
          <p:nvPr>
            <p:ph type="title" hasCustomPrompt="1"/>
          </p:nvPr>
        </p:nvSpPr>
        <p:spPr/>
        <p:txBody>
          <a:bodyPr/>
          <a:lstStyle>
            <a:lvl1pPr>
              <a:defRPr/>
            </a:lvl1pPr>
          </a:lstStyle>
          <a:p>
            <a:r>
              <a:rPr lang="en-US"/>
              <a:t>Click to add title</a:t>
            </a:r>
          </a:p>
        </p:txBody>
      </p:sp>
      <p:sp>
        <p:nvSpPr>
          <p:cNvPr id="3" name="Slide Number Placeholder 5">
            <a:extLst>
              <a:ext uri="{FF2B5EF4-FFF2-40B4-BE49-F238E27FC236}">
                <a16:creationId xmlns:a16="http://schemas.microsoft.com/office/drawing/2014/main" id="{60BD7C14-F932-443E-A5B5-209AD2E51065}"/>
              </a:ext>
            </a:extLst>
          </p:cNvPr>
          <p:cNvSpPr>
            <a:spLocks noGrp="1"/>
          </p:cNvSpPr>
          <p:nvPr>
            <p:ph type="sldNum" sz="quarter" idx="4"/>
          </p:nvPr>
        </p:nvSpPr>
        <p:spPr>
          <a:xfrm>
            <a:off x="10657840" y="6397238"/>
            <a:ext cx="924560" cy="276999"/>
          </a:xfrm>
          <a:prstGeom prst="rect">
            <a:avLst/>
          </a:prstGeom>
        </p:spPr>
        <p:txBody>
          <a:bodyPr vert="horz" lIns="91440" tIns="45720" rIns="91440" bIns="45720" rtlCol="0" anchor="ctr"/>
          <a:lstStyle>
            <a:lvl1pPr algn="r">
              <a:defRPr sz="1200" b="1">
                <a:solidFill>
                  <a:schemeClr val="accent3"/>
                </a:solidFill>
              </a:defRPr>
            </a:lvl1pPr>
          </a:lstStyle>
          <a:p>
            <a:fld id="{35B6E5A0-E4B5-4D69-B89F-7DC6A31D35A3}" type="slidenum">
              <a:rPr lang="en-US" smtClean="0"/>
              <a:pPr/>
              <a:t>‹#›</a:t>
            </a:fld>
            <a:endParaRPr lang="en-US" dirty="0"/>
          </a:p>
        </p:txBody>
      </p:sp>
    </p:spTree>
    <p:custDataLst>
      <p:tags r:id="rId1"/>
    </p:custDataLst>
    <p:extLst>
      <p:ext uri="{BB962C8B-B14F-4D97-AF65-F5344CB8AC3E}">
        <p14:creationId xmlns:p14="http://schemas.microsoft.com/office/powerpoint/2010/main" val="15937148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0B95B7-FCD4-4342-9FD7-F2E21F4AC6D8}"/>
              </a:ext>
            </a:extLst>
          </p:cNvPr>
          <p:cNvSpPr/>
          <p:nvPr userDrawn="1"/>
        </p:nvSpPr>
        <p:spPr>
          <a:xfrm>
            <a:off x="617220" y="6397238"/>
            <a:ext cx="213199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3"/>
                </a:solidFill>
              </a:rPr>
              <a:t>CHILD HEALTH TASK FORCE</a:t>
            </a:r>
            <a:endParaRPr lang="en-US" sz="1200" b="1" dirty="0">
              <a:solidFill>
                <a:schemeClr val="accent3"/>
              </a:solidFill>
            </a:endParaRPr>
          </a:p>
          <a:p>
            <a:pPr algn="l"/>
            <a:endParaRPr lang="en-US" sz="1200" b="1" dirty="0">
              <a:solidFill>
                <a:schemeClr val="bg2"/>
              </a:solidFill>
            </a:endParaRPr>
          </a:p>
        </p:txBody>
      </p:sp>
      <p:sp>
        <p:nvSpPr>
          <p:cNvPr id="4" name="Slide Number Placeholder 3">
            <a:extLst>
              <a:ext uri="{FF2B5EF4-FFF2-40B4-BE49-F238E27FC236}">
                <a16:creationId xmlns:a16="http://schemas.microsoft.com/office/drawing/2014/main" id="{D142A6FF-FBF7-4650-917C-00D77FA8837D}"/>
              </a:ext>
            </a:extLst>
          </p:cNvPr>
          <p:cNvSpPr>
            <a:spLocks noGrp="1"/>
          </p:cNvSpPr>
          <p:nvPr>
            <p:ph type="sldNum" sz="quarter" idx="12"/>
          </p:nvPr>
        </p:nvSpPr>
        <p:spPr/>
        <p:txBody>
          <a:bodyPr/>
          <a:lstStyle/>
          <a:p>
            <a:fld id="{35B6E5A0-E4B5-4D69-B89F-7DC6A31D35A3}" type="slidenum">
              <a:rPr lang="en-US" smtClean="0"/>
              <a:t>‹#›</a:t>
            </a:fld>
            <a:endParaRPr lang="en-US" dirty="0"/>
          </a:p>
        </p:txBody>
      </p:sp>
      <p:cxnSp>
        <p:nvCxnSpPr>
          <p:cNvPr id="6" name="Straight Connector 5">
            <a:extLst>
              <a:ext uri="{FF2B5EF4-FFF2-40B4-BE49-F238E27FC236}">
                <a16:creationId xmlns:a16="http://schemas.microsoft.com/office/drawing/2014/main" id="{264F4216-B58E-46F5-B3E3-001AFB23548D}"/>
              </a:ext>
            </a:extLst>
          </p:cNvPr>
          <p:cNvCxnSpPr/>
          <p:nvPr/>
        </p:nvCxnSpPr>
        <p:spPr>
          <a:xfrm>
            <a:off x="617220" y="6356350"/>
            <a:ext cx="10965180"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7372642-9A4E-41CE-85BD-6B63E645331E}"/>
              </a:ext>
            </a:extLst>
          </p:cNvPr>
          <p:cNvCxnSpPr/>
          <p:nvPr userDrawn="1"/>
        </p:nvCxnSpPr>
        <p:spPr>
          <a:xfrm>
            <a:off x="617220" y="6356350"/>
            <a:ext cx="10965180"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79421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64F4216-B58E-46F5-B3E3-001AFB23548D}"/>
              </a:ext>
            </a:extLst>
          </p:cNvPr>
          <p:cNvCxnSpPr/>
          <p:nvPr/>
        </p:nvCxnSpPr>
        <p:spPr>
          <a:xfrm>
            <a:off x="617220" y="6356350"/>
            <a:ext cx="10965180"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1B5847-F4CA-4D59-974F-31D4E3E9CFF0}"/>
              </a:ext>
            </a:extLst>
          </p:cNvPr>
          <p:cNvCxnSpPr/>
          <p:nvPr userDrawn="1"/>
        </p:nvCxnSpPr>
        <p:spPr>
          <a:xfrm>
            <a:off x="617220" y="6356350"/>
            <a:ext cx="10965180"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1ECDBD8-6C5C-401E-BFF8-0E3250F432CD}"/>
              </a:ext>
            </a:extLst>
          </p:cNvPr>
          <p:cNvSpPr/>
          <p:nvPr userDrawn="1"/>
        </p:nvSpPr>
        <p:spPr>
          <a:xfrm>
            <a:off x="198159" y="224018"/>
            <a:ext cx="150010" cy="6415702"/>
          </a:xfrm>
          <a:prstGeom prst="rect">
            <a:avLst/>
          </a:prstGeom>
          <a:solidFill>
            <a:srgbClr val="645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741D2A84-1962-43D7-B743-3087E609C033}"/>
              </a:ext>
            </a:extLst>
          </p:cNvPr>
          <p:cNvSpPr txBox="1"/>
          <p:nvPr userDrawn="1"/>
        </p:nvSpPr>
        <p:spPr>
          <a:xfrm>
            <a:off x="617220" y="4956999"/>
            <a:ext cx="10768051" cy="1200329"/>
          </a:xfrm>
          <a:prstGeom prst="rect">
            <a:avLst/>
          </a:prstGeom>
          <a:noFill/>
        </p:spPr>
        <p:txBody>
          <a:bodyPr wrap="square" rtlCol="0">
            <a:spAutoFit/>
          </a:bodyPr>
          <a:lstStyle/>
          <a:p>
            <a:r>
              <a:rPr lang="en-US" sz="1200" dirty="0">
                <a:solidFill>
                  <a:srgbClr val="6C6463"/>
                </a:solidFill>
              </a:rPr>
              <a:t>The USAID Global Health Supply Chain Program-Procurement and Supply Management (GHSC-PSM) project is funded under USAID Contract No. AID-OAA-I-15-0004.  GHSC-PSM connects technical solutions and proven commercial processes to promote efficient and cost-effective health supply chains worldwide. Our goal is to ensure uninterrupted supplies of health commodities to save lives and create a healthier future for all. The project purchases and delivers health commodities, offers comprehensive technical assistance to strengthen national supply chain systems, and provides global supply chain leadership. For more information, visit </a:t>
            </a:r>
            <a:r>
              <a:rPr lang="en-US" sz="1200" dirty="0">
                <a:solidFill>
                  <a:srgbClr val="6C6463"/>
                </a:solidFill>
                <a:hlinkClick r:id="rId3"/>
              </a:rPr>
              <a:t>ghsupplychain.org</a:t>
            </a:r>
            <a:r>
              <a:rPr lang="en-US" sz="1200" dirty="0">
                <a:solidFill>
                  <a:srgbClr val="6C6463"/>
                </a:solidFill>
              </a:rPr>
              <a:t>.</a:t>
            </a:r>
          </a:p>
          <a:p>
            <a:endParaRPr lang="en-US" sz="1200" dirty="0">
              <a:solidFill>
                <a:srgbClr val="6C6463"/>
              </a:solidFill>
            </a:endParaRPr>
          </a:p>
          <a:p>
            <a:r>
              <a:rPr lang="en-US" sz="1200" dirty="0">
                <a:solidFill>
                  <a:srgbClr val="6C6463"/>
                </a:solidFill>
              </a:rPr>
              <a:t>The views expressed in this presentation do not necessarily reflect the views of USAID or the U.S. government.</a:t>
            </a:r>
          </a:p>
        </p:txBody>
      </p:sp>
      <p:sp>
        <p:nvSpPr>
          <p:cNvPr id="10" name="Rectangle 9">
            <a:extLst>
              <a:ext uri="{FF2B5EF4-FFF2-40B4-BE49-F238E27FC236}">
                <a16:creationId xmlns:a16="http://schemas.microsoft.com/office/drawing/2014/main" id="{F947E620-676E-4587-A670-32B829D2BB16}"/>
              </a:ext>
            </a:extLst>
          </p:cNvPr>
          <p:cNvSpPr/>
          <p:nvPr userDrawn="1"/>
        </p:nvSpPr>
        <p:spPr>
          <a:xfrm>
            <a:off x="617220" y="6397238"/>
            <a:ext cx="213199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645DC7"/>
                </a:solidFill>
              </a:rPr>
              <a:t>CHILD HEALTH TASK FORCE</a:t>
            </a:r>
            <a:endParaRPr lang="en-US" sz="1200" b="1" dirty="0">
              <a:solidFill>
                <a:srgbClr val="645DC7"/>
              </a:solidFill>
            </a:endParaRPr>
          </a:p>
          <a:p>
            <a:pPr algn="l"/>
            <a:endParaRPr lang="en-US" sz="1200" b="1" dirty="0">
              <a:solidFill>
                <a:schemeClr val="bg2"/>
              </a:solidFill>
            </a:endParaRPr>
          </a:p>
        </p:txBody>
      </p:sp>
    </p:spTree>
    <p:custDataLst>
      <p:tags r:id="rId1"/>
    </p:custDataLst>
    <p:extLst>
      <p:ext uri="{BB962C8B-B14F-4D97-AF65-F5344CB8AC3E}">
        <p14:creationId xmlns:p14="http://schemas.microsoft.com/office/powerpoint/2010/main" val="1636374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Beneficiary Imag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AC73BFA-49CF-E08C-8935-82C412624141}"/>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33997"/>
          <a:stretch/>
        </p:blipFill>
        <p:spPr>
          <a:xfrm>
            <a:off x="537221" y="240631"/>
            <a:ext cx="11414147" cy="5486401"/>
          </a:xfrm>
          <a:prstGeom prst="rect">
            <a:avLst/>
          </a:prstGeom>
        </p:spPr>
      </p:pic>
      <p:sp>
        <p:nvSpPr>
          <p:cNvPr id="17" name="Rectangle 16">
            <a:extLst>
              <a:ext uri="{FF2B5EF4-FFF2-40B4-BE49-F238E27FC236}">
                <a16:creationId xmlns:a16="http://schemas.microsoft.com/office/drawing/2014/main" id="{F610FA22-6791-492F-958E-F1D64B659655}"/>
              </a:ext>
            </a:extLst>
          </p:cNvPr>
          <p:cNvSpPr/>
          <p:nvPr userDrawn="1"/>
        </p:nvSpPr>
        <p:spPr>
          <a:xfrm>
            <a:off x="5283199" y="1227425"/>
            <a:ext cx="6700253" cy="3221475"/>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DAE298E-C7AC-43F0-9A33-A25F00C5BDB8}"/>
              </a:ext>
            </a:extLst>
          </p:cNvPr>
          <p:cNvSpPr/>
          <p:nvPr userDrawn="1"/>
        </p:nvSpPr>
        <p:spPr>
          <a:xfrm>
            <a:off x="198159" y="224018"/>
            <a:ext cx="150010" cy="6415702"/>
          </a:xfrm>
          <a:prstGeom prst="rect">
            <a:avLst/>
          </a:prstGeom>
          <a:solidFill>
            <a:srgbClr val="645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ubtitle 2">
            <a:extLst>
              <a:ext uri="{FF2B5EF4-FFF2-40B4-BE49-F238E27FC236}">
                <a16:creationId xmlns:a16="http://schemas.microsoft.com/office/drawing/2014/main" id="{2E4A2017-8195-429B-A5F1-286FB89A3757}"/>
              </a:ext>
            </a:extLst>
          </p:cNvPr>
          <p:cNvSpPr>
            <a:spLocks noGrp="1"/>
          </p:cNvSpPr>
          <p:nvPr>
            <p:ph type="subTitle" idx="1" hasCustomPrompt="1"/>
          </p:nvPr>
        </p:nvSpPr>
        <p:spPr>
          <a:xfrm>
            <a:off x="5407460" y="2891864"/>
            <a:ext cx="6225740" cy="422605"/>
          </a:xfrm>
        </p:spPr>
        <p:txBody>
          <a:bodyPr>
            <a:normAutofit/>
          </a:bodyPr>
          <a:lstStyle>
            <a:lvl1pPr marL="0" indent="0" algn="l">
              <a:buNone/>
              <a:defRPr sz="2000" baseline="0">
                <a:solidFill>
                  <a:srgbClr val="6C646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insert date and/or author</a:t>
            </a:r>
          </a:p>
        </p:txBody>
      </p:sp>
      <p:sp>
        <p:nvSpPr>
          <p:cNvPr id="19" name="Title 1">
            <a:extLst>
              <a:ext uri="{FF2B5EF4-FFF2-40B4-BE49-F238E27FC236}">
                <a16:creationId xmlns:a16="http://schemas.microsoft.com/office/drawing/2014/main" id="{28E81722-92E7-4402-A28C-61AD7443A3C0}"/>
              </a:ext>
            </a:extLst>
          </p:cNvPr>
          <p:cNvSpPr>
            <a:spLocks noGrp="1"/>
          </p:cNvSpPr>
          <p:nvPr>
            <p:ph type="ctrTitle" hasCustomPrompt="1"/>
          </p:nvPr>
        </p:nvSpPr>
        <p:spPr>
          <a:xfrm>
            <a:off x="5407460" y="1170559"/>
            <a:ext cx="6225740" cy="1500328"/>
          </a:xfrm>
        </p:spPr>
        <p:txBody>
          <a:bodyPr anchor="b" anchorCtr="0">
            <a:normAutofit/>
          </a:bodyPr>
          <a:lstStyle>
            <a:lvl1pPr algn="l">
              <a:defRPr sz="3200">
                <a:solidFill>
                  <a:srgbClr val="645DC7"/>
                </a:solidFill>
              </a:defRPr>
            </a:lvl1pPr>
          </a:lstStyle>
          <a:p>
            <a:r>
              <a:rPr lang="en-US" dirty="0"/>
              <a:t>Click to insert title</a:t>
            </a:r>
          </a:p>
        </p:txBody>
      </p:sp>
      <p:sp>
        <p:nvSpPr>
          <p:cNvPr id="12" name="Rectangle 11">
            <a:extLst>
              <a:ext uri="{FF2B5EF4-FFF2-40B4-BE49-F238E27FC236}">
                <a16:creationId xmlns:a16="http://schemas.microsoft.com/office/drawing/2014/main" id="{1B2AF8DB-E986-44CF-A5B6-BC322A64F162}"/>
              </a:ext>
            </a:extLst>
          </p:cNvPr>
          <p:cNvSpPr/>
          <p:nvPr userDrawn="1"/>
        </p:nvSpPr>
        <p:spPr>
          <a:xfrm rot="16200000">
            <a:off x="11190116" y="5025076"/>
            <a:ext cx="1192955" cy="246221"/>
          </a:xfrm>
          <a:prstGeom prst="rect">
            <a:avLst/>
          </a:prstGeom>
        </p:spPr>
        <p:txBody>
          <a:bodyPr wrap="none">
            <a:spAutoFit/>
          </a:bodyPr>
          <a:lstStyle/>
          <a:p>
            <a:r>
              <a:rPr lang="en-US" sz="1000" b="0" i="0" dirty="0">
                <a:solidFill>
                  <a:schemeClr val="tx1"/>
                </a:solidFill>
                <a:effectLst/>
                <a:latin typeface="+mj-lt"/>
              </a:rPr>
              <a:t>Photo: GHSC-PSM</a:t>
            </a:r>
            <a:endParaRPr lang="en-US" sz="1000" dirty="0">
              <a:solidFill>
                <a:schemeClr val="tx1"/>
              </a:solidFill>
              <a:latin typeface="+mj-lt"/>
            </a:endParaRPr>
          </a:p>
        </p:txBody>
      </p:sp>
      <p:pic>
        <p:nvPicPr>
          <p:cNvPr id="8" name="Picture 7">
            <a:extLst>
              <a:ext uri="{FF2B5EF4-FFF2-40B4-BE49-F238E27FC236}">
                <a16:creationId xmlns:a16="http://schemas.microsoft.com/office/drawing/2014/main" id="{9E5700D2-092D-4085-B82F-C8C3714167D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54564" y="5940203"/>
            <a:ext cx="2204724" cy="661417"/>
          </a:xfrm>
          <a:prstGeom prst="rect">
            <a:avLst/>
          </a:prstGeom>
        </p:spPr>
      </p:pic>
      <p:pic>
        <p:nvPicPr>
          <p:cNvPr id="16" name="Google Shape;125;p1">
            <a:extLst>
              <a:ext uri="{FF2B5EF4-FFF2-40B4-BE49-F238E27FC236}">
                <a16:creationId xmlns:a16="http://schemas.microsoft.com/office/drawing/2014/main" id="{0805B670-EBF9-DC27-93BF-5B5DA0BF9BFC}"/>
              </a:ext>
            </a:extLst>
          </p:cNvPr>
          <p:cNvPicPr preferRelativeResize="0"/>
          <p:nvPr userDrawn="1"/>
        </p:nvPicPr>
        <p:blipFill>
          <a:blip r:embed="rId6">
            <a:alphaModFix/>
          </a:blip>
          <a:stretch>
            <a:fillRect/>
          </a:stretch>
        </p:blipFill>
        <p:spPr>
          <a:xfrm>
            <a:off x="3457818" y="5907920"/>
            <a:ext cx="744120" cy="752866"/>
          </a:xfrm>
          <a:prstGeom prst="rect">
            <a:avLst/>
          </a:prstGeom>
          <a:noFill/>
          <a:ln>
            <a:noFill/>
          </a:ln>
        </p:spPr>
      </p:pic>
      <p:pic>
        <p:nvPicPr>
          <p:cNvPr id="21" name="Picture 20">
            <a:extLst>
              <a:ext uri="{FF2B5EF4-FFF2-40B4-BE49-F238E27FC236}">
                <a16:creationId xmlns:a16="http://schemas.microsoft.com/office/drawing/2014/main" id="{E8249AD4-531D-6855-A01F-748DB9CA6CD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207377" y="5893905"/>
            <a:ext cx="769605" cy="755452"/>
          </a:xfrm>
          <a:prstGeom prst="rect">
            <a:avLst/>
          </a:prstGeom>
          <a:noFill/>
          <a:extLst>
            <a:ext uri="{909E8E84-426E-40DD-AFC4-6F175D3DCCD1}">
              <a14:hiddenFill xmlns:a14="http://schemas.microsoft.com/office/drawing/2010/main">
                <a:solidFill>
                  <a:srgbClr val="FFFFFF"/>
                </a:solidFill>
              </a14:hiddenFill>
            </a:ext>
          </a:extLst>
        </p:spPr>
      </p:pic>
      <p:pic>
        <p:nvPicPr>
          <p:cNvPr id="22" name="Google Shape;122;p1">
            <a:extLst>
              <a:ext uri="{FF2B5EF4-FFF2-40B4-BE49-F238E27FC236}">
                <a16:creationId xmlns:a16="http://schemas.microsoft.com/office/drawing/2014/main" id="{DB98380F-58A0-6990-3C33-317F18207D34}"/>
              </a:ext>
            </a:extLst>
          </p:cNvPr>
          <p:cNvPicPr preferRelativeResize="0"/>
          <p:nvPr userDrawn="1"/>
        </p:nvPicPr>
        <p:blipFill rotWithShape="1">
          <a:blip r:embed="rId8">
            <a:alphaModFix/>
          </a:blip>
          <a:srcRect/>
          <a:stretch/>
        </p:blipFill>
        <p:spPr>
          <a:xfrm>
            <a:off x="8021147" y="6080502"/>
            <a:ext cx="2804220" cy="425377"/>
          </a:xfrm>
          <a:prstGeom prst="rect">
            <a:avLst/>
          </a:prstGeom>
          <a:noFill/>
          <a:ln>
            <a:noFill/>
          </a:ln>
        </p:spPr>
      </p:pic>
      <p:pic>
        <p:nvPicPr>
          <p:cNvPr id="23" name="Picture 2" descr="Image preview">
            <a:extLst>
              <a:ext uri="{FF2B5EF4-FFF2-40B4-BE49-F238E27FC236}">
                <a16:creationId xmlns:a16="http://schemas.microsoft.com/office/drawing/2014/main" id="{A1818A21-BE14-F97E-F82F-C98F61356866}"/>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962582" y="6045789"/>
            <a:ext cx="1731544" cy="4854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8083B2-A559-D021-4A1F-E0602EB9DC4A}"/>
              </a:ext>
            </a:extLst>
          </p:cNvPr>
          <p:cNvSpPr txBox="1"/>
          <p:nvPr userDrawn="1"/>
        </p:nvSpPr>
        <p:spPr>
          <a:xfrm>
            <a:off x="2043953" y="242047"/>
            <a:ext cx="184731" cy="369332"/>
          </a:xfrm>
          <a:prstGeom prst="rect">
            <a:avLst/>
          </a:prstGeom>
          <a:noFill/>
        </p:spPr>
        <p:txBody>
          <a:bodyPr wrap="none" rtlCol="0">
            <a:spAutoFit/>
          </a:bodyPr>
          <a:lstStyle/>
          <a:p>
            <a:endParaRPr lang="en-US" dirty="0"/>
          </a:p>
        </p:txBody>
      </p:sp>
    </p:spTree>
    <p:custDataLst>
      <p:tags r:id="rId1"/>
    </p:custDataLst>
    <p:extLst>
      <p:ext uri="{BB962C8B-B14F-4D97-AF65-F5344CB8AC3E}">
        <p14:creationId xmlns:p14="http://schemas.microsoft.com/office/powerpoint/2010/main" val="4044692067"/>
      </p:ext>
    </p:extLst>
  </p:cSld>
  <p:clrMapOvr>
    <a:masterClrMapping/>
  </p:clrMapOvr>
  <p:extLst>
    <p:ext uri="{DCECCB84-F9BA-43D5-87BE-67443E8EF086}">
      <p15:sldGuideLst xmlns:p15="http://schemas.microsoft.com/office/powerpoint/2012/main">
        <p15:guide id="1" orient="horz" pos="2267">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Shipping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AE298E-C7AC-43F0-9A33-A25F00C5BDB8}"/>
              </a:ext>
            </a:extLst>
          </p:cNvPr>
          <p:cNvSpPr/>
          <p:nvPr userDrawn="1"/>
        </p:nvSpPr>
        <p:spPr>
          <a:xfrm>
            <a:off x="198159" y="224018"/>
            <a:ext cx="150010" cy="64157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DD7BB794-E2A6-4E0C-A26E-3AF6251384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8800" y="843480"/>
            <a:ext cx="11320621" cy="4901184"/>
          </a:xfrm>
          <a:prstGeom prst="rect">
            <a:avLst/>
          </a:prstGeom>
        </p:spPr>
      </p:pic>
      <p:sp>
        <p:nvSpPr>
          <p:cNvPr id="17" name="Rectangle 16">
            <a:extLst>
              <a:ext uri="{FF2B5EF4-FFF2-40B4-BE49-F238E27FC236}">
                <a16:creationId xmlns:a16="http://schemas.microsoft.com/office/drawing/2014/main" id="{F610FA22-6791-492F-958E-F1D64B659655}"/>
              </a:ext>
            </a:extLst>
          </p:cNvPr>
          <p:cNvSpPr/>
          <p:nvPr userDrawn="1"/>
        </p:nvSpPr>
        <p:spPr>
          <a:xfrm>
            <a:off x="5283200" y="1036320"/>
            <a:ext cx="6486988" cy="2420342"/>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ubtitle 2">
            <a:extLst>
              <a:ext uri="{FF2B5EF4-FFF2-40B4-BE49-F238E27FC236}">
                <a16:creationId xmlns:a16="http://schemas.microsoft.com/office/drawing/2014/main" id="{2E4A2017-8195-429B-A5F1-286FB89A3757}"/>
              </a:ext>
            </a:extLst>
          </p:cNvPr>
          <p:cNvSpPr>
            <a:spLocks noGrp="1"/>
          </p:cNvSpPr>
          <p:nvPr>
            <p:ph type="subTitle" idx="1" hasCustomPrompt="1"/>
          </p:nvPr>
        </p:nvSpPr>
        <p:spPr>
          <a:xfrm>
            <a:off x="5407460" y="2891864"/>
            <a:ext cx="6225740" cy="422605"/>
          </a:xfrm>
        </p:spPr>
        <p:txBody>
          <a:bodyPr>
            <a:normAutofit/>
          </a:bodyPr>
          <a:lstStyle>
            <a:lvl1pPr marL="0" indent="0" algn="l">
              <a:buNone/>
              <a:defRPr sz="2000" baseline="0">
                <a:solidFill>
                  <a:srgbClr val="6C646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insert date and/or author</a:t>
            </a:r>
          </a:p>
        </p:txBody>
      </p:sp>
      <p:sp>
        <p:nvSpPr>
          <p:cNvPr id="19" name="Title 1">
            <a:extLst>
              <a:ext uri="{FF2B5EF4-FFF2-40B4-BE49-F238E27FC236}">
                <a16:creationId xmlns:a16="http://schemas.microsoft.com/office/drawing/2014/main" id="{28E81722-92E7-4402-A28C-61AD7443A3C0}"/>
              </a:ext>
            </a:extLst>
          </p:cNvPr>
          <p:cNvSpPr>
            <a:spLocks noGrp="1"/>
          </p:cNvSpPr>
          <p:nvPr>
            <p:ph type="ctrTitle" hasCustomPrompt="1"/>
          </p:nvPr>
        </p:nvSpPr>
        <p:spPr>
          <a:xfrm>
            <a:off x="5407460" y="1170559"/>
            <a:ext cx="6225740" cy="1500328"/>
          </a:xfrm>
        </p:spPr>
        <p:txBody>
          <a:bodyPr anchor="b" anchorCtr="0">
            <a:normAutofit/>
          </a:bodyPr>
          <a:lstStyle>
            <a:lvl1pPr algn="l">
              <a:defRPr sz="3200"/>
            </a:lvl1pPr>
          </a:lstStyle>
          <a:p>
            <a:r>
              <a:rPr lang="en-US"/>
              <a:t>Click to insert title</a:t>
            </a:r>
          </a:p>
        </p:txBody>
      </p:sp>
      <p:cxnSp>
        <p:nvCxnSpPr>
          <p:cNvPr id="20" name="Straight Connector 19">
            <a:extLst>
              <a:ext uri="{FF2B5EF4-FFF2-40B4-BE49-F238E27FC236}">
                <a16:creationId xmlns:a16="http://schemas.microsoft.com/office/drawing/2014/main" id="{F581FD99-6A39-4D7F-8EE7-7DF74001F625}"/>
              </a:ext>
            </a:extLst>
          </p:cNvPr>
          <p:cNvCxnSpPr>
            <a:cxnSpLocks/>
          </p:cNvCxnSpPr>
          <p:nvPr userDrawn="1"/>
        </p:nvCxnSpPr>
        <p:spPr>
          <a:xfrm>
            <a:off x="5407460" y="2781375"/>
            <a:ext cx="6225740"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0247B52-DF4C-49A9-95FF-5733D1F40A1E}"/>
              </a:ext>
            </a:extLst>
          </p:cNvPr>
          <p:cNvSpPr/>
          <p:nvPr userDrawn="1"/>
        </p:nvSpPr>
        <p:spPr>
          <a:xfrm>
            <a:off x="476332" y="210763"/>
            <a:ext cx="6443344" cy="523220"/>
          </a:xfrm>
          <a:prstGeom prst="rect">
            <a:avLst/>
          </a:prstGeom>
        </p:spPr>
        <p:txBody>
          <a:bodyPr wrap="square">
            <a:spAutoFit/>
          </a:bodyPr>
          <a:lstStyle/>
          <a:p>
            <a:pPr algn="l"/>
            <a:r>
              <a:rPr lang="en-US" sz="1400" b="0" kern="1200" dirty="0">
                <a:solidFill>
                  <a:schemeClr val="bg2"/>
                </a:solidFill>
                <a:latin typeface="+mn-lt"/>
                <a:ea typeface="+mn-ea"/>
                <a:cs typeface="+mn-cs"/>
              </a:rPr>
              <a:t>USAID GLOBAL HEALTH SUPPLY CHAIN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6C6463"/>
                </a:solidFill>
              </a:rPr>
              <a:t>Procurement and Supply Management</a:t>
            </a:r>
          </a:p>
        </p:txBody>
      </p:sp>
      <p:sp>
        <p:nvSpPr>
          <p:cNvPr id="2" name="Rectangle 1">
            <a:extLst>
              <a:ext uri="{FF2B5EF4-FFF2-40B4-BE49-F238E27FC236}">
                <a16:creationId xmlns:a16="http://schemas.microsoft.com/office/drawing/2014/main" id="{E90F973D-A4C0-4C6F-8050-89D42C10FF14}"/>
              </a:ext>
            </a:extLst>
          </p:cNvPr>
          <p:cNvSpPr/>
          <p:nvPr userDrawn="1"/>
        </p:nvSpPr>
        <p:spPr>
          <a:xfrm rot="16200000">
            <a:off x="11159833" y="5025076"/>
            <a:ext cx="1192955" cy="246221"/>
          </a:xfrm>
          <a:prstGeom prst="rect">
            <a:avLst/>
          </a:prstGeom>
        </p:spPr>
        <p:txBody>
          <a:bodyPr wrap="none">
            <a:spAutoFit/>
          </a:bodyPr>
          <a:lstStyle/>
          <a:p>
            <a:r>
              <a:rPr lang="en-US" sz="1000" b="0" i="0" dirty="0">
                <a:solidFill>
                  <a:schemeClr val="bg1"/>
                </a:solidFill>
                <a:effectLst/>
                <a:latin typeface="+mj-lt"/>
              </a:rPr>
              <a:t>Photo: Lan Andrian</a:t>
            </a:r>
            <a:endParaRPr lang="en-US" sz="1000" dirty="0">
              <a:solidFill>
                <a:schemeClr val="bg1"/>
              </a:solidFill>
              <a:latin typeface="+mj-lt"/>
            </a:endParaRPr>
          </a:p>
        </p:txBody>
      </p:sp>
      <p:pic>
        <p:nvPicPr>
          <p:cNvPr id="16" name="Picture 15">
            <a:extLst>
              <a:ext uri="{FF2B5EF4-FFF2-40B4-BE49-F238E27FC236}">
                <a16:creationId xmlns:a16="http://schemas.microsoft.com/office/drawing/2014/main" id="{F44368E5-F168-45B9-9CCE-76951E832C9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4564" y="5940203"/>
            <a:ext cx="2204724" cy="661417"/>
          </a:xfrm>
          <a:prstGeom prst="rect">
            <a:avLst/>
          </a:prstGeom>
        </p:spPr>
      </p:pic>
      <p:pic>
        <p:nvPicPr>
          <p:cNvPr id="22" name="Picture 21">
            <a:extLst>
              <a:ext uri="{FF2B5EF4-FFF2-40B4-BE49-F238E27FC236}">
                <a16:creationId xmlns:a16="http://schemas.microsoft.com/office/drawing/2014/main" id="{CA3197D9-458E-E74B-986E-C14EE3DCEF82}"/>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606214" y="5881275"/>
            <a:ext cx="2537638" cy="939866"/>
          </a:xfrm>
          <a:prstGeom prst="rect">
            <a:avLst/>
          </a:prstGeom>
        </p:spPr>
      </p:pic>
      <p:pic>
        <p:nvPicPr>
          <p:cNvPr id="15" name="Picture 14">
            <a:extLst>
              <a:ext uri="{FF2B5EF4-FFF2-40B4-BE49-F238E27FC236}">
                <a16:creationId xmlns:a16="http://schemas.microsoft.com/office/drawing/2014/main" id="{BC2D836F-7383-A244-9743-C350A3D9F66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670172" y="5852873"/>
            <a:ext cx="851656" cy="914741"/>
          </a:xfrm>
          <a:prstGeom prst="rect">
            <a:avLst/>
          </a:prstGeom>
        </p:spPr>
      </p:pic>
    </p:spTree>
    <p:custDataLst>
      <p:tags r:id="rId1"/>
    </p:custDataLst>
    <p:extLst>
      <p:ext uri="{BB962C8B-B14F-4D97-AF65-F5344CB8AC3E}">
        <p14:creationId xmlns:p14="http://schemas.microsoft.com/office/powerpoint/2010/main" val="787160970"/>
      </p:ext>
    </p:extLst>
  </p:cSld>
  <p:clrMapOvr>
    <a:masterClrMapping/>
  </p:clrMapOvr>
  <p:extLst>
    <p:ext uri="{DCECCB84-F9BA-43D5-87BE-67443E8EF086}">
      <p15:sldGuideLst xmlns:p15="http://schemas.microsoft.com/office/powerpoint/2012/main">
        <p15:guide id="1" orient="horz" pos="2267">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harmacist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AE298E-C7AC-43F0-9A33-A25F00C5BDB8}"/>
              </a:ext>
            </a:extLst>
          </p:cNvPr>
          <p:cNvSpPr/>
          <p:nvPr userDrawn="1"/>
        </p:nvSpPr>
        <p:spPr>
          <a:xfrm>
            <a:off x="198159" y="224018"/>
            <a:ext cx="150010" cy="64157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DD7BB794-E2A6-4E0C-A26E-3AF6251384A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47452" y="843480"/>
            <a:ext cx="11405616" cy="4901184"/>
          </a:xfrm>
          <a:prstGeom prst="rect">
            <a:avLst/>
          </a:prstGeom>
        </p:spPr>
      </p:pic>
      <p:sp>
        <p:nvSpPr>
          <p:cNvPr id="17" name="Rectangle 16">
            <a:extLst>
              <a:ext uri="{FF2B5EF4-FFF2-40B4-BE49-F238E27FC236}">
                <a16:creationId xmlns:a16="http://schemas.microsoft.com/office/drawing/2014/main" id="{F610FA22-6791-492F-958E-F1D64B659655}"/>
              </a:ext>
            </a:extLst>
          </p:cNvPr>
          <p:cNvSpPr/>
          <p:nvPr userDrawn="1"/>
        </p:nvSpPr>
        <p:spPr>
          <a:xfrm>
            <a:off x="738632" y="3148584"/>
            <a:ext cx="6486988" cy="2420342"/>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ubtitle 2">
            <a:extLst>
              <a:ext uri="{FF2B5EF4-FFF2-40B4-BE49-F238E27FC236}">
                <a16:creationId xmlns:a16="http://schemas.microsoft.com/office/drawing/2014/main" id="{2E4A2017-8195-429B-A5F1-286FB89A3757}"/>
              </a:ext>
            </a:extLst>
          </p:cNvPr>
          <p:cNvSpPr>
            <a:spLocks noGrp="1"/>
          </p:cNvSpPr>
          <p:nvPr>
            <p:ph type="subTitle" idx="1" hasCustomPrompt="1"/>
          </p:nvPr>
        </p:nvSpPr>
        <p:spPr>
          <a:xfrm>
            <a:off x="862892" y="5004128"/>
            <a:ext cx="6225740" cy="422605"/>
          </a:xfrm>
        </p:spPr>
        <p:txBody>
          <a:bodyPr>
            <a:normAutofit/>
          </a:bodyPr>
          <a:lstStyle>
            <a:lvl1pPr marL="0" indent="0" algn="l">
              <a:buNone/>
              <a:defRPr sz="2000" baseline="0">
                <a:solidFill>
                  <a:srgbClr val="6C646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insert date and/or author</a:t>
            </a:r>
          </a:p>
        </p:txBody>
      </p:sp>
      <p:sp>
        <p:nvSpPr>
          <p:cNvPr id="19" name="Title 1">
            <a:extLst>
              <a:ext uri="{FF2B5EF4-FFF2-40B4-BE49-F238E27FC236}">
                <a16:creationId xmlns:a16="http://schemas.microsoft.com/office/drawing/2014/main" id="{28E81722-92E7-4402-A28C-61AD7443A3C0}"/>
              </a:ext>
            </a:extLst>
          </p:cNvPr>
          <p:cNvSpPr>
            <a:spLocks noGrp="1"/>
          </p:cNvSpPr>
          <p:nvPr>
            <p:ph type="ctrTitle" hasCustomPrompt="1"/>
          </p:nvPr>
        </p:nvSpPr>
        <p:spPr>
          <a:xfrm>
            <a:off x="862892" y="3282823"/>
            <a:ext cx="6225740" cy="1500328"/>
          </a:xfrm>
        </p:spPr>
        <p:txBody>
          <a:bodyPr anchor="b" anchorCtr="0">
            <a:normAutofit/>
          </a:bodyPr>
          <a:lstStyle>
            <a:lvl1pPr algn="l">
              <a:defRPr sz="3200"/>
            </a:lvl1pPr>
          </a:lstStyle>
          <a:p>
            <a:r>
              <a:rPr lang="en-US"/>
              <a:t>Click to insert title</a:t>
            </a:r>
          </a:p>
        </p:txBody>
      </p:sp>
      <p:cxnSp>
        <p:nvCxnSpPr>
          <p:cNvPr id="20" name="Straight Connector 19">
            <a:extLst>
              <a:ext uri="{FF2B5EF4-FFF2-40B4-BE49-F238E27FC236}">
                <a16:creationId xmlns:a16="http://schemas.microsoft.com/office/drawing/2014/main" id="{F581FD99-6A39-4D7F-8EE7-7DF74001F625}"/>
              </a:ext>
            </a:extLst>
          </p:cNvPr>
          <p:cNvCxnSpPr>
            <a:cxnSpLocks/>
          </p:cNvCxnSpPr>
          <p:nvPr userDrawn="1"/>
        </p:nvCxnSpPr>
        <p:spPr>
          <a:xfrm>
            <a:off x="862892" y="4893639"/>
            <a:ext cx="6225740"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0247B52-DF4C-49A9-95FF-5733D1F40A1E}"/>
              </a:ext>
            </a:extLst>
          </p:cNvPr>
          <p:cNvSpPr/>
          <p:nvPr userDrawn="1"/>
        </p:nvSpPr>
        <p:spPr>
          <a:xfrm>
            <a:off x="476332" y="210763"/>
            <a:ext cx="6443344" cy="523220"/>
          </a:xfrm>
          <a:prstGeom prst="rect">
            <a:avLst/>
          </a:prstGeom>
        </p:spPr>
        <p:txBody>
          <a:bodyPr wrap="square">
            <a:spAutoFit/>
          </a:bodyPr>
          <a:lstStyle/>
          <a:p>
            <a:pPr algn="l"/>
            <a:r>
              <a:rPr lang="en-US" sz="1400" b="0" kern="1200" dirty="0">
                <a:solidFill>
                  <a:schemeClr val="bg2"/>
                </a:solidFill>
                <a:latin typeface="+mn-lt"/>
                <a:ea typeface="+mn-ea"/>
                <a:cs typeface="+mn-cs"/>
              </a:rPr>
              <a:t>USAID GLOBAL HEALTH SUPPLY CHAIN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6C6463"/>
                </a:solidFill>
              </a:rPr>
              <a:t>Procurement and Supply Management</a:t>
            </a:r>
          </a:p>
        </p:txBody>
      </p:sp>
      <p:sp>
        <p:nvSpPr>
          <p:cNvPr id="10" name="Rectangle 9">
            <a:extLst>
              <a:ext uri="{FF2B5EF4-FFF2-40B4-BE49-F238E27FC236}">
                <a16:creationId xmlns:a16="http://schemas.microsoft.com/office/drawing/2014/main" id="{EDB2A530-7302-49D2-ACBA-18568E6C5CB2}"/>
              </a:ext>
            </a:extLst>
          </p:cNvPr>
          <p:cNvSpPr/>
          <p:nvPr userDrawn="1"/>
        </p:nvSpPr>
        <p:spPr>
          <a:xfrm rot="16200000">
            <a:off x="11190116" y="5025076"/>
            <a:ext cx="1192955" cy="246221"/>
          </a:xfrm>
          <a:prstGeom prst="rect">
            <a:avLst/>
          </a:prstGeom>
        </p:spPr>
        <p:txBody>
          <a:bodyPr wrap="none">
            <a:spAutoFit/>
          </a:bodyPr>
          <a:lstStyle/>
          <a:p>
            <a:r>
              <a:rPr lang="en-US" sz="1000" b="0" i="0" dirty="0">
                <a:solidFill>
                  <a:schemeClr val="bg1"/>
                </a:solidFill>
                <a:effectLst/>
                <a:latin typeface="+mj-lt"/>
              </a:rPr>
              <a:t>Photo: GHSC-PSM</a:t>
            </a:r>
            <a:endParaRPr lang="en-US" sz="1000" dirty="0">
              <a:solidFill>
                <a:schemeClr val="bg1"/>
              </a:solidFill>
              <a:latin typeface="+mj-lt"/>
            </a:endParaRPr>
          </a:p>
        </p:txBody>
      </p:sp>
      <p:pic>
        <p:nvPicPr>
          <p:cNvPr id="16" name="Picture 15">
            <a:extLst>
              <a:ext uri="{FF2B5EF4-FFF2-40B4-BE49-F238E27FC236}">
                <a16:creationId xmlns:a16="http://schemas.microsoft.com/office/drawing/2014/main" id="{8CCC5EF2-2ED4-4AA6-A16C-FE4380004D4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4564" y="5940203"/>
            <a:ext cx="2204724" cy="661417"/>
          </a:xfrm>
          <a:prstGeom prst="rect">
            <a:avLst/>
          </a:prstGeom>
        </p:spPr>
      </p:pic>
      <p:pic>
        <p:nvPicPr>
          <p:cNvPr id="21" name="Picture 20">
            <a:extLst>
              <a:ext uri="{FF2B5EF4-FFF2-40B4-BE49-F238E27FC236}">
                <a16:creationId xmlns:a16="http://schemas.microsoft.com/office/drawing/2014/main" id="{0F9AE6B2-DD0B-694E-9E5A-49610E46BC9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646651" y="5821680"/>
            <a:ext cx="2537638" cy="939866"/>
          </a:xfrm>
          <a:prstGeom prst="rect">
            <a:avLst/>
          </a:prstGeom>
        </p:spPr>
      </p:pic>
      <p:pic>
        <p:nvPicPr>
          <p:cNvPr id="15" name="Picture 14">
            <a:extLst>
              <a:ext uri="{FF2B5EF4-FFF2-40B4-BE49-F238E27FC236}">
                <a16:creationId xmlns:a16="http://schemas.microsoft.com/office/drawing/2014/main" id="{691BE1AC-52F6-724A-BD7C-C4FA979C8F6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670172" y="5852873"/>
            <a:ext cx="851656" cy="914741"/>
          </a:xfrm>
          <a:prstGeom prst="rect">
            <a:avLst/>
          </a:prstGeom>
        </p:spPr>
      </p:pic>
    </p:spTree>
    <p:custDataLst>
      <p:tags r:id="rId1"/>
    </p:custDataLst>
    <p:extLst>
      <p:ext uri="{BB962C8B-B14F-4D97-AF65-F5344CB8AC3E}">
        <p14:creationId xmlns:p14="http://schemas.microsoft.com/office/powerpoint/2010/main" val="2558736538"/>
      </p:ext>
    </p:extLst>
  </p:cSld>
  <p:clrMapOvr>
    <a:masterClrMapping/>
  </p:clrMapOvr>
  <p:extLst>
    <p:ext uri="{DCECCB84-F9BA-43D5-87BE-67443E8EF086}">
      <p15:sldGuideLst xmlns:p15="http://schemas.microsoft.com/office/powerpoint/2012/main">
        <p15:guide id="1" orient="horz" pos="2267">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Solid Color ">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ABD452-637F-4874-92F0-5FF6D66BF022}"/>
              </a:ext>
            </a:extLst>
          </p:cNvPr>
          <p:cNvSpPr/>
          <p:nvPr userDrawn="1"/>
        </p:nvSpPr>
        <p:spPr>
          <a:xfrm>
            <a:off x="205620" y="243068"/>
            <a:ext cx="11772898" cy="5243332"/>
          </a:xfrm>
          <a:prstGeom prst="rect">
            <a:avLst/>
          </a:prstGeom>
          <a:solidFill>
            <a:srgbClr val="645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CAF501CA-A58B-40F1-8DB5-7E4C49206A15}"/>
              </a:ext>
            </a:extLst>
          </p:cNvPr>
          <p:cNvSpPr>
            <a:spLocks noGrp="1"/>
          </p:cNvSpPr>
          <p:nvPr>
            <p:ph type="subTitle" idx="1" hasCustomPrompt="1"/>
          </p:nvPr>
        </p:nvSpPr>
        <p:spPr>
          <a:xfrm>
            <a:off x="894079" y="4319259"/>
            <a:ext cx="10784776" cy="42260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insert date and/or author</a:t>
            </a:r>
          </a:p>
        </p:txBody>
      </p:sp>
      <p:sp>
        <p:nvSpPr>
          <p:cNvPr id="2" name="Title 1">
            <a:extLst>
              <a:ext uri="{FF2B5EF4-FFF2-40B4-BE49-F238E27FC236}">
                <a16:creationId xmlns:a16="http://schemas.microsoft.com/office/drawing/2014/main" id="{D698223F-7716-444D-8848-AB76BBF640DF}"/>
              </a:ext>
            </a:extLst>
          </p:cNvPr>
          <p:cNvSpPr>
            <a:spLocks noGrp="1"/>
          </p:cNvSpPr>
          <p:nvPr>
            <p:ph type="ctrTitle" hasCustomPrompt="1"/>
          </p:nvPr>
        </p:nvSpPr>
        <p:spPr>
          <a:xfrm>
            <a:off x="894080" y="2756453"/>
            <a:ext cx="10784776" cy="1296167"/>
          </a:xfrm>
        </p:spPr>
        <p:txBody>
          <a:bodyPr anchor="b" anchorCtr="0">
            <a:normAutofit/>
          </a:bodyPr>
          <a:lstStyle>
            <a:lvl1pPr algn="l">
              <a:defRPr sz="4000">
                <a:solidFill>
                  <a:schemeClr val="bg1"/>
                </a:solidFill>
              </a:defRPr>
            </a:lvl1pPr>
          </a:lstStyle>
          <a:p>
            <a:r>
              <a:rPr lang="en-US"/>
              <a:t>Click to add title</a:t>
            </a:r>
          </a:p>
        </p:txBody>
      </p:sp>
      <p:sp>
        <p:nvSpPr>
          <p:cNvPr id="5" name="Rectangle 4">
            <a:extLst>
              <a:ext uri="{FF2B5EF4-FFF2-40B4-BE49-F238E27FC236}">
                <a16:creationId xmlns:a16="http://schemas.microsoft.com/office/drawing/2014/main" id="{D9332601-64C9-4723-B6CA-1C39A45247EB}"/>
              </a:ext>
            </a:extLst>
          </p:cNvPr>
          <p:cNvSpPr/>
          <p:nvPr/>
        </p:nvSpPr>
        <p:spPr>
          <a:xfrm>
            <a:off x="505284" y="2756453"/>
            <a:ext cx="223921" cy="19854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634DC8A-FE37-4FBE-9598-1D16183BBDC5}"/>
              </a:ext>
            </a:extLst>
          </p:cNvPr>
          <p:cNvSpPr/>
          <p:nvPr userDrawn="1"/>
        </p:nvSpPr>
        <p:spPr>
          <a:xfrm>
            <a:off x="5430456" y="489648"/>
            <a:ext cx="6248400" cy="338554"/>
          </a:xfrm>
          <a:prstGeom prst="rect">
            <a:avLst/>
          </a:prstGeom>
        </p:spPr>
        <p:txBody>
          <a:bodyPr wrap="square">
            <a:spAutoFit/>
          </a:bodyPr>
          <a:lstStyle/>
          <a:p>
            <a:pPr algn="r"/>
            <a:r>
              <a:rPr lang="en-US" sz="1600" b="0" kern="1200" dirty="0">
                <a:solidFill>
                  <a:schemeClr val="bg1"/>
                </a:solidFill>
                <a:latin typeface="+mn-lt"/>
                <a:ea typeface="+mn-ea"/>
                <a:cs typeface="+mn-cs"/>
              </a:rPr>
              <a:t>CHILD HEALTH TASK FORCE</a:t>
            </a:r>
            <a:endParaRPr lang="en-US" sz="1600" dirty="0">
              <a:solidFill>
                <a:schemeClr val="bg1"/>
              </a:solidFill>
            </a:endParaRPr>
          </a:p>
        </p:txBody>
      </p:sp>
      <p:sp>
        <p:nvSpPr>
          <p:cNvPr id="10" name="Rectangle 9">
            <a:extLst>
              <a:ext uri="{FF2B5EF4-FFF2-40B4-BE49-F238E27FC236}">
                <a16:creationId xmlns:a16="http://schemas.microsoft.com/office/drawing/2014/main" id="{7576DAB3-4612-445B-AFD4-36B6229EC88B}"/>
              </a:ext>
            </a:extLst>
          </p:cNvPr>
          <p:cNvSpPr/>
          <p:nvPr userDrawn="1"/>
        </p:nvSpPr>
        <p:spPr>
          <a:xfrm>
            <a:off x="505284" y="2756453"/>
            <a:ext cx="223921" cy="1985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ABD1302D-FAA5-4D58-AF1F-0EB0A53AE5A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7759" y="5834481"/>
            <a:ext cx="2204724" cy="661417"/>
          </a:xfrm>
          <a:prstGeom prst="rect">
            <a:avLst/>
          </a:prstGeom>
        </p:spPr>
      </p:pic>
    </p:spTree>
    <p:custDataLst>
      <p:tags r:id="rId1"/>
    </p:custDataLst>
    <p:extLst>
      <p:ext uri="{BB962C8B-B14F-4D97-AF65-F5344CB8AC3E}">
        <p14:creationId xmlns:p14="http://schemas.microsoft.com/office/powerpoint/2010/main" val="2889275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Light Color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34DC8A-FE37-4FBE-9598-1D16183BBDC5}"/>
              </a:ext>
            </a:extLst>
          </p:cNvPr>
          <p:cNvSpPr/>
          <p:nvPr userDrawn="1"/>
        </p:nvSpPr>
        <p:spPr>
          <a:xfrm>
            <a:off x="5430456" y="489648"/>
            <a:ext cx="6248400" cy="584775"/>
          </a:xfrm>
          <a:prstGeom prst="rect">
            <a:avLst/>
          </a:prstGeom>
        </p:spPr>
        <p:txBody>
          <a:bodyPr wrap="square">
            <a:spAutoFit/>
          </a:bodyPr>
          <a:lstStyle/>
          <a:p>
            <a:pPr algn="r"/>
            <a:r>
              <a:rPr lang="en-US" sz="1600" b="0" kern="1200" dirty="0">
                <a:solidFill>
                  <a:schemeClr val="accent3"/>
                </a:solidFill>
                <a:latin typeface="+mn-lt"/>
                <a:ea typeface="+mn-ea"/>
                <a:cs typeface="+mn-cs"/>
              </a:rPr>
              <a:t>USAID GLOBAL HEALTH SUPPLY CHAIN PROGRAM</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solidFill>
                  <a:srgbClr val="6C6463"/>
                </a:solidFill>
              </a:rPr>
              <a:t>Procurement and Supply Management</a:t>
            </a:r>
          </a:p>
        </p:txBody>
      </p:sp>
      <p:sp>
        <p:nvSpPr>
          <p:cNvPr id="3" name="Subtitle 2">
            <a:extLst>
              <a:ext uri="{FF2B5EF4-FFF2-40B4-BE49-F238E27FC236}">
                <a16:creationId xmlns:a16="http://schemas.microsoft.com/office/drawing/2014/main" id="{CAF501CA-A58B-40F1-8DB5-7E4C49206A15}"/>
              </a:ext>
            </a:extLst>
          </p:cNvPr>
          <p:cNvSpPr>
            <a:spLocks noGrp="1"/>
          </p:cNvSpPr>
          <p:nvPr>
            <p:ph type="subTitle" idx="1" hasCustomPrompt="1"/>
          </p:nvPr>
        </p:nvSpPr>
        <p:spPr>
          <a:xfrm>
            <a:off x="894079" y="4319259"/>
            <a:ext cx="10784776" cy="422605"/>
          </a:xfrm>
        </p:spPr>
        <p:txBody>
          <a:bodyPr/>
          <a:lstStyle>
            <a:lvl1pPr marL="0" indent="0" algn="l">
              <a:buNone/>
              <a:defRPr sz="2400">
                <a:solidFill>
                  <a:srgbClr val="6C646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insert date and/or author</a:t>
            </a:r>
          </a:p>
        </p:txBody>
      </p:sp>
      <p:sp>
        <p:nvSpPr>
          <p:cNvPr id="2" name="Title 1">
            <a:extLst>
              <a:ext uri="{FF2B5EF4-FFF2-40B4-BE49-F238E27FC236}">
                <a16:creationId xmlns:a16="http://schemas.microsoft.com/office/drawing/2014/main" id="{D698223F-7716-444D-8848-AB76BBF640DF}"/>
              </a:ext>
            </a:extLst>
          </p:cNvPr>
          <p:cNvSpPr>
            <a:spLocks noGrp="1"/>
          </p:cNvSpPr>
          <p:nvPr>
            <p:ph type="ctrTitle" hasCustomPrompt="1"/>
          </p:nvPr>
        </p:nvSpPr>
        <p:spPr>
          <a:xfrm>
            <a:off x="894080" y="2756453"/>
            <a:ext cx="10784776" cy="1296167"/>
          </a:xfrm>
        </p:spPr>
        <p:txBody>
          <a:bodyPr anchor="b" anchorCtr="0">
            <a:normAutofit/>
          </a:bodyPr>
          <a:lstStyle>
            <a:lvl1pPr algn="l">
              <a:defRPr sz="4000">
                <a:solidFill>
                  <a:srgbClr val="645DC7"/>
                </a:solidFill>
              </a:defRPr>
            </a:lvl1pPr>
          </a:lstStyle>
          <a:p>
            <a:r>
              <a:rPr lang="en-US" dirty="0"/>
              <a:t>Click to add title</a:t>
            </a:r>
          </a:p>
        </p:txBody>
      </p:sp>
      <p:sp>
        <p:nvSpPr>
          <p:cNvPr id="5" name="Rectangle 4">
            <a:extLst>
              <a:ext uri="{FF2B5EF4-FFF2-40B4-BE49-F238E27FC236}">
                <a16:creationId xmlns:a16="http://schemas.microsoft.com/office/drawing/2014/main" id="{D9332601-64C9-4723-B6CA-1C39A45247EB}"/>
              </a:ext>
            </a:extLst>
          </p:cNvPr>
          <p:cNvSpPr/>
          <p:nvPr/>
        </p:nvSpPr>
        <p:spPr>
          <a:xfrm>
            <a:off x="505284" y="2756453"/>
            <a:ext cx="223921" cy="19854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576DAB3-4612-445B-AFD4-36B6229EC88B}"/>
              </a:ext>
            </a:extLst>
          </p:cNvPr>
          <p:cNvSpPr/>
          <p:nvPr userDrawn="1"/>
        </p:nvSpPr>
        <p:spPr>
          <a:xfrm>
            <a:off x="505284" y="2756453"/>
            <a:ext cx="223921" cy="1985411"/>
          </a:xfrm>
          <a:prstGeom prst="rect">
            <a:avLst/>
          </a:prstGeom>
          <a:solidFill>
            <a:srgbClr val="645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246D16A0-1306-4A61-9696-2B50F94884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7759" y="5834481"/>
            <a:ext cx="2204724" cy="661417"/>
          </a:xfrm>
          <a:prstGeom prst="rect">
            <a:avLst/>
          </a:prstGeom>
        </p:spPr>
      </p:pic>
      <p:pic>
        <p:nvPicPr>
          <p:cNvPr id="11" name="Picture 10">
            <a:extLst>
              <a:ext uri="{FF2B5EF4-FFF2-40B4-BE49-F238E27FC236}">
                <a16:creationId xmlns:a16="http://schemas.microsoft.com/office/drawing/2014/main" id="{EF8E483D-25BB-B342-9B0A-2F9DC0837F9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569323" y="5796380"/>
            <a:ext cx="2537638" cy="939866"/>
          </a:xfrm>
          <a:prstGeom prst="rect">
            <a:avLst/>
          </a:prstGeom>
        </p:spPr>
      </p:pic>
      <p:pic>
        <p:nvPicPr>
          <p:cNvPr id="13" name="Picture 12">
            <a:extLst>
              <a:ext uri="{FF2B5EF4-FFF2-40B4-BE49-F238E27FC236}">
                <a16:creationId xmlns:a16="http://schemas.microsoft.com/office/drawing/2014/main" id="{952FA2EC-FAAE-EE43-A25B-BFC10420F0E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670172" y="5852873"/>
            <a:ext cx="851656" cy="914741"/>
          </a:xfrm>
          <a:prstGeom prst="rect">
            <a:avLst/>
          </a:prstGeom>
        </p:spPr>
      </p:pic>
    </p:spTree>
    <p:custDataLst>
      <p:tags r:id="rId1"/>
    </p:custDataLst>
    <p:extLst>
      <p:ext uri="{BB962C8B-B14F-4D97-AF65-F5344CB8AC3E}">
        <p14:creationId xmlns:p14="http://schemas.microsoft.com/office/powerpoint/2010/main" val="3854475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DCF0441-6D4C-4D63-8A3E-63E161B20CD9}"/>
              </a:ext>
            </a:extLst>
          </p:cNvPr>
          <p:cNvSpPr/>
          <p:nvPr userDrawn="1"/>
        </p:nvSpPr>
        <p:spPr>
          <a:xfrm>
            <a:off x="617220" y="6397238"/>
            <a:ext cx="213199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F8B70"/>
                </a:solidFill>
              </a:rPr>
              <a:t>CHILD HEALTH TASK FORCE</a:t>
            </a:r>
            <a:endParaRPr lang="en-US" sz="1200" b="1" dirty="0">
              <a:solidFill>
                <a:srgbClr val="0F8B70"/>
              </a:solidFill>
            </a:endParaRPr>
          </a:p>
          <a:p>
            <a:pPr algn="l"/>
            <a:endParaRPr lang="en-US" sz="1200" b="1" dirty="0">
              <a:solidFill>
                <a:srgbClr val="BA0C2F"/>
              </a:solidFill>
            </a:endParaRPr>
          </a:p>
        </p:txBody>
      </p:sp>
      <p:sp>
        <p:nvSpPr>
          <p:cNvPr id="2" name="Title 1">
            <a:extLst>
              <a:ext uri="{FF2B5EF4-FFF2-40B4-BE49-F238E27FC236}">
                <a16:creationId xmlns:a16="http://schemas.microsoft.com/office/drawing/2014/main" id="{CDC3A360-A830-4F27-8A96-2878F742E38E}"/>
              </a:ext>
            </a:extLst>
          </p:cNvPr>
          <p:cNvSpPr>
            <a:spLocks noGrp="1"/>
          </p:cNvSpPr>
          <p:nvPr>
            <p:ph type="title" hasCustomPrompt="1"/>
          </p:nvPr>
        </p:nvSpPr>
        <p:spPr>
          <a:xfrm>
            <a:off x="634423" y="1709738"/>
            <a:ext cx="10515600" cy="2852737"/>
          </a:xfrm>
        </p:spPr>
        <p:txBody>
          <a:bodyPr anchor="b"/>
          <a:lstStyle>
            <a:lvl1pPr>
              <a:defRPr sz="6000"/>
            </a:lvl1pPr>
          </a:lstStyle>
          <a:p>
            <a:r>
              <a:rPr lang="en-US"/>
              <a:t>Click to add title</a:t>
            </a:r>
          </a:p>
        </p:txBody>
      </p:sp>
      <p:sp>
        <p:nvSpPr>
          <p:cNvPr id="3" name="Text Placeholder 2">
            <a:extLst>
              <a:ext uri="{FF2B5EF4-FFF2-40B4-BE49-F238E27FC236}">
                <a16:creationId xmlns:a16="http://schemas.microsoft.com/office/drawing/2014/main" id="{BB4F078C-F316-42DE-A9D6-DB044D7D051A}"/>
              </a:ext>
            </a:extLst>
          </p:cNvPr>
          <p:cNvSpPr>
            <a:spLocks noGrp="1"/>
          </p:cNvSpPr>
          <p:nvPr>
            <p:ph type="body" idx="1"/>
          </p:nvPr>
        </p:nvSpPr>
        <p:spPr>
          <a:xfrm>
            <a:off x="634423" y="4589463"/>
            <a:ext cx="10515600" cy="1500187"/>
          </a:xfrm>
        </p:spPr>
        <p:txBody>
          <a:bodyPr/>
          <a:lstStyle>
            <a:lvl1pPr marL="0" indent="0">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8" name="Slide Number Placeholder 5">
            <a:extLst>
              <a:ext uri="{FF2B5EF4-FFF2-40B4-BE49-F238E27FC236}">
                <a16:creationId xmlns:a16="http://schemas.microsoft.com/office/drawing/2014/main" id="{5A827A26-65BB-4F52-B4EC-0B36A6380ADF}"/>
              </a:ext>
            </a:extLst>
          </p:cNvPr>
          <p:cNvSpPr txBox="1">
            <a:spLocks/>
          </p:cNvSpPr>
          <p:nvPr/>
        </p:nvSpPr>
        <p:spPr>
          <a:xfrm>
            <a:off x="10657840" y="6397238"/>
            <a:ext cx="924560" cy="276999"/>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B6E5A0-E4B5-4D69-B89F-7DC6A31D35A3}" type="slidenum">
              <a:rPr lang="en-US" smtClean="0"/>
              <a:pPr/>
              <a:t>‹#›</a:t>
            </a:fld>
            <a:endParaRPr lang="en-US" dirty="0"/>
          </a:p>
        </p:txBody>
      </p:sp>
      <p:cxnSp>
        <p:nvCxnSpPr>
          <p:cNvPr id="9" name="Straight Connector 8">
            <a:extLst>
              <a:ext uri="{FF2B5EF4-FFF2-40B4-BE49-F238E27FC236}">
                <a16:creationId xmlns:a16="http://schemas.microsoft.com/office/drawing/2014/main" id="{B1F17D3D-3D31-47AF-B8B7-0291CC42CAE5}"/>
              </a:ext>
            </a:extLst>
          </p:cNvPr>
          <p:cNvCxnSpPr/>
          <p:nvPr/>
        </p:nvCxnSpPr>
        <p:spPr>
          <a:xfrm>
            <a:off x="617220" y="6356350"/>
            <a:ext cx="10965180"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5D00C47-B59D-4162-8329-D44E740A8C8F}"/>
              </a:ext>
            </a:extLst>
          </p:cNvPr>
          <p:cNvSpPr txBox="1">
            <a:spLocks/>
          </p:cNvSpPr>
          <p:nvPr userDrawn="1"/>
        </p:nvSpPr>
        <p:spPr>
          <a:xfrm>
            <a:off x="10657840" y="6397238"/>
            <a:ext cx="924560" cy="276999"/>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B6E5A0-E4B5-4D69-B89F-7DC6A31D35A3}" type="slidenum">
              <a:rPr lang="en-US" smtClean="0">
                <a:solidFill>
                  <a:srgbClr val="645DC7"/>
                </a:solidFill>
              </a:rPr>
              <a:pPr/>
              <a:t>‹#›</a:t>
            </a:fld>
            <a:endParaRPr lang="en-US" dirty="0">
              <a:solidFill>
                <a:srgbClr val="645DC7"/>
              </a:solidFill>
            </a:endParaRPr>
          </a:p>
        </p:txBody>
      </p:sp>
      <p:cxnSp>
        <p:nvCxnSpPr>
          <p:cNvPr id="11" name="Straight Connector 10">
            <a:extLst>
              <a:ext uri="{FF2B5EF4-FFF2-40B4-BE49-F238E27FC236}">
                <a16:creationId xmlns:a16="http://schemas.microsoft.com/office/drawing/2014/main" id="{702CF6DD-6CC5-45AA-9E37-356EDAFE3073}"/>
              </a:ext>
            </a:extLst>
          </p:cNvPr>
          <p:cNvCxnSpPr/>
          <p:nvPr userDrawn="1"/>
        </p:nvCxnSpPr>
        <p:spPr>
          <a:xfrm>
            <a:off x="617220" y="6356350"/>
            <a:ext cx="10965180"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50979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707ED-2556-4DDE-A11F-E4EDD1661416}"/>
              </a:ext>
            </a:extLst>
          </p:cNvPr>
          <p:cNvSpPr>
            <a:spLocks noGrp="1"/>
          </p:cNvSpPr>
          <p:nvPr>
            <p:ph type="title" hasCustomPrompt="1"/>
          </p:nvPr>
        </p:nvSpPr>
        <p:spPr/>
        <p:txBody>
          <a:bodyPr anchor="ctr" anchorCtr="0"/>
          <a:lstStyle>
            <a:lvl1pPr>
              <a:defRPr>
                <a:solidFill>
                  <a:srgbClr val="645DC7"/>
                </a:solidFill>
              </a:defRPr>
            </a:lvl1pPr>
          </a:lstStyle>
          <a:p>
            <a:r>
              <a:rPr lang="en-US" dirty="0"/>
              <a:t>PPT Slide with a Table</a:t>
            </a:r>
          </a:p>
        </p:txBody>
      </p:sp>
      <p:sp>
        <p:nvSpPr>
          <p:cNvPr id="6" name="Slide Number Placeholder 5">
            <a:extLst>
              <a:ext uri="{FF2B5EF4-FFF2-40B4-BE49-F238E27FC236}">
                <a16:creationId xmlns:a16="http://schemas.microsoft.com/office/drawing/2014/main" id="{61FB536B-691E-494B-9C60-C643B27289E1}"/>
              </a:ext>
            </a:extLst>
          </p:cNvPr>
          <p:cNvSpPr>
            <a:spLocks noGrp="1"/>
          </p:cNvSpPr>
          <p:nvPr>
            <p:ph type="sldNum" sz="quarter" idx="12"/>
          </p:nvPr>
        </p:nvSpPr>
        <p:spPr>
          <a:xfrm>
            <a:off x="10660380" y="6395720"/>
            <a:ext cx="922020" cy="279400"/>
          </a:xfrm>
        </p:spPr>
        <p:txBody>
          <a:bodyPr/>
          <a:lstStyle>
            <a:lvl1pPr>
              <a:defRPr b="1">
                <a:solidFill>
                  <a:srgbClr val="645DC7"/>
                </a:solidFill>
              </a:defRPr>
            </a:lvl1pPr>
          </a:lstStyle>
          <a:p>
            <a:fld id="{35B6E5A0-E4B5-4D69-B89F-7DC6A31D35A3}" type="slidenum">
              <a:rPr lang="en-US" smtClean="0"/>
              <a:pPr/>
              <a:t>‹#›</a:t>
            </a:fld>
            <a:endParaRPr lang="en-US" dirty="0"/>
          </a:p>
        </p:txBody>
      </p:sp>
      <p:sp>
        <p:nvSpPr>
          <p:cNvPr id="5" name="Table Placeholder 4">
            <a:extLst>
              <a:ext uri="{FF2B5EF4-FFF2-40B4-BE49-F238E27FC236}">
                <a16:creationId xmlns:a16="http://schemas.microsoft.com/office/drawing/2014/main" id="{320472E5-8AB9-4EBF-A57A-A746AE908C5D}"/>
              </a:ext>
            </a:extLst>
          </p:cNvPr>
          <p:cNvSpPr>
            <a:spLocks noGrp="1"/>
          </p:cNvSpPr>
          <p:nvPr>
            <p:ph type="tbl" sz="quarter" idx="13"/>
          </p:nvPr>
        </p:nvSpPr>
        <p:spPr>
          <a:xfrm>
            <a:off x="617220" y="1584960"/>
            <a:ext cx="10964862" cy="4606290"/>
          </a:xfrm>
        </p:spPr>
        <p:txBody>
          <a:bodyPr/>
          <a:lstStyle>
            <a:lvl1pPr marL="0" indent="0">
              <a:buFontTx/>
              <a:buNone/>
              <a:defRPr>
                <a:solidFill>
                  <a:srgbClr val="6C6463"/>
                </a:solidFill>
              </a:defRPr>
            </a:lvl1pPr>
          </a:lstStyle>
          <a:p>
            <a:r>
              <a:rPr lang="en-GB" dirty="0"/>
              <a:t>Click icon to add table</a:t>
            </a:r>
            <a:endParaRPr lang="en-US" dirty="0"/>
          </a:p>
        </p:txBody>
      </p:sp>
    </p:spTree>
    <p:custDataLst>
      <p:tags r:id="rId1"/>
    </p:custDataLst>
    <p:extLst>
      <p:ext uri="{BB962C8B-B14F-4D97-AF65-F5344CB8AC3E}">
        <p14:creationId xmlns:p14="http://schemas.microsoft.com/office/powerpoint/2010/main" val="2197728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5250D1-C272-442D-4AF9-5F57C7F6A9E1}"/>
              </a:ext>
            </a:extLst>
          </p:cNvPr>
          <p:cNvSpPr/>
          <p:nvPr userDrawn="1"/>
        </p:nvSpPr>
        <p:spPr>
          <a:xfrm flipH="1">
            <a:off x="0" y="0"/>
            <a:ext cx="6058188"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3707ED-2556-4DDE-A11F-E4EDD1661416}"/>
              </a:ext>
            </a:extLst>
          </p:cNvPr>
          <p:cNvSpPr>
            <a:spLocks noGrp="1"/>
          </p:cNvSpPr>
          <p:nvPr>
            <p:ph type="title" hasCustomPrompt="1"/>
          </p:nvPr>
        </p:nvSpPr>
        <p:spPr/>
        <p:txBody>
          <a:bodyPr anchor="ctr" anchorCtr="0"/>
          <a:lstStyle>
            <a:lvl1pPr>
              <a:defRPr/>
            </a:lvl1pPr>
          </a:lstStyle>
          <a:p>
            <a:r>
              <a:rPr lang="en-US"/>
              <a:t>PPT Slide with a Chart</a:t>
            </a:r>
          </a:p>
        </p:txBody>
      </p:sp>
      <p:sp>
        <p:nvSpPr>
          <p:cNvPr id="6" name="Slide Number Placeholder 5">
            <a:extLst>
              <a:ext uri="{FF2B5EF4-FFF2-40B4-BE49-F238E27FC236}">
                <a16:creationId xmlns:a16="http://schemas.microsoft.com/office/drawing/2014/main" id="{61FB536B-691E-494B-9C60-C643B27289E1}"/>
              </a:ext>
            </a:extLst>
          </p:cNvPr>
          <p:cNvSpPr>
            <a:spLocks noGrp="1"/>
          </p:cNvSpPr>
          <p:nvPr>
            <p:ph type="sldNum" sz="quarter" idx="12"/>
          </p:nvPr>
        </p:nvSpPr>
        <p:spPr>
          <a:xfrm>
            <a:off x="10660380" y="6395720"/>
            <a:ext cx="922020" cy="279400"/>
          </a:xfrm>
        </p:spPr>
        <p:txBody>
          <a:bodyPr/>
          <a:lstStyle>
            <a:lvl1pPr>
              <a:defRPr b="1">
                <a:solidFill>
                  <a:srgbClr val="645DC7"/>
                </a:solidFill>
              </a:defRPr>
            </a:lvl1pPr>
          </a:lstStyle>
          <a:p>
            <a:fld id="{35B6E5A0-E4B5-4D69-B89F-7DC6A31D35A3}" type="slidenum">
              <a:rPr lang="en-US" smtClean="0"/>
              <a:pPr/>
              <a:t>‹#›</a:t>
            </a:fld>
            <a:endParaRPr lang="en-US" dirty="0"/>
          </a:p>
        </p:txBody>
      </p:sp>
      <p:sp>
        <p:nvSpPr>
          <p:cNvPr id="4" name="Chart Placeholder 3">
            <a:extLst>
              <a:ext uri="{FF2B5EF4-FFF2-40B4-BE49-F238E27FC236}">
                <a16:creationId xmlns:a16="http://schemas.microsoft.com/office/drawing/2014/main" id="{F3062DE5-C702-47C6-B11C-E6C2909D0C72}"/>
              </a:ext>
            </a:extLst>
          </p:cNvPr>
          <p:cNvSpPr>
            <a:spLocks noGrp="1"/>
          </p:cNvSpPr>
          <p:nvPr>
            <p:ph type="chart" sz="quarter" idx="14"/>
          </p:nvPr>
        </p:nvSpPr>
        <p:spPr>
          <a:xfrm>
            <a:off x="617220" y="1584324"/>
            <a:ext cx="10965180" cy="4606926"/>
          </a:xfrm>
        </p:spPr>
        <p:txBody>
          <a:bodyPr/>
          <a:lstStyle>
            <a:lvl1pPr marL="0" indent="0">
              <a:buFontTx/>
              <a:buNone/>
              <a:defRPr>
                <a:solidFill>
                  <a:srgbClr val="6C6463"/>
                </a:solidFill>
              </a:defRPr>
            </a:lvl1pPr>
          </a:lstStyle>
          <a:p>
            <a:r>
              <a:rPr lang="en-GB" dirty="0"/>
              <a:t>Click icon to add chart</a:t>
            </a:r>
            <a:endParaRPr lang="en-US" dirty="0"/>
          </a:p>
        </p:txBody>
      </p:sp>
      <p:sp>
        <p:nvSpPr>
          <p:cNvPr id="5" name="Rectangle 4">
            <a:extLst>
              <a:ext uri="{FF2B5EF4-FFF2-40B4-BE49-F238E27FC236}">
                <a16:creationId xmlns:a16="http://schemas.microsoft.com/office/drawing/2014/main" id="{CEE0033B-F256-325E-4E15-514499257764}"/>
              </a:ext>
            </a:extLst>
          </p:cNvPr>
          <p:cNvSpPr/>
          <p:nvPr userDrawn="1"/>
        </p:nvSpPr>
        <p:spPr>
          <a:xfrm>
            <a:off x="617220" y="6397238"/>
            <a:ext cx="2131994"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645DC7"/>
                </a:solidFill>
              </a:rPr>
              <a:t>CHILD HEALTH TASK FORCE</a:t>
            </a:r>
            <a:endParaRPr lang="en-US" sz="1200" b="1" dirty="0">
              <a:solidFill>
                <a:srgbClr val="645DC7"/>
              </a:solidFill>
            </a:endParaRPr>
          </a:p>
        </p:txBody>
      </p:sp>
      <p:sp>
        <p:nvSpPr>
          <p:cNvPr id="7" name="Rectangle 6">
            <a:extLst>
              <a:ext uri="{FF2B5EF4-FFF2-40B4-BE49-F238E27FC236}">
                <a16:creationId xmlns:a16="http://schemas.microsoft.com/office/drawing/2014/main" id="{3A0E121E-6D8F-5FD0-2795-D8ECD068A681}"/>
              </a:ext>
            </a:extLst>
          </p:cNvPr>
          <p:cNvSpPr/>
          <p:nvPr userDrawn="1"/>
        </p:nvSpPr>
        <p:spPr>
          <a:xfrm>
            <a:off x="325120" y="365126"/>
            <a:ext cx="162560" cy="1036954"/>
          </a:xfrm>
          <a:prstGeom prst="rect">
            <a:avLst/>
          </a:prstGeom>
          <a:solidFill>
            <a:srgbClr val="645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FB00FA0E-E592-C6DB-7874-4C8C0EA242A9}"/>
              </a:ext>
            </a:extLst>
          </p:cNvPr>
          <p:cNvCxnSpPr/>
          <p:nvPr userDrawn="1"/>
        </p:nvCxnSpPr>
        <p:spPr>
          <a:xfrm>
            <a:off x="617220" y="6356350"/>
            <a:ext cx="10965180"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26292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30A66C-853C-4822-8A0A-F1D568643D0A}"/>
              </a:ext>
            </a:extLst>
          </p:cNvPr>
          <p:cNvSpPr>
            <a:spLocks noGrp="1"/>
          </p:cNvSpPr>
          <p:nvPr>
            <p:ph type="title"/>
          </p:nvPr>
        </p:nvSpPr>
        <p:spPr>
          <a:xfrm>
            <a:off x="617220" y="365126"/>
            <a:ext cx="10965180" cy="1036954"/>
          </a:xfrm>
          <a:prstGeom prst="rect">
            <a:avLst/>
          </a:prstGeom>
        </p:spPr>
        <p:txBody>
          <a:bodyPr vert="horz" lIns="91440" tIns="45720" rIns="91440" bIns="45720" rtlCol="0" anchor="ctr" anchorCtr="0">
            <a:normAutofit/>
          </a:bodyPr>
          <a:lstStyle/>
          <a:p>
            <a:r>
              <a:rPr lang="en-US" dirty="0"/>
              <a:t>Click to add title</a:t>
            </a:r>
          </a:p>
        </p:txBody>
      </p:sp>
      <p:sp>
        <p:nvSpPr>
          <p:cNvPr id="3" name="Text Placeholder 2">
            <a:extLst>
              <a:ext uri="{FF2B5EF4-FFF2-40B4-BE49-F238E27FC236}">
                <a16:creationId xmlns:a16="http://schemas.microsoft.com/office/drawing/2014/main" id="{77619B0A-7872-4828-A72E-9EEB9810D72B}"/>
              </a:ext>
            </a:extLst>
          </p:cNvPr>
          <p:cNvSpPr>
            <a:spLocks noGrp="1"/>
          </p:cNvSpPr>
          <p:nvPr>
            <p:ph type="body" idx="1"/>
          </p:nvPr>
        </p:nvSpPr>
        <p:spPr>
          <a:xfrm>
            <a:off x="617220" y="1584960"/>
            <a:ext cx="10965180" cy="459200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FEA70D6A-A7BA-4C57-A4EF-B72B2D5E7E09}"/>
              </a:ext>
            </a:extLst>
          </p:cNvPr>
          <p:cNvSpPr>
            <a:spLocks noGrp="1"/>
          </p:cNvSpPr>
          <p:nvPr>
            <p:ph type="sldNum" sz="quarter" idx="4"/>
          </p:nvPr>
        </p:nvSpPr>
        <p:spPr>
          <a:xfrm>
            <a:off x="10657840" y="6397238"/>
            <a:ext cx="924560" cy="276999"/>
          </a:xfrm>
          <a:prstGeom prst="rect">
            <a:avLst/>
          </a:prstGeom>
        </p:spPr>
        <p:txBody>
          <a:bodyPr vert="horz" lIns="91440" tIns="45720" rIns="91440" bIns="45720" rtlCol="0" anchor="ctr"/>
          <a:lstStyle>
            <a:lvl1pPr algn="r">
              <a:defRPr sz="1200" b="1">
                <a:solidFill>
                  <a:srgbClr val="645DC7"/>
                </a:solidFill>
              </a:defRPr>
            </a:lvl1pPr>
          </a:lstStyle>
          <a:p>
            <a:fld id="{35B6E5A0-E4B5-4D69-B89F-7DC6A31D35A3}" type="slidenum">
              <a:rPr lang="en-US" smtClean="0"/>
              <a:pPr/>
              <a:t>‹#›</a:t>
            </a:fld>
            <a:endParaRPr lang="en-US" dirty="0"/>
          </a:p>
        </p:txBody>
      </p:sp>
      <p:sp>
        <p:nvSpPr>
          <p:cNvPr id="9" name="Rectangle 8">
            <a:extLst>
              <a:ext uri="{FF2B5EF4-FFF2-40B4-BE49-F238E27FC236}">
                <a16:creationId xmlns:a16="http://schemas.microsoft.com/office/drawing/2014/main" id="{E9461E1A-2ADB-4FA2-9EFA-174C8FDC4FA7}"/>
              </a:ext>
            </a:extLst>
          </p:cNvPr>
          <p:cNvSpPr/>
          <p:nvPr/>
        </p:nvSpPr>
        <p:spPr>
          <a:xfrm>
            <a:off x="325120" y="365126"/>
            <a:ext cx="162560" cy="10369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58C0940-D222-4B3A-8CDD-7FA9B846E116}"/>
              </a:ext>
            </a:extLst>
          </p:cNvPr>
          <p:cNvCxnSpPr/>
          <p:nvPr/>
        </p:nvCxnSpPr>
        <p:spPr>
          <a:xfrm>
            <a:off x="617220" y="6356350"/>
            <a:ext cx="10965180"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2BCD5C3-0373-4E44-8FFB-1D3EA6BC5F1C}"/>
              </a:ext>
            </a:extLst>
          </p:cNvPr>
          <p:cNvSpPr/>
          <p:nvPr/>
        </p:nvSpPr>
        <p:spPr>
          <a:xfrm>
            <a:off x="617220" y="6397238"/>
            <a:ext cx="2131994"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645DC7"/>
                </a:solidFill>
              </a:rPr>
              <a:t>CHILD HEALTH TASK FORCE</a:t>
            </a:r>
            <a:endParaRPr lang="en-US" sz="1200" b="1" dirty="0">
              <a:solidFill>
                <a:srgbClr val="645DC7"/>
              </a:solidFill>
            </a:endParaRPr>
          </a:p>
        </p:txBody>
      </p:sp>
      <p:sp>
        <p:nvSpPr>
          <p:cNvPr id="8" name="Rectangle 7">
            <a:extLst>
              <a:ext uri="{FF2B5EF4-FFF2-40B4-BE49-F238E27FC236}">
                <a16:creationId xmlns:a16="http://schemas.microsoft.com/office/drawing/2014/main" id="{42D84445-BB77-4AD4-BCC5-126962FC0551}"/>
              </a:ext>
            </a:extLst>
          </p:cNvPr>
          <p:cNvSpPr/>
          <p:nvPr userDrawn="1"/>
        </p:nvSpPr>
        <p:spPr>
          <a:xfrm>
            <a:off x="325120" y="365126"/>
            <a:ext cx="162560" cy="1036954"/>
          </a:xfrm>
          <a:prstGeom prst="rect">
            <a:avLst/>
          </a:prstGeom>
          <a:solidFill>
            <a:srgbClr val="645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C78BB1CB-7DE4-4234-9E00-4E33573FABF3}"/>
              </a:ext>
            </a:extLst>
          </p:cNvPr>
          <p:cNvCxnSpPr/>
          <p:nvPr userDrawn="1"/>
        </p:nvCxnSpPr>
        <p:spPr>
          <a:xfrm>
            <a:off x="617220" y="6356350"/>
            <a:ext cx="10965180"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Tree>
    <p:custDataLst>
      <p:tags r:id="rId17"/>
    </p:custDataLst>
    <p:extLst>
      <p:ext uri="{BB962C8B-B14F-4D97-AF65-F5344CB8AC3E}">
        <p14:creationId xmlns:p14="http://schemas.microsoft.com/office/powerpoint/2010/main" val="2590324442"/>
      </p:ext>
    </p:extLst>
  </p:cSld>
  <p:clrMap bg1="lt1" tx1="dk1" bg2="lt2" tx2="dk2" accent1="accent1" accent2="accent2" accent3="accent3" accent4="accent4" accent5="accent5" accent6="accent6" hlink="hlink" folHlink="folHlink"/>
  <p:sldLayoutIdLst>
    <p:sldLayoutId id="2147483734" r:id="rId1"/>
    <p:sldLayoutId id="2147483753" r:id="rId2"/>
    <p:sldLayoutId id="2147483754" r:id="rId3"/>
    <p:sldLayoutId id="2147483755" r:id="rId4"/>
    <p:sldLayoutId id="2147483756" r:id="rId5"/>
    <p:sldLayoutId id="2147483738"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Lst>
  <p:hf hdr="0" ftr="0" dt="0"/>
  <p:txStyles>
    <p:titleStyle>
      <a:lvl1pPr algn="l" defTabSz="914400" rtl="0" eaLnBrk="1" latinLnBrk="0" hangingPunct="1">
        <a:lnSpc>
          <a:spcPct val="90000"/>
        </a:lnSpc>
        <a:spcBef>
          <a:spcPct val="0"/>
        </a:spcBef>
        <a:buNone/>
        <a:defRPr sz="3200" b="0" kern="1200">
          <a:solidFill>
            <a:srgbClr val="645DC7"/>
          </a:solidFill>
          <a:latin typeface="+mj-lt"/>
          <a:ea typeface="+mj-ea"/>
          <a:cs typeface="+mj-cs"/>
        </a:defRPr>
      </a:lvl1pPr>
    </p:titleStyle>
    <p:bodyStyle>
      <a:lvl1pPr marL="228600" indent="-228600" algn="l" defTabSz="914400" rtl="0" eaLnBrk="1" latinLnBrk="0" hangingPunct="1">
        <a:lnSpc>
          <a:spcPct val="100000"/>
        </a:lnSpc>
        <a:spcBef>
          <a:spcPts val="1200"/>
        </a:spcBef>
        <a:buFont typeface="Arial" panose="020B0604020202020204" pitchFamily="34" charset="0"/>
        <a:buChar char="•"/>
        <a:defRPr sz="2800" kern="1200">
          <a:solidFill>
            <a:srgbClr val="6C6463"/>
          </a:solidFill>
          <a:latin typeface="+mn-lt"/>
          <a:ea typeface="+mn-ea"/>
          <a:cs typeface="+mn-cs"/>
        </a:defRPr>
      </a:lvl1pPr>
      <a:lvl2pPr marL="685800" indent="-228600" algn="l" defTabSz="914400" rtl="0" eaLnBrk="1" latinLnBrk="0" hangingPunct="1">
        <a:lnSpc>
          <a:spcPct val="100000"/>
        </a:lnSpc>
        <a:spcBef>
          <a:spcPts val="300"/>
        </a:spcBef>
        <a:buSzPct val="80000"/>
        <a:buFont typeface="Courier New" panose="02070309020205020404" pitchFamily="49" charset="0"/>
        <a:buChar char="o"/>
        <a:defRPr sz="2400" kern="1200">
          <a:solidFill>
            <a:srgbClr val="6C6463"/>
          </a:solidFill>
          <a:latin typeface="+mn-lt"/>
          <a:ea typeface="+mn-ea"/>
          <a:cs typeface="+mn-cs"/>
        </a:defRPr>
      </a:lvl2pPr>
      <a:lvl3pPr marL="1143000" indent="-228600" algn="l" defTabSz="914400" rtl="0" eaLnBrk="1" latinLnBrk="0" hangingPunct="1">
        <a:lnSpc>
          <a:spcPct val="100000"/>
        </a:lnSpc>
        <a:spcBef>
          <a:spcPts val="300"/>
        </a:spcBef>
        <a:buClr>
          <a:srgbClr val="6C6463"/>
        </a:buClr>
        <a:buFont typeface="Gill Sans MT" panose="020B0502020104020203" pitchFamily="34" charset="0"/>
        <a:buChar char="–"/>
        <a:defRPr sz="2000" kern="1200">
          <a:solidFill>
            <a:srgbClr val="6C6463"/>
          </a:solidFill>
          <a:latin typeface="+mn-lt"/>
          <a:ea typeface="+mn-ea"/>
          <a:cs typeface="+mn-cs"/>
        </a:defRPr>
      </a:lvl3pPr>
      <a:lvl4pPr marL="16002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4pPr>
      <a:lvl5pPr marL="20574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5pPr>
      <a:lvl6pPr marL="25146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6pPr>
      <a:lvl7pPr marL="29718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7pPr>
      <a:lvl8pPr marL="34290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hyperlink" Target="https://www.childhealthtaskforce.org/events/2022/05/improving-uptake-amoxicillin-and-gentamicin-three-part-consultation" TargetMode="External"/><Relationship Id="rId4" Type="http://schemas.openxmlformats.org/officeDocument/2006/relationships/image" Target="../media/image41.svg"/></Relationships>
</file>

<file path=ppt/slides/_rels/slide12.xml.rels><?xml version="1.0" encoding="UTF-8" standalone="yes"?>
<Relationships xmlns="http://schemas.openxmlformats.org/package/2006/relationships"><Relationship Id="rId3" Type="http://schemas.openxmlformats.org/officeDocument/2006/relationships/hyperlink" Target="https://tinyurl.com/CHTFamox"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 Id="rId14" Type="http://schemas.openxmlformats.org/officeDocument/2006/relationships/image" Target="../media/image66.sv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eg"/><Relationship Id="rId7" Type="http://schemas.openxmlformats.org/officeDocument/2006/relationships/image" Target="../media/image15.jpg"/><Relationship Id="rId2" Type="http://schemas.openxmlformats.org/officeDocument/2006/relationships/slideLayout" Target="../slideLayouts/slideLayout9.xml"/><Relationship Id="rId1" Type="http://schemas.openxmlformats.org/officeDocument/2006/relationships/tags" Target="../tags/tag19.xml"/><Relationship Id="rId6" Type="http://schemas.openxmlformats.org/officeDocument/2006/relationships/image" Target="../media/image14.png"/><Relationship Id="rId11" Type="http://schemas.microsoft.com/office/2007/relationships/hdphoto" Target="../media/hdphoto4.wdp"/><Relationship Id="rId5" Type="http://schemas.microsoft.com/office/2007/relationships/hdphoto" Target="../media/hdphoto2.wdp"/><Relationship Id="rId10"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hyperlink" Target="mailto:fblanco@unicef.org" TargetMode="External"/><Relationship Id="rId2" Type="http://schemas.openxmlformats.org/officeDocument/2006/relationships/hyperlink" Target="http://www.childhealthtaskforce.org/newborns"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hyperlink" Target="https://www.childhealthtaskforce.org/subgroups/newborn" TargetMode="External"/><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hyperlink" Target="https://www.childhealthtaskforce.org/resources/report/2023/child-survival-action-two-pager" TargetMode="External"/><Relationship Id="rId3" Type="http://schemas.openxmlformats.org/officeDocument/2006/relationships/hyperlink" Target="https://bit.ly/ChildSurvivalEN" TargetMode="External"/><Relationship Id="rId7" Type="http://schemas.openxmlformats.org/officeDocument/2006/relationships/hyperlink" Target="https://www.childhealthtaskforce.org/hubs/child-survival-action"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hyperlink" Target="https://bit.ly/39a46TL" TargetMode="External"/><Relationship Id="rId9" Type="http://schemas.openxmlformats.org/officeDocument/2006/relationships/hyperlink" Target="https://www.childhealthtaskforce.org/fr/resources/rapport/2023/action-pour-la-survie-de-lenfan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CA525C79-D07E-4685-B55C-8347D7558F73}"/>
              </a:ext>
            </a:extLst>
          </p:cNvPr>
          <p:cNvSpPr>
            <a:spLocks noGrp="1"/>
          </p:cNvSpPr>
          <p:nvPr>
            <p:ph type="subTitle" idx="1"/>
          </p:nvPr>
        </p:nvSpPr>
        <p:spPr>
          <a:xfrm>
            <a:off x="5348845" y="3938889"/>
            <a:ext cx="6391816" cy="422605"/>
          </a:xfrm>
        </p:spPr>
        <p:txBody>
          <a:bodyPr vert="horz" lIns="91440" tIns="45720" rIns="91440" bIns="45720" rtlCol="0" anchor="t">
            <a:normAutofit/>
          </a:bodyPr>
          <a:lstStyle/>
          <a:p>
            <a:r>
              <a:rPr lang="en-US"/>
              <a:t>July 26, </a:t>
            </a:r>
            <a:r>
              <a:rPr lang="en-US" dirty="0"/>
              <a:t>2023</a:t>
            </a:r>
          </a:p>
        </p:txBody>
      </p:sp>
      <p:sp>
        <p:nvSpPr>
          <p:cNvPr id="4" name="Title 3">
            <a:extLst>
              <a:ext uri="{FF2B5EF4-FFF2-40B4-BE49-F238E27FC236}">
                <a16:creationId xmlns:a16="http://schemas.microsoft.com/office/drawing/2014/main" id="{702BBAB0-85F6-492D-8B57-7D681B2FDCE3}"/>
              </a:ext>
            </a:extLst>
          </p:cNvPr>
          <p:cNvSpPr>
            <a:spLocks noGrp="1"/>
          </p:cNvSpPr>
          <p:nvPr>
            <p:ph type="ctrTitle"/>
          </p:nvPr>
        </p:nvSpPr>
        <p:spPr>
          <a:xfrm>
            <a:off x="5407460" y="2086956"/>
            <a:ext cx="6011654" cy="1500328"/>
          </a:xfrm>
        </p:spPr>
        <p:txBody>
          <a:bodyPr>
            <a:noAutofit/>
          </a:bodyPr>
          <a:lstStyle/>
          <a:p>
            <a:r>
              <a:rPr lang="en-US" sz="2400" b="1" dirty="0">
                <a:latin typeface="Gill Sans MT" panose="020B0502020104020203" pitchFamily="34" charset="0"/>
              </a:rPr>
              <a:t>Call to Action </a:t>
            </a:r>
            <a:br>
              <a:rPr lang="en-US" sz="2400" dirty="0">
                <a:latin typeface="Gill Sans MT" panose="020B0502020104020203" pitchFamily="34" charset="0"/>
              </a:rPr>
            </a:br>
            <a:r>
              <a:rPr lang="en-US" sz="2400" dirty="0">
                <a:latin typeface="Gill Sans MT" panose="020B0502020104020203" pitchFamily="34" charset="0"/>
              </a:rPr>
              <a:t>Improve access and use of quality medicines</a:t>
            </a:r>
            <a:br>
              <a:rPr lang="en-US" sz="2400" dirty="0">
                <a:latin typeface="Gill Sans MT" panose="020B0502020104020203" pitchFamily="34" charset="0"/>
              </a:rPr>
            </a:br>
            <a:r>
              <a:rPr lang="en-US" sz="2400" dirty="0">
                <a:latin typeface="Gill Sans MT" panose="020B0502020104020203" pitchFamily="34" charset="0"/>
              </a:rPr>
              <a:t>to save lives of children and newborns</a:t>
            </a:r>
            <a:endParaRPr lang="en-US" sz="2400" dirty="0"/>
          </a:p>
        </p:txBody>
      </p:sp>
      <p:cxnSp>
        <p:nvCxnSpPr>
          <p:cNvPr id="6" name="Straight Connector 5">
            <a:extLst>
              <a:ext uri="{FF2B5EF4-FFF2-40B4-BE49-F238E27FC236}">
                <a16:creationId xmlns:a16="http://schemas.microsoft.com/office/drawing/2014/main" id="{1710175C-6475-F322-81B0-266087D308D3}"/>
              </a:ext>
            </a:extLst>
          </p:cNvPr>
          <p:cNvCxnSpPr>
            <a:cxnSpLocks/>
          </p:cNvCxnSpPr>
          <p:nvPr/>
        </p:nvCxnSpPr>
        <p:spPr>
          <a:xfrm>
            <a:off x="5407460" y="3837706"/>
            <a:ext cx="6225740"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4B2E83E-DF6A-4CCB-A3CE-F00F786D6DAF}"/>
              </a:ext>
            </a:extLst>
          </p:cNvPr>
          <p:cNvPicPr>
            <a:picLocks noChangeAspect="1"/>
          </p:cNvPicPr>
          <p:nvPr/>
        </p:nvPicPr>
        <p:blipFill rotWithShape="1">
          <a:blip r:embed="rId4"/>
          <a:srcRect t="18564"/>
          <a:stretch/>
        </p:blipFill>
        <p:spPr>
          <a:xfrm>
            <a:off x="524400" y="5796414"/>
            <a:ext cx="11470378" cy="922785"/>
          </a:xfrm>
          <a:prstGeom prst="rect">
            <a:avLst/>
          </a:prstGeom>
        </p:spPr>
      </p:pic>
    </p:spTree>
    <p:custDataLst>
      <p:tags r:id="rId1"/>
    </p:custDataLst>
    <p:extLst>
      <p:ext uri="{BB962C8B-B14F-4D97-AF65-F5344CB8AC3E}">
        <p14:creationId xmlns:p14="http://schemas.microsoft.com/office/powerpoint/2010/main" val="243731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DFDFE01E-1AFE-31D4-CDB9-8610109DC6CE}"/>
              </a:ext>
            </a:extLst>
          </p:cNvPr>
          <p:cNvSpPr/>
          <p:nvPr/>
        </p:nvSpPr>
        <p:spPr>
          <a:xfrm>
            <a:off x="205620" y="1678329"/>
            <a:ext cx="11772898" cy="45224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72">
            <a:extLst>
              <a:ext uri="{FF2B5EF4-FFF2-40B4-BE49-F238E27FC236}">
                <a16:creationId xmlns:a16="http://schemas.microsoft.com/office/drawing/2014/main" id="{563C4684-ADFC-71F5-D25B-81F2C2A3C973}"/>
              </a:ext>
            </a:extLst>
          </p:cNvPr>
          <p:cNvSpPr txBox="1"/>
          <p:nvPr/>
        </p:nvSpPr>
        <p:spPr>
          <a:xfrm>
            <a:off x="2099908" y="1680307"/>
            <a:ext cx="7925189" cy="707886"/>
          </a:xfrm>
          <a:prstGeom prst="rect">
            <a:avLst/>
          </a:prstGeom>
          <a:noFill/>
        </p:spPr>
        <p:txBody>
          <a:bodyPr wrap="square" rtlCol="0">
            <a:spAutoFit/>
          </a:bodyPr>
          <a:lstStyle/>
          <a:p>
            <a:pPr algn="ctr"/>
            <a:r>
              <a:rPr lang="en-US" sz="2000" dirty="0">
                <a:solidFill>
                  <a:schemeClr val="accent6"/>
                </a:solidFill>
              </a:rPr>
              <a:t>What is needed to further the advances already made and increase access to and appropriate use of pediatric amoxicillin and gentamicin?</a:t>
            </a:r>
          </a:p>
        </p:txBody>
      </p:sp>
      <p:sp>
        <p:nvSpPr>
          <p:cNvPr id="36" name="Oval 35">
            <a:extLst>
              <a:ext uri="{FF2B5EF4-FFF2-40B4-BE49-F238E27FC236}">
                <a16:creationId xmlns:a16="http://schemas.microsoft.com/office/drawing/2014/main" id="{F0D2BEFE-3896-DACB-767D-8B56363039EE}"/>
              </a:ext>
            </a:extLst>
          </p:cNvPr>
          <p:cNvSpPr/>
          <p:nvPr/>
        </p:nvSpPr>
        <p:spPr>
          <a:xfrm>
            <a:off x="2019932" y="3282402"/>
            <a:ext cx="955022" cy="111588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C8F52BF8-F4C5-65E7-A395-B5ADBC737847}"/>
              </a:ext>
            </a:extLst>
          </p:cNvPr>
          <p:cNvSpPr/>
          <p:nvPr/>
        </p:nvSpPr>
        <p:spPr>
          <a:xfrm>
            <a:off x="9765419" y="3282403"/>
            <a:ext cx="955022" cy="111588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886BC670-803F-A5BE-98D3-01414BCBB2FE}"/>
              </a:ext>
            </a:extLst>
          </p:cNvPr>
          <p:cNvSpPr/>
          <p:nvPr/>
        </p:nvSpPr>
        <p:spPr>
          <a:xfrm rot="5400000">
            <a:off x="9532337" y="3522393"/>
            <a:ext cx="1544183" cy="2421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2BEF9F81-5B3B-52B8-7F67-EC50BC2A32BB}"/>
              </a:ext>
            </a:extLst>
          </p:cNvPr>
          <p:cNvSpPr/>
          <p:nvPr/>
        </p:nvSpPr>
        <p:spPr>
          <a:xfrm rot="5400000">
            <a:off x="6609671" y="3522392"/>
            <a:ext cx="1544183" cy="2421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558ED8F2-231D-E2A5-C5F0-14E5B9695329}"/>
              </a:ext>
            </a:extLst>
          </p:cNvPr>
          <p:cNvSpPr/>
          <p:nvPr/>
        </p:nvSpPr>
        <p:spPr>
          <a:xfrm rot="5400000">
            <a:off x="778340" y="3522392"/>
            <a:ext cx="1544183" cy="2421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E07EBF-8003-85EF-1E0B-CC6F377E785F}"/>
              </a:ext>
            </a:extLst>
          </p:cNvPr>
          <p:cNvSpPr>
            <a:spLocks noGrp="1"/>
          </p:cNvSpPr>
          <p:nvPr>
            <p:ph type="title"/>
          </p:nvPr>
        </p:nvSpPr>
        <p:spPr/>
        <p:txBody>
          <a:bodyPr/>
          <a:lstStyle/>
          <a:p>
            <a:r>
              <a:rPr lang="en-US" b="1" kern="1200" dirty="0">
                <a:latin typeface="+mj-lt"/>
                <a:ea typeface="+mj-ea"/>
                <a:cs typeface="+mj-cs"/>
              </a:rPr>
              <a:t>Call to Action: </a:t>
            </a:r>
            <a:r>
              <a:rPr lang="en-US" dirty="0">
                <a:latin typeface="Gill Sans MT" panose="020B0502020104020203" pitchFamily="34" charset="0"/>
              </a:rPr>
              <a:t>Addressing key barriers and bottlenecks</a:t>
            </a:r>
            <a:endParaRPr lang="en-US" b="1" dirty="0"/>
          </a:p>
        </p:txBody>
      </p:sp>
      <p:sp>
        <p:nvSpPr>
          <p:cNvPr id="3" name="Slide Number Placeholder 2">
            <a:extLst>
              <a:ext uri="{FF2B5EF4-FFF2-40B4-BE49-F238E27FC236}">
                <a16:creationId xmlns:a16="http://schemas.microsoft.com/office/drawing/2014/main" id="{9053BC1C-64B4-3B8C-D28F-DDFCD24924A8}"/>
              </a:ext>
            </a:extLst>
          </p:cNvPr>
          <p:cNvSpPr>
            <a:spLocks noGrp="1"/>
          </p:cNvSpPr>
          <p:nvPr>
            <p:ph type="sldNum" sz="quarter" idx="4"/>
          </p:nvPr>
        </p:nvSpPr>
        <p:spPr/>
        <p:txBody>
          <a:bodyPr/>
          <a:lstStyle/>
          <a:p>
            <a:fld id="{35B6E5A0-E4B5-4D69-B89F-7DC6A31D35A3}" type="slidenum">
              <a:rPr lang="en-US" smtClean="0"/>
              <a:pPr/>
              <a:t>10</a:t>
            </a:fld>
            <a:endParaRPr lang="en-US" dirty="0"/>
          </a:p>
        </p:txBody>
      </p:sp>
      <p:sp>
        <p:nvSpPr>
          <p:cNvPr id="21" name="Content Placeholder 2">
            <a:extLst>
              <a:ext uri="{FF2B5EF4-FFF2-40B4-BE49-F238E27FC236}">
                <a16:creationId xmlns:a16="http://schemas.microsoft.com/office/drawing/2014/main" id="{0A45853D-8157-E6AB-2214-964A04B5A563}"/>
              </a:ext>
            </a:extLst>
          </p:cNvPr>
          <p:cNvSpPr txBox="1">
            <a:spLocks/>
          </p:cNvSpPr>
          <p:nvPr/>
        </p:nvSpPr>
        <p:spPr>
          <a:xfrm>
            <a:off x="2096742" y="2731061"/>
            <a:ext cx="7901884" cy="427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lgn="ctr">
              <a:lnSpc>
                <a:spcPct val="107000"/>
              </a:lnSpc>
              <a:spcBef>
                <a:spcPts val="1200"/>
              </a:spcBef>
              <a:buSzPct val="100000"/>
              <a:buFont typeface="Arial" panose="020B0604020202020204" pitchFamily="34" charset="0"/>
              <a:buNone/>
            </a:pPr>
            <a:r>
              <a:rPr lang="en-US" sz="1800" b="1" dirty="0">
                <a:solidFill>
                  <a:srgbClr val="3D3D3D"/>
                </a:solidFill>
              </a:rPr>
              <a:t>Prioritized bottlenecks:</a:t>
            </a:r>
          </a:p>
        </p:txBody>
      </p:sp>
      <p:sp>
        <p:nvSpPr>
          <p:cNvPr id="33" name="Rectangle 32">
            <a:extLst>
              <a:ext uri="{FF2B5EF4-FFF2-40B4-BE49-F238E27FC236}">
                <a16:creationId xmlns:a16="http://schemas.microsoft.com/office/drawing/2014/main" id="{3CF33756-8FFD-DD5E-2CD0-EA0E19FABEA2}"/>
              </a:ext>
            </a:extLst>
          </p:cNvPr>
          <p:cNvSpPr/>
          <p:nvPr/>
        </p:nvSpPr>
        <p:spPr>
          <a:xfrm rot="5400000">
            <a:off x="10228662" y="4377575"/>
            <a:ext cx="151536" cy="2387549"/>
          </a:xfrm>
          <a:prstGeom prst="rect">
            <a:avLst/>
          </a:prstGeom>
          <a:solidFill>
            <a:srgbClr val="AA4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E83B9647-22F6-A6BF-5DAA-BD9FBCE19D82}"/>
              </a:ext>
            </a:extLst>
          </p:cNvPr>
          <p:cNvSpPr/>
          <p:nvPr/>
        </p:nvSpPr>
        <p:spPr>
          <a:xfrm rot="5400000">
            <a:off x="7310228" y="4364874"/>
            <a:ext cx="160004" cy="2438348"/>
          </a:xfrm>
          <a:prstGeom prst="rect">
            <a:avLst/>
          </a:prstGeom>
          <a:solidFill>
            <a:srgbClr val="3D3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3BA229CA-10DE-506B-387A-E8722205961E}"/>
              </a:ext>
            </a:extLst>
          </p:cNvPr>
          <p:cNvSpPr/>
          <p:nvPr/>
        </p:nvSpPr>
        <p:spPr>
          <a:xfrm rot="5400000">
            <a:off x="1457731" y="4369109"/>
            <a:ext cx="160004" cy="2429881"/>
          </a:xfrm>
          <a:prstGeom prst="rect">
            <a:avLst/>
          </a:prstGeom>
          <a:solidFill>
            <a:srgbClr val="76C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6807AE9A-2AEC-1452-98E9-C04DDC6C5EAE}"/>
              </a:ext>
            </a:extLst>
          </p:cNvPr>
          <p:cNvSpPr txBox="1"/>
          <p:nvPr/>
        </p:nvSpPr>
        <p:spPr>
          <a:xfrm>
            <a:off x="443727" y="4480004"/>
            <a:ext cx="2205968" cy="646331"/>
          </a:xfrm>
          <a:prstGeom prst="rect">
            <a:avLst/>
          </a:prstGeom>
          <a:noFill/>
        </p:spPr>
        <p:txBody>
          <a:bodyPr wrap="square" lIns="91440" tIns="45720" rIns="91440" bIns="45720" rtlCol="0" anchor="t">
            <a:spAutoFit/>
          </a:bodyPr>
          <a:lstStyle/>
          <a:p>
            <a:pPr algn="ctr"/>
            <a:r>
              <a:rPr lang="en-US" sz="1200" dirty="0">
                <a:solidFill>
                  <a:schemeClr val="accent6">
                    <a:lumMod val="50000"/>
                  </a:schemeClr>
                </a:solidFill>
              </a:rPr>
              <a:t>Inadequate financing of pediatric amoxicillin and gentamicin formulations </a:t>
            </a:r>
          </a:p>
        </p:txBody>
      </p:sp>
      <p:sp>
        <p:nvSpPr>
          <p:cNvPr id="39" name="TextBox 38">
            <a:extLst>
              <a:ext uri="{FF2B5EF4-FFF2-40B4-BE49-F238E27FC236}">
                <a16:creationId xmlns:a16="http://schemas.microsoft.com/office/drawing/2014/main" id="{32762171-D104-F0C1-8BA9-9A07FE173BB8}"/>
              </a:ext>
            </a:extLst>
          </p:cNvPr>
          <p:cNvSpPr txBox="1"/>
          <p:nvPr/>
        </p:nvSpPr>
        <p:spPr>
          <a:xfrm>
            <a:off x="6252841" y="4480003"/>
            <a:ext cx="2366835" cy="461665"/>
          </a:xfrm>
          <a:prstGeom prst="rect">
            <a:avLst/>
          </a:prstGeom>
          <a:noFill/>
        </p:spPr>
        <p:txBody>
          <a:bodyPr wrap="square" rtlCol="0">
            <a:spAutoFit/>
          </a:bodyPr>
          <a:lstStyle/>
          <a:p>
            <a:pPr algn="ctr"/>
            <a:r>
              <a:rPr lang="en-US" sz="1200" dirty="0">
                <a:solidFill>
                  <a:schemeClr val="accent6">
                    <a:lumMod val="50000"/>
                  </a:schemeClr>
                </a:solidFill>
              </a:rPr>
              <a:t>Quality of child health products not guaranteed</a:t>
            </a:r>
          </a:p>
        </p:txBody>
      </p:sp>
      <p:sp>
        <p:nvSpPr>
          <p:cNvPr id="41" name="TextBox 40">
            <a:extLst>
              <a:ext uri="{FF2B5EF4-FFF2-40B4-BE49-F238E27FC236}">
                <a16:creationId xmlns:a16="http://schemas.microsoft.com/office/drawing/2014/main" id="{72065BA9-0334-C708-7780-5F25FA1D8D20}"/>
              </a:ext>
            </a:extLst>
          </p:cNvPr>
          <p:cNvSpPr txBox="1"/>
          <p:nvPr/>
        </p:nvSpPr>
        <p:spPr>
          <a:xfrm>
            <a:off x="9183136" y="4482575"/>
            <a:ext cx="2197502" cy="646331"/>
          </a:xfrm>
          <a:prstGeom prst="rect">
            <a:avLst/>
          </a:prstGeom>
          <a:noFill/>
        </p:spPr>
        <p:txBody>
          <a:bodyPr wrap="square" rtlCol="0">
            <a:spAutoFit/>
          </a:bodyPr>
          <a:lstStyle/>
          <a:p>
            <a:pPr algn="ctr"/>
            <a:r>
              <a:rPr lang="en-US" sz="1200" dirty="0">
                <a:solidFill>
                  <a:schemeClr val="accent6">
                    <a:lumMod val="50000"/>
                  </a:schemeClr>
                </a:solidFill>
              </a:rPr>
              <a:t>Inappropriate use of medicines for treatment of pneumonia and PSBI by providers and caregivers </a:t>
            </a:r>
          </a:p>
        </p:txBody>
      </p:sp>
      <p:sp>
        <p:nvSpPr>
          <p:cNvPr id="44" name="TextBox 43">
            <a:extLst>
              <a:ext uri="{FF2B5EF4-FFF2-40B4-BE49-F238E27FC236}">
                <a16:creationId xmlns:a16="http://schemas.microsoft.com/office/drawing/2014/main" id="{E00A4ECE-84EE-ED46-306F-89ED57C42864}"/>
              </a:ext>
            </a:extLst>
          </p:cNvPr>
          <p:cNvSpPr txBox="1"/>
          <p:nvPr/>
        </p:nvSpPr>
        <p:spPr>
          <a:xfrm>
            <a:off x="9380412" y="4122931"/>
            <a:ext cx="2019962" cy="307777"/>
          </a:xfrm>
          <a:prstGeom prst="rect">
            <a:avLst/>
          </a:prstGeom>
          <a:noFill/>
        </p:spPr>
        <p:txBody>
          <a:bodyPr wrap="square" rtlCol="0">
            <a:spAutoFit/>
          </a:bodyPr>
          <a:lstStyle/>
          <a:p>
            <a:pPr algn="ctr"/>
            <a:r>
              <a:rPr lang="en-US" sz="1400" b="1" dirty="0">
                <a:solidFill>
                  <a:schemeClr val="accent6">
                    <a:lumMod val="50000"/>
                  </a:schemeClr>
                </a:solidFill>
              </a:rPr>
              <a:t>Appropriate Use</a:t>
            </a:r>
          </a:p>
        </p:txBody>
      </p:sp>
      <p:sp>
        <p:nvSpPr>
          <p:cNvPr id="45" name="TextBox 44">
            <a:extLst>
              <a:ext uri="{FF2B5EF4-FFF2-40B4-BE49-F238E27FC236}">
                <a16:creationId xmlns:a16="http://schemas.microsoft.com/office/drawing/2014/main" id="{06D4C223-5E88-8AD2-C1D6-1260DC5DEE46}"/>
              </a:ext>
            </a:extLst>
          </p:cNvPr>
          <p:cNvSpPr txBox="1"/>
          <p:nvPr/>
        </p:nvSpPr>
        <p:spPr>
          <a:xfrm>
            <a:off x="6370547" y="4044158"/>
            <a:ext cx="2019962" cy="307777"/>
          </a:xfrm>
          <a:prstGeom prst="rect">
            <a:avLst/>
          </a:prstGeom>
          <a:noFill/>
        </p:spPr>
        <p:txBody>
          <a:bodyPr wrap="square" rtlCol="0">
            <a:spAutoFit/>
          </a:bodyPr>
          <a:lstStyle/>
          <a:p>
            <a:pPr algn="ctr"/>
            <a:r>
              <a:rPr lang="en-US" sz="1400" b="1" dirty="0">
                <a:solidFill>
                  <a:schemeClr val="accent6">
                    <a:lumMod val="50000"/>
                  </a:schemeClr>
                </a:solidFill>
              </a:rPr>
              <a:t>Quality</a:t>
            </a:r>
          </a:p>
        </p:txBody>
      </p:sp>
      <p:sp>
        <p:nvSpPr>
          <p:cNvPr id="46" name="TextBox 45">
            <a:extLst>
              <a:ext uri="{FF2B5EF4-FFF2-40B4-BE49-F238E27FC236}">
                <a16:creationId xmlns:a16="http://schemas.microsoft.com/office/drawing/2014/main" id="{F79639CC-27FF-7893-E4EA-C06B838E66D1}"/>
              </a:ext>
            </a:extLst>
          </p:cNvPr>
          <p:cNvSpPr txBox="1"/>
          <p:nvPr/>
        </p:nvSpPr>
        <p:spPr>
          <a:xfrm>
            <a:off x="90875" y="4089599"/>
            <a:ext cx="2957426" cy="307777"/>
          </a:xfrm>
          <a:prstGeom prst="rect">
            <a:avLst/>
          </a:prstGeom>
          <a:noFill/>
        </p:spPr>
        <p:txBody>
          <a:bodyPr wrap="square" lIns="91440" tIns="45720" rIns="91440" bIns="45720" rtlCol="0" anchor="t">
            <a:spAutoFit/>
          </a:bodyPr>
          <a:lstStyle/>
          <a:p>
            <a:pPr algn="ctr"/>
            <a:r>
              <a:rPr lang="en-US" sz="1400" b="1" dirty="0">
                <a:solidFill>
                  <a:schemeClr val="accent6">
                    <a:lumMod val="50000"/>
                  </a:schemeClr>
                </a:solidFill>
              </a:rPr>
              <a:t>Financing</a:t>
            </a:r>
          </a:p>
        </p:txBody>
      </p:sp>
      <p:sp>
        <p:nvSpPr>
          <p:cNvPr id="69" name="Freeform 68">
            <a:extLst>
              <a:ext uri="{FF2B5EF4-FFF2-40B4-BE49-F238E27FC236}">
                <a16:creationId xmlns:a16="http://schemas.microsoft.com/office/drawing/2014/main" id="{AA1C117F-7318-677B-E6D4-BE8B7F8D2FBE}"/>
              </a:ext>
            </a:extLst>
          </p:cNvPr>
          <p:cNvSpPr/>
          <p:nvPr/>
        </p:nvSpPr>
        <p:spPr>
          <a:xfrm rot="10800000">
            <a:off x="1041423" y="3504239"/>
            <a:ext cx="960099" cy="455488"/>
          </a:xfrm>
          <a:custGeom>
            <a:avLst/>
            <a:gdLst>
              <a:gd name="connsiteX0" fmla="*/ 0 w 960099"/>
              <a:gd name="connsiteY0" fmla="*/ 0 h 455488"/>
              <a:gd name="connsiteX1" fmla="*/ 960099 w 960099"/>
              <a:gd name="connsiteY1" fmla="*/ 0 h 455488"/>
              <a:gd name="connsiteX2" fmla="*/ 953043 w 960099"/>
              <a:gd name="connsiteY2" fmla="*/ 69987 h 455488"/>
              <a:gd name="connsiteX3" fmla="*/ 480049 w 960099"/>
              <a:gd name="connsiteY3" fmla="*/ 455488 h 455488"/>
              <a:gd name="connsiteX4" fmla="*/ 7055 w 960099"/>
              <a:gd name="connsiteY4" fmla="*/ 69987 h 455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099" h="455488">
                <a:moveTo>
                  <a:pt x="0" y="0"/>
                </a:moveTo>
                <a:lnTo>
                  <a:pt x="960099" y="0"/>
                </a:lnTo>
                <a:lnTo>
                  <a:pt x="953043" y="69987"/>
                </a:lnTo>
                <a:cubicBezTo>
                  <a:pt x="908024" y="289992"/>
                  <a:pt x="713364" y="455488"/>
                  <a:pt x="480049" y="455488"/>
                </a:cubicBezTo>
                <a:cubicBezTo>
                  <a:pt x="246735" y="455488"/>
                  <a:pt x="52074" y="289992"/>
                  <a:pt x="7055" y="6998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0" name="Freeform 69">
            <a:extLst>
              <a:ext uri="{FF2B5EF4-FFF2-40B4-BE49-F238E27FC236}">
                <a16:creationId xmlns:a16="http://schemas.microsoft.com/office/drawing/2014/main" id="{160FF3F9-E4A6-796C-1D25-322A89A91861}"/>
              </a:ext>
            </a:extLst>
          </p:cNvPr>
          <p:cNvSpPr/>
          <p:nvPr/>
        </p:nvSpPr>
        <p:spPr>
          <a:xfrm rot="10800000">
            <a:off x="6867302" y="3512706"/>
            <a:ext cx="960099" cy="455488"/>
          </a:xfrm>
          <a:custGeom>
            <a:avLst/>
            <a:gdLst>
              <a:gd name="connsiteX0" fmla="*/ 0 w 960099"/>
              <a:gd name="connsiteY0" fmla="*/ 0 h 455488"/>
              <a:gd name="connsiteX1" fmla="*/ 960099 w 960099"/>
              <a:gd name="connsiteY1" fmla="*/ 0 h 455488"/>
              <a:gd name="connsiteX2" fmla="*/ 953043 w 960099"/>
              <a:gd name="connsiteY2" fmla="*/ 69987 h 455488"/>
              <a:gd name="connsiteX3" fmla="*/ 480049 w 960099"/>
              <a:gd name="connsiteY3" fmla="*/ 455488 h 455488"/>
              <a:gd name="connsiteX4" fmla="*/ 7055 w 960099"/>
              <a:gd name="connsiteY4" fmla="*/ 69987 h 455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099" h="455488">
                <a:moveTo>
                  <a:pt x="0" y="0"/>
                </a:moveTo>
                <a:lnTo>
                  <a:pt x="960099" y="0"/>
                </a:lnTo>
                <a:lnTo>
                  <a:pt x="953043" y="69987"/>
                </a:lnTo>
                <a:cubicBezTo>
                  <a:pt x="908024" y="289992"/>
                  <a:pt x="713364" y="455488"/>
                  <a:pt x="480049" y="455488"/>
                </a:cubicBezTo>
                <a:cubicBezTo>
                  <a:pt x="246735" y="455488"/>
                  <a:pt x="52074" y="289992"/>
                  <a:pt x="7055" y="6998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1" name="Freeform 70">
            <a:extLst>
              <a:ext uri="{FF2B5EF4-FFF2-40B4-BE49-F238E27FC236}">
                <a16:creationId xmlns:a16="http://schemas.microsoft.com/office/drawing/2014/main" id="{5699ABF7-AC20-AE6B-FE35-BEBE65286FC7}"/>
              </a:ext>
            </a:extLst>
          </p:cNvPr>
          <p:cNvSpPr/>
          <p:nvPr/>
        </p:nvSpPr>
        <p:spPr>
          <a:xfrm rot="10800000">
            <a:off x="9907715" y="3538106"/>
            <a:ext cx="793470" cy="455488"/>
          </a:xfrm>
          <a:custGeom>
            <a:avLst/>
            <a:gdLst>
              <a:gd name="connsiteX0" fmla="*/ 0 w 960099"/>
              <a:gd name="connsiteY0" fmla="*/ 0 h 455488"/>
              <a:gd name="connsiteX1" fmla="*/ 960099 w 960099"/>
              <a:gd name="connsiteY1" fmla="*/ 0 h 455488"/>
              <a:gd name="connsiteX2" fmla="*/ 953043 w 960099"/>
              <a:gd name="connsiteY2" fmla="*/ 69987 h 455488"/>
              <a:gd name="connsiteX3" fmla="*/ 480049 w 960099"/>
              <a:gd name="connsiteY3" fmla="*/ 455488 h 455488"/>
              <a:gd name="connsiteX4" fmla="*/ 7055 w 960099"/>
              <a:gd name="connsiteY4" fmla="*/ 69987 h 455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099" h="455488">
                <a:moveTo>
                  <a:pt x="0" y="0"/>
                </a:moveTo>
                <a:lnTo>
                  <a:pt x="960099" y="0"/>
                </a:lnTo>
                <a:lnTo>
                  <a:pt x="953043" y="69987"/>
                </a:lnTo>
                <a:cubicBezTo>
                  <a:pt x="908024" y="289992"/>
                  <a:pt x="713364" y="455488"/>
                  <a:pt x="480049" y="455488"/>
                </a:cubicBezTo>
                <a:cubicBezTo>
                  <a:pt x="246735" y="455488"/>
                  <a:pt x="52074" y="289992"/>
                  <a:pt x="7055" y="6998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74" name="Straight Connector 73">
            <a:extLst>
              <a:ext uri="{FF2B5EF4-FFF2-40B4-BE49-F238E27FC236}">
                <a16:creationId xmlns:a16="http://schemas.microsoft.com/office/drawing/2014/main" id="{DBD6B775-F7C9-ACE5-E2B3-0019E3DB1B24}"/>
              </a:ext>
            </a:extLst>
          </p:cNvPr>
          <p:cNvCxnSpPr>
            <a:cxnSpLocks/>
          </p:cNvCxnSpPr>
          <p:nvPr/>
        </p:nvCxnSpPr>
        <p:spPr>
          <a:xfrm flipH="1">
            <a:off x="554182" y="2441198"/>
            <a:ext cx="110836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8" name="Graphic 77">
            <a:extLst>
              <a:ext uri="{FF2B5EF4-FFF2-40B4-BE49-F238E27FC236}">
                <a16:creationId xmlns:a16="http://schemas.microsoft.com/office/drawing/2014/main" id="{6AFF15E9-886C-EA9F-BF0E-4300D52A4E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72388" y="3587864"/>
            <a:ext cx="359557" cy="385336"/>
          </a:xfrm>
          <a:prstGeom prst="rect">
            <a:avLst/>
          </a:prstGeom>
        </p:spPr>
      </p:pic>
      <p:pic>
        <p:nvPicPr>
          <p:cNvPr id="79" name="Graphic 78">
            <a:extLst>
              <a:ext uri="{FF2B5EF4-FFF2-40B4-BE49-F238E27FC236}">
                <a16:creationId xmlns:a16="http://schemas.microsoft.com/office/drawing/2014/main" id="{7B1D8BA4-891D-E7D4-65C4-73AFBD1C53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72816" y="3585976"/>
            <a:ext cx="433470" cy="389011"/>
          </a:xfrm>
          <a:prstGeom prst="rect">
            <a:avLst/>
          </a:prstGeom>
        </p:spPr>
      </p:pic>
      <p:sp>
        <p:nvSpPr>
          <p:cNvPr id="4" name="Rectangle 3">
            <a:extLst>
              <a:ext uri="{FF2B5EF4-FFF2-40B4-BE49-F238E27FC236}">
                <a16:creationId xmlns:a16="http://schemas.microsoft.com/office/drawing/2014/main" id="{E75A3E90-9A55-5F21-762B-4A733B455D73}"/>
              </a:ext>
            </a:extLst>
          </p:cNvPr>
          <p:cNvSpPr/>
          <p:nvPr/>
        </p:nvSpPr>
        <p:spPr>
          <a:xfrm rot="5400000">
            <a:off x="3646337" y="3522391"/>
            <a:ext cx="1544183" cy="2421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756A3E9-4B4E-10B9-54AF-633413950941}"/>
              </a:ext>
            </a:extLst>
          </p:cNvPr>
          <p:cNvSpPr txBox="1"/>
          <p:nvPr/>
        </p:nvSpPr>
        <p:spPr>
          <a:xfrm>
            <a:off x="2935674" y="4089599"/>
            <a:ext cx="2957426" cy="307777"/>
          </a:xfrm>
          <a:prstGeom prst="rect">
            <a:avLst/>
          </a:prstGeom>
          <a:noFill/>
        </p:spPr>
        <p:txBody>
          <a:bodyPr wrap="square" lIns="91440" tIns="45720" rIns="91440" bIns="45720" rtlCol="0" anchor="t">
            <a:spAutoFit/>
          </a:bodyPr>
          <a:lstStyle/>
          <a:p>
            <a:pPr algn="ctr"/>
            <a:r>
              <a:rPr lang="en-US" sz="1400" b="1" dirty="0">
                <a:solidFill>
                  <a:schemeClr val="accent6">
                    <a:lumMod val="50000"/>
                  </a:schemeClr>
                </a:solidFill>
              </a:rPr>
              <a:t>Quantification</a:t>
            </a:r>
          </a:p>
        </p:txBody>
      </p:sp>
      <p:sp>
        <p:nvSpPr>
          <p:cNvPr id="6" name="TextBox 5">
            <a:extLst>
              <a:ext uri="{FF2B5EF4-FFF2-40B4-BE49-F238E27FC236}">
                <a16:creationId xmlns:a16="http://schemas.microsoft.com/office/drawing/2014/main" id="{E04C97B0-BA83-1BCB-9530-1817959E883D}"/>
              </a:ext>
            </a:extLst>
          </p:cNvPr>
          <p:cNvSpPr txBox="1"/>
          <p:nvPr/>
        </p:nvSpPr>
        <p:spPr>
          <a:xfrm>
            <a:off x="3432460" y="4480003"/>
            <a:ext cx="1918102" cy="461665"/>
          </a:xfrm>
          <a:prstGeom prst="rect">
            <a:avLst/>
          </a:prstGeom>
          <a:noFill/>
        </p:spPr>
        <p:txBody>
          <a:bodyPr wrap="square" lIns="91440" tIns="45720" rIns="91440" bIns="45720" rtlCol="0" anchor="t">
            <a:spAutoFit/>
          </a:bodyPr>
          <a:lstStyle/>
          <a:p>
            <a:pPr algn="ctr"/>
            <a:r>
              <a:rPr lang="en-US" sz="1200" dirty="0">
                <a:solidFill>
                  <a:schemeClr val="accent6">
                    <a:lumMod val="50000"/>
                  </a:schemeClr>
                </a:solidFill>
              </a:rPr>
              <a:t>Inaccurate quantification at all levels </a:t>
            </a:r>
          </a:p>
        </p:txBody>
      </p:sp>
      <p:sp>
        <p:nvSpPr>
          <p:cNvPr id="7" name="Rectangle 6">
            <a:extLst>
              <a:ext uri="{FF2B5EF4-FFF2-40B4-BE49-F238E27FC236}">
                <a16:creationId xmlns:a16="http://schemas.microsoft.com/office/drawing/2014/main" id="{5B9D4EE7-1FC5-4B56-F6A7-0E4EEE7081DE}"/>
              </a:ext>
            </a:extLst>
          </p:cNvPr>
          <p:cNvSpPr/>
          <p:nvPr/>
        </p:nvSpPr>
        <p:spPr>
          <a:xfrm rot="5400000">
            <a:off x="4344864" y="4369109"/>
            <a:ext cx="160004" cy="2429881"/>
          </a:xfrm>
          <a:prstGeom prst="rect">
            <a:avLst/>
          </a:prstGeom>
          <a:solidFill>
            <a:srgbClr val="645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68">
            <a:extLst>
              <a:ext uri="{FF2B5EF4-FFF2-40B4-BE49-F238E27FC236}">
                <a16:creationId xmlns:a16="http://schemas.microsoft.com/office/drawing/2014/main" id="{CA668A14-D1C4-3F9E-9720-30ED7211C883}"/>
              </a:ext>
            </a:extLst>
          </p:cNvPr>
          <p:cNvSpPr/>
          <p:nvPr/>
        </p:nvSpPr>
        <p:spPr>
          <a:xfrm rot="10800000">
            <a:off x="3945489" y="3504239"/>
            <a:ext cx="960099" cy="455488"/>
          </a:xfrm>
          <a:custGeom>
            <a:avLst/>
            <a:gdLst>
              <a:gd name="connsiteX0" fmla="*/ 0 w 960099"/>
              <a:gd name="connsiteY0" fmla="*/ 0 h 455488"/>
              <a:gd name="connsiteX1" fmla="*/ 960099 w 960099"/>
              <a:gd name="connsiteY1" fmla="*/ 0 h 455488"/>
              <a:gd name="connsiteX2" fmla="*/ 953043 w 960099"/>
              <a:gd name="connsiteY2" fmla="*/ 69987 h 455488"/>
              <a:gd name="connsiteX3" fmla="*/ 480049 w 960099"/>
              <a:gd name="connsiteY3" fmla="*/ 455488 h 455488"/>
              <a:gd name="connsiteX4" fmla="*/ 7055 w 960099"/>
              <a:gd name="connsiteY4" fmla="*/ 69987 h 455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099" h="455488">
                <a:moveTo>
                  <a:pt x="0" y="0"/>
                </a:moveTo>
                <a:lnTo>
                  <a:pt x="960099" y="0"/>
                </a:lnTo>
                <a:lnTo>
                  <a:pt x="953043" y="69987"/>
                </a:lnTo>
                <a:cubicBezTo>
                  <a:pt x="908024" y="289992"/>
                  <a:pt x="713364" y="455488"/>
                  <a:pt x="480049" y="455488"/>
                </a:cubicBezTo>
                <a:cubicBezTo>
                  <a:pt x="246735" y="455488"/>
                  <a:pt x="52074" y="289992"/>
                  <a:pt x="7055" y="6998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81" name="Graphic 80">
            <a:extLst>
              <a:ext uri="{FF2B5EF4-FFF2-40B4-BE49-F238E27FC236}">
                <a16:creationId xmlns:a16="http://schemas.microsoft.com/office/drawing/2014/main" id="{BE943E8C-5ACB-5F34-ED07-04E52C6472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00890" y="3580377"/>
            <a:ext cx="383375" cy="383375"/>
          </a:xfrm>
          <a:prstGeom prst="rect">
            <a:avLst/>
          </a:prstGeom>
        </p:spPr>
      </p:pic>
      <p:pic>
        <p:nvPicPr>
          <p:cNvPr id="9" name="Graphic 9" descr="Dollar with solid fill">
            <a:extLst>
              <a:ext uri="{FF2B5EF4-FFF2-40B4-BE49-F238E27FC236}">
                <a16:creationId xmlns:a16="http://schemas.microsoft.com/office/drawing/2014/main" id="{CA5DAD75-EFD3-CB17-CDAE-C82F92A9C3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46200" y="3581400"/>
            <a:ext cx="355600" cy="355600"/>
          </a:xfrm>
          <a:prstGeom prst="rect">
            <a:avLst/>
          </a:prstGeom>
        </p:spPr>
      </p:pic>
    </p:spTree>
    <p:extLst>
      <p:ext uri="{BB962C8B-B14F-4D97-AF65-F5344CB8AC3E}">
        <p14:creationId xmlns:p14="http://schemas.microsoft.com/office/powerpoint/2010/main" val="1111999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E013F1-0CE6-B18B-62D2-04CFB4705BB7}"/>
              </a:ext>
            </a:extLst>
          </p:cNvPr>
          <p:cNvSpPr/>
          <p:nvPr/>
        </p:nvSpPr>
        <p:spPr>
          <a:xfrm>
            <a:off x="204288" y="1670120"/>
            <a:ext cx="11772898" cy="45224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1BD3974-3871-9E14-BB42-F4509E42887E}"/>
              </a:ext>
            </a:extLst>
          </p:cNvPr>
          <p:cNvSpPr>
            <a:spLocks noGrp="1"/>
          </p:cNvSpPr>
          <p:nvPr>
            <p:ph type="title"/>
          </p:nvPr>
        </p:nvSpPr>
        <p:spPr/>
        <p:txBody>
          <a:bodyPr/>
          <a:lstStyle/>
          <a:p>
            <a:r>
              <a:rPr lang="en-US" b="1" kern="1200" dirty="0">
                <a:latin typeface="+mj-lt"/>
                <a:ea typeface="+mj-ea"/>
                <a:cs typeface="+mj-cs"/>
              </a:rPr>
              <a:t>Call to Action: </a:t>
            </a:r>
            <a:r>
              <a:rPr lang="en-US" dirty="0">
                <a:latin typeface="Gill Sans MT" panose="020B0502020104020203" pitchFamily="34" charset="0"/>
              </a:rPr>
              <a:t>Improving uptake of amoxicillin and gentamicin</a:t>
            </a:r>
            <a:endParaRPr lang="en-US" dirty="0"/>
          </a:p>
        </p:txBody>
      </p:sp>
      <p:sp>
        <p:nvSpPr>
          <p:cNvPr id="3" name="Slide Number Placeholder 2">
            <a:extLst>
              <a:ext uri="{FF2B5EF4-FFF2-40B4-BE49-F238E27FC236}">
                <a16:creationId xmlns:a16="http://schemas.microsoft.com/office/drawing/2014/main" id="{3017CE15-B4F5-EFAF-A2E7-64A596FC1DD7}"/>
              </a:ext>
            </a:extLst>
          </p:cNvPr>
          <p:cNvSpPr>
            <a:spLocks noGrp="1"/>
          </p:cNvSpPr>
          <p:nvPr>
            <p:ph type="sldNum" sz="quarter" idx="4"/>
          </p:nvPr>
        </p:nvSpPr>
        <p:spPr/>
        <p:txBody>
          <a:bodyPr/>
          <a:lstStyle/>
          <a:p>
            <a:fld id="{35B6E5A0-E4B5-4D69-B89F-7DC6A31D35A3}" type="slidenum">
              <a:rPr lang="en-US" smtClean="0"/>
              <a:pPr/>
              <a:t>11</a:t>
            </a:fld>
            <a:endParaRPr lang="en-US" dirty="0"/>
          </a:p>
        </p:txBody>
      </p:sp>
      <p:sp>
        <p:nvSpPr>
          <p:cNvPr id="4" name="TextBox 3">
            <a:extLst>
              <a:ext uri="{FF2B5EF4-FFF2-40B4-BE49-F238E27FC236}">
                <a16:creationId xmlns:a16="http://schemas.microsoft.com/office/drawing/2014/main" id="{2E991B60-5F63-E0EE-116D-D4CDCCFD474B}"/>
              </a:ext>
            </a:extLst>
          </p:cNvPr>
          <p:cNvSpPr txBox="1"/>
          <p:nvPr/>
        </p:nvSpPr>
        <p:spPr>
          <a:xfrm>
            <a:off x="2099908" y="1680307"/>
            <a:ext cx="7925189" cy="707886"/>
          </a:xfrm>
          <a:prstGeom prst="rect">
            <a:avLst/>
          </a:prstGeom>
          <a:noFill/>
        </p:spPr>
        <p:txBody>
          <a:bodyPr wrap="square" rtlCol="0">
            <a:spAutoFit/>
          </a:bodyPr>
          <a:lstStyle/>
          <a:p>
            <a:pPr algn="ctr"/>
            <a:r>
              <a:rPr lang="en-US" sz="2000" dirty="0">
                <a:solidFill>
                  <a:schemeClr val="accent6"/>
                </a:solidFill>
              </a:rPr>
              <a:t>Evidence and solution building process to review experience and evidence </a:t>
            </a:r>
            <a:br>
              <a:rPr lang="en-US" sz="2000" dirty="0">
                <a:solidFill>
                  <a:schemeClr val="accent6"/>
                </a:solidFill>
              </a:rPr>
            </a:br>
            <a:r>
              <a:rPr lang="en-US" sz="2000" dirty="0">
                <a:solidFill>
                  <a:schemeClr val="accent6"/>
                </a:solidFill>
              </a:rPr>
              <a:t>related to selected bottlenecks </a:t>
            </a:r>
          </a:p>
        </p:txBody>
      </p:sp>
      <p:sp>
        <p:nvSpPr>
          <p:cNvPr id="5" name="Content Placeholder 2">
            <a:extLst>
              <a:ext uri="{FF2B5EF4-FFF2-40B4-BE49-F238E27FC236}">
                <a16:creationId xmlns:a16="http://schemas.microsoft.com/office/drawing/2014/main" id="{13B714AD-CDA6-FBFB-648D-3566E113833C}"/>
              </a:ext>
            </a:extLst>
          </p:cNvPr>
          <p:cNvSpPr txBox="1">
            <a:spLocks/>
          </p:cNvSpPr>
          <p:nvPr/>
        </p:nvSpPr>
        <p:spPr>
          <a:xfrm>
            <a:off x="224739" y="2644980"/>
            <a:ext cx="6007881" cy="3706270"/>
          </a:xfrm>
          <a:prstGeom prst="rect">
            <a:avLst/>
          </a:prstGeom>
        </p:spPr>
        <p:txBody>
          <a:bodyPr>
            <a:normAutofit fontScale="85000" lnSpcReduction="20000"/>
          </a:bodyPr>
          <a:lstStyle>
            <a:lvl1pPr marL="228600" indent="-228600" algn="l" defTabSz="914400" rtl="0" eaLnBrk="1" latinLnBrk="0" hangingPunct="1">
              <a:lnSpc>
                <a:spcPct val="100000"/>
              </a:lnSpc>
              <a:spcBef>
                <a:spcPts val="1200"/>
              </a:spcBef>
              <a:buFont typeface="Arial" panose="020B0604020202020204" pitchFamily="34" charset="0"/>
              <a:buChar char="•"/>
              <a:defRPr sz="2800" kern="1200">
                <a:solidFill>
                  <a:srgbClr val="6C6463"/>
                </a:solidFill>
                <a:latin typeface="+mn-lt"/>
                <a:ea typeface="+mn-ea"/>
                <a:cs typeface="+mn-cs"/>
              </a:defRPr>
            </a:lvl1pPr>
            <a:lvl2pPr marL="685800" indent="-228600" algn="l" defTabSz="914400" rtl="0" eaLnBrk="1" latinLnBrk="0" hangingPunct="1">
              <a:lnSpc>
                <a:spcPct val="100000"/>
              </a:lnSpc>
              <a:spcBef>
                <a:spcPts val="300"/>
              </a:spcBef>
              <a:buSzPct val="80000"/>
              <a:buFont typeface="Courier New" panose="02070309020205020404" pitchFamily="49" charset="0"/>
              <a:buChar char="o"/>
              <a:defRPr sz="2400" kern="1200">
                <a:solidFill>
                  <a:srgbClr val="6C6463"/>
                </a:solidFill>
                <a:latin typeface="+mn-lt"/>
                <a:ea typeface="+mn-ea"/>
                <a:cs typeface="+mn-cs"/>
              </a:defRPr>
            </a:lvl2pPr>
            <a:lvl3pPr marL="1143000" indent="-228600" algn="l" defTabSz="914400" rtl="0" eaLnBrk="1" latinLnBrk="0" hangingPunct="1">
              <a:lnSpc>
                <a:spcPct val="100000"/>
              </a:lnSpc>
              <a:spcBef>
                <a:spcPts val="300"/>
              </a:spcBef>
              <a:buClr>
                <a:srgbClr val="6C6463"/>
              </a:buClr>
              <a:buFont typeface="Gill Sans MT" panose="020B0502020104020203" pitchFamily="34" charset="0"/>
              <a:buChar char="–"/>
              <a:defRPr sz="2000" kern="1200">
                <a:solidFill>
                  <a:srgbClr val="6C6463"/>
                </a:solidFill>
                <a:latin typeface="+mn-lt"/>
                <a:ea typeface="+mn-ea"/>
                <a:cs typeface="+mn-cs"/>
              </a:defRPr>
            </a:lvl3pPr>
            <a:lvl4pPr marL="16002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4pPr>
            <a:lvl5pPr marL="20574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5pPr>
            <a:lvl6pPr marL="25146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6pPr>
            <a:lvl7pPr marL="29718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7pPr>
            <a:lvl8pPr marL="34290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lnSpc>
                <a:spcPct val="150000"/>
              </a:lnSpc>
              <a:spcBef>
                <a:spcPts val="0"/>
              </a:spcBef>
              <a:buSzPct val="100000"/>
              <a:buFont typeface="Arial" panose="020B0604020202020204" pitchFamily="34" charset="0"/>
              <a:buNone/>
            </a:pPr>
            <a:r>
              <a:rPr lang="en-US" sz="1600" b="1" dirty="0">
                <a:solidFill>
                  <a:schemeClr val="accent6"/>
                </a:solidFill>
                <a:latin typeface="Gill Sans MT" panose="020B0502020104020203"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4"/>
                  </a:ext>
                </a:extLst>
              </a:rPr>
              <a:t>Consultative process: </a:t>
            </a:r>
            <a:endParaRPr lang="en-US" sz="1600" b="1" dirty="0">
              <a:solidFill>
                <a:schemeClr val="accent6"/>
              </a:solidFill>
              <a:latin typeface="Gill Sans MT" panose="020B0502020104020203"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4"/>
                </a:ext>
              </a:extLst>
            </a:endParaRPr>
          </a:p>
          <a:p>
            <a:pPr marL="304800" indent="-285750">
              <a:lnSpc>
                <a:spcPct val="150000"/>
              </a:lnSpc>
              <a:spcBef>
                <a:spcPts val="0"/>
              </a:spcBef>
              <a:buSzPct val="100000"/>
            </a:pPr>
            <a:r>
              <a:rPr lang="en-US" sz="1500" dirty="0">
                <a:solidFill>
                  <a:schemeClr val="accent6"/>
                </a:solidFill>
                <a:latin typeface="Gill Sans MT" panose="020B0502020104020203"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4"/>
                  </a:ext>
                </a:extLst>
              </a:rPr>
              <a:t>Review of recent literature</a:t>
            </a:r>
          </a:p>
          <a:p>
            <a:pPr marL="304800" indent="-285750">
              <a:lnSpc>
                <a:spcPct val="150000"/>
              </a:lnSpc>
              <a:spcBef>
                <a:spcPts val="0"/>
              </a:spcBef>
              <a:buSzPct val="100000"/>
            </a:pPr>
            <a:r>
              <a:rPr lang="en-US" sz="1500" dirty="0">
                <a:solidFill>
                  <a:schemeClr val="accent6"/>
                </a:solidFill>
                <a:latin typeface="Gill Sans MT" panose="020B0502020104020203"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4"/>
                  </a:ext>
                </a:extLst>
              </a:rPr>
              <a:t>Call for evidence, experience, and data</a:t>
            </a:r>
          </a:p>
          <a:p>
            <a:pPr marL="304800" indent="-285750">
              <a:lnSpc>
                <a:spcPct val="150000"/>
              </a:lnSpc>
              <a:spcBef>
                <a:spcPts val="0"/>
              </a:spcBef>
              <a:buSzPct val="100000"/>
            </a:pPr>
            <a:r>
              <a:rPr lang="en-US" sz="1500" dirty="0">
                <a:solidFill>
                  <a:schemeClr val="accent6"/>
                </a:solidFill>
                <a:latin typeface="Gill Sans MT" panose="020B0502020104020203"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4"/>
                  </a:ext>
                </a:extLst>
              </a:rPr>
              <a:t>Surveys to priority countries </a:t>
            </a:r>
          </a:p>
          <a:p>
            <a:pPr marL="304800" indent="-285750">
              <a:lnSpc>
                <a:spcPct val="150000"/>
              </a:lnSpc>
              <a:spcBef>
                <a:spcPts val="0"/>
              </a:spcBef>
              <a:buSzPct val="100000"/>
            </a:pPr>
            <a:r>
              <a:rPr lang="en-US" sz="1500" dirty="0">
                <a:solidFill>
                  <a:schemeClr val="accent6"/>
                </a:solidFill>
                <a:latin typeface="Gill Sans MT" panose="020B0502020104020203"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4"/>
                  </a:ext>
                </a:extLst>
              </a:rPr>
              <a:t>Consultative meetings</a:t>
            </a:r>
            <a:endParaRPr lang="en-US" sz="1500" dirty="0">
              <a:solidFill>
                <a:schemeClr val="accent6"/>
              </a:solidFill>
              <a:latin typeface="Gill Sans MT" panose="020B0502020104020203"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4"/>
                </a:ext>
              </a:extLst>
            </a:endParaRPr>
          </a:p>
          <a:p>
            <a:pPr marL="758826" lvl="1" indent="-285750">
              <a:lnSpc>
                <a:spcPct val="150000"/>
              </a:lnSpc>
              <a:spcBef>
                <a:spcPts val="0"/>
              </a:spcBef>
              <a:buSzPct val="100000"/>
              <a:buFont typeface="Arial" panose="020B0604020202020204" pitchFamily="34" charset="0"/>
              <a:buChar char="•"/>
            </a:pPr>
            <a:r>
              <a:rPr lang="en-US" sz="1500" dirty="0">
                <a:solidFill>
                  <a:schemeClr val="accent6"/>
                </a:solidFill>
                <a:latin typeface="Gill Sans MT" panose="020B0502020104020203" pitchFamily="34" charset="0"/>
              </a:rPr>
              <a:t>Convene country stakeholders, donors, </a:t>
            </a:r>
            <a:br>
              <a:rPr lang="en-US" sz="1500" dirty="0">
                <a:solidFill>
                  <a:schemeClr val="accent6"/>
                </a:solidFill>
                <a:latin typeface="Gill Sans MT" panose="020B0502020104020203" pitchFamily="34" charset="0"/>
              </a:rPr>
            </a:br>
            <a:r>
              <a:rPr lang="en-US" sz="1500" dirty="0">
                <a:solidFill>
                  <a:schemeClr val="accent6"/>
                </a:solidFill>
                <a:latin typeface="Gill Sans MT" panose="020B0502020104020203" pitchFamily="34" charset="0"/>
              </a:rPr>
              <a:t>and implementing partners</a:t>
            </a:r>
          </a:p>
          <a:p>
            <a:pPr marL="758826" lvl="1" indent="-285750">
              <a:lnSpc>
                <a:spcPct val="150000"/>
              </a:lnSpc>
              <a:spcBef>
                <a:spcPts val="0"/>
              </a:spcBef>
              <a:buSzPct val="100000"/>
              <a:buFont typeface="Arial" panose="020B0604020202020204" pitchFamily="34" charset="0"/>
              <a:buChar char="•"/>
            </a:pPr>
            <a:r>
              <a:rPr lang="en-US" sz="1500" dirty="0">
                <a:solidFill>
                  <a:schemeClr val="accent6"/>
                </a:solidFill>
                <a:latin typeface="Gill Sans MT" panose="020B0502020104020203" pitchFamily="34" charset="0"/>
              </a:rPr>
              <a:t>Share evidence on prioritized bottlenecks in uptake </a:t>
            </a:r>
            <a:br>
              <a:rPr lang="en-US" sz="1500" dirty="0">
                <a:solidFill>
                  <a:schemeClr val="accent6"/>
                </a:solidFill>
                <a:latin typeface="Gill Sans MT" panose="020B0502020104020203" pitchFamily="34" charset="0"/>
              </a:rPr>
            </a:br>
            <a:r>
              <a:rPr lang="en-US" sz="1500" dirty="0">
                <a:solidFill>
                  <a:schemeClr val="accent6"/>
                </a:solidFill>
                <a:latin typeface="Gill Sans MT" panose="020B0502020104020203" pitchFamily="34" charset="0"/>
              </a:rPr>
              <a:t>of medicines for newborn and child health</a:t>
            </a:r>
          </a:p>
          <a:p>
            <a:pPr marL="758826" lvl="1" indent="-285750">
              <a:lnSpc>
                <a:spcPct val="150000"/>
              </a:lnSpc>
              <a:spcBef>
                <a:spcPts val="0"/>
              </a:spcBef>
              <a:buSzPct val="100000"/>
              <a:buFont typeface="Arial" panose="020B0604020202020204" pitchFamily="34" charset="0"/>
              <a:buChar char="•"/>
            </a:pPr>
            <a:r>
              <a:rPr lang="en-US" sz="1500" dirty="0">
                <a:solidFill>
                  <a:schemeClr val="accent6"/>
                </a:solidFill>
                <a:latin typeface="Gill Sans MT" panose="020B0502020104020203" pitchFamily="34" charset="0"/>
              </a:rPr>
              <a:t>Discuss root causes </a:t>
            </a:r>
          </a:p>
          <a:p>
            <a:pPr marL="758826" lvl="1" indent="-285750">
              <a:lnSpc>
                <a:spcPct val="150000"/>
              </a:lnSpc>
              <a:spcBef>
                <a:spcPts val="0"/>
              </a:spcBef>
              <a:buSzPct val="100000"/>
              <a:buFont typeface="Arial" panose="020B0604020202020204" pitchFamily="34" charset="0"/>
              <a:buChar char="•"/>
            </a:pPr>
            <a:r>
              <a:rPr lang="en-US" sz="1500" dirty="0">
                <a:solidFill>
                  <a:schemeClr val="accent6"/>
                </a:solidFill>
                <a:latin typeface="Gill Sans MT" panose="020B0502020104020203" pitchFamily="34" charset="0"/>
              </a:rPr>
              <a:t>Develop consensus on actionable, prioritized solutions </a:t>
            </a:r>
          </a:p>
          <a:p>
            <a:pPr marL="358776" indent="-342900">
              <a:lnSpc>
                <a:spcPct val="150000"/>
              </a:lnSpc>
              <a:spcBef>
                <a:spcPts val="0"/>
              </a:spcBef>
              <a:buSzPct val="100000"/>
            </a:pPr>
            <a:r>
              <a:rPr lang="en-US" sz="1500" b="1" dirty="0">
                <a:solidFill>
                  <a:schemeClr val="accent6"/>
                </a:solidFill>
                <a:latin typeface="Gill Sans MT" panose="020B0502020104020203" pitchFamily="34" charset="0"/>
              </a:rPr>
              <a:t>Call-to-action paper </a:t>
            </a:r>
          </a:p>
          <a:p>
            <a:pPr marL="758826" lvl="1" indent="-285750">
              <a:lnSpc>
                <a:spcPct val="150000"/>
              </a:lnSpc>
              <a:spcBef>
                <a:spcPts val="0"/>
              </a:spcBef>
              <a:buSzPct val="100000"/>
              <a:buFont typeface="Arial" panose="020B0604020202020204" pitchFamily="34" charset="0"/>
              <a:buChar char="•"/>
            </a:pPr>
            <a:r>
              <a:rPr lang="en-US" sz="1500" dirty="0">
                <a:solidFill>
                  <a:schemeClr val="accent6"/>
                </a:solidFill>
                <a:latin typeface="Gill Sans MT" panose="020B0502020104020203" pitchFamily="34" charset="0"/>
              </a:rPr>
              <a:t>with defined roles for both countries and global partners</a:t>
            </a:r>
          </a:p>
          <a:p>
            <a:pPr marL="473076" lvl="1" indent="0">
              <a:spcBef>
                <a:spcPts val="0"/>
              </a:spcBef>
              <a:buSzPct val="100000"/>
              <a:buFont typeface="Courier New" panose="02070309020205020404" pitchFamily="49" charset="0"/>
              <a:buNone/>
            </a:pPr>
            <a:endParaRPr lang="en-US" sz="1600" dirty="0">
              <a:solidFill>
                <a:schemeClr val="accent6"/>
              </a:solidFill>
              <a:latin typeface="Gill Sans MT" panose="020B0502020104020203" pitchFamily="34" charset="0"/>
            </a:endParaRPr>
          </a:p>
        </p:txBody>
      </p:sp>
      <p:sp>
        <p:nvSpPr>
          <p:cNvPr id="6" name="TextBox 5">
            <a:extLst>
              <a:ext uri="{FF2B5EF4-FFF2-40B4-BE49-F238E27FC236}">
                <a16:creationId xmlns:a16="http://schemas.microsoft.com/office/drawing/2014/main" id="{A03BC0C0-34D4-A6A6-A736-06528DBCC52A}"/>
              </a:ext>
            </a:extLst>
          </p:cNvPr>
          <p:cNvSpPr txBox="1"/>
          <p:nvPr/>
        </p:nvSpPr>
        <p:spPr>
          <a:xfrm>
            <a:off x="6459549" y="2549702"/>
            <a:ext cx="5261396" cy="568682"/>
          </a:xfrm>
          <a:prstGeom prst="rect">
            <a:avLst/>
          </a:prstGeom>
          <a:noFill/>
        </p:spPr>
        <p:txBody>
          <a:bodyPr wrap="square">
            <a:spAutoFit/>
          </a:bodyPr>
          <a:lstStyle/>
          <a:p>
            <a:pPr marL="6350">
              <a:lnSpc>
                <a:spcPct val="115000"/>
              </a:lnSpc>
              <a:spcBef>
                <a:spcPts val="1200"/>
              </a:spcBef>
              <a:buSzPct val="100000"/>
            </a:pPr>
            <a:r>
              <a:rPr lang="en-US" sz="1400" b="1" dirty="0">
                <a:solidFill>
                  <a:schemeClr val="accent6"/>
                </a:solidFill>
                <a:latin typeface="Gill Sans MT" panose="020B0502020104020203" pitchFamily="34" charset="0"/>
              </a:rPr>
              <a:t>Series of 3 consultative meetings with the Newborn and Child Health Commodities subgroup of the CHTF :</a:t>
            </a:r>
          </a:p>
        </p:txBody>
      </p:sp>
      <p:sp>
        <p:nvSpPr>
          <p:cNvPr id="7" name="Content Placeholder 2">
            <a:extLst>
              <a:ext uri="{FF2B5EF4-FFF2-40B4-BE49-F238E27FC236}">
                <a16:creationId xmlns:a16="http://schemas.microsoft.com/office/drawing/2014/main" id="{09971238-7603-16C4-42F6-D5A79C4B0652}"/>
              </a:ext>
            </a:extLst>
          </p:cNvPr>
          <p:cNvSpPr txBox="1">
            <a:spLocks/>
          </p:cNvSpPr>
          <p:nvPr/>
        </p:nvSpPr>
        <p:spPr>
          <a:xfrm>
            <a:off x="7389269" y="3189522"/>
            <a:ext cx="4816177" cy="244368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SzPts val="1600"/>
              <a:buNone/>
            </a:pPr>
            <a:r>
              <a:rPr lang="en-US" sz="1300" dirty="0">
                <a:solidFill>
                  <a:schemeClr val="accent6"/>
                </a:solidFill>
                <a:latin typeface="Gill Sans MT" panose="020B0502020104020203" pitchFamily="34" charset="0"/>
              </a:rPr>
              <a:t>Consultative Meeting #1:  Quantification &amp; Financing</a:t>
            </a:r>
          </a:p>
          <a:p>
            <a:pPr marL="0" indent="0">
              <a:lnSpc>
                <a:spcPct val="100000"/>
              </a:lnSpc>
              <a:spcBef>
                <a:spcPts val="0"/>
              </a:spcBef>
              <a:buSzPts val="1600"/>
              <a:buNone/>
            </a:pPr>
            <a:r>
              <a:rPr lang="en-US" sz="1300" dirty="0">
                <a:solidFill>
                  <a:schemeClr val="accent6"/>
                </a:solidFill>
                <a:latin typeface="Gill Sans MT" panose="020B0502020104020203" pitchFamily="34" charset="0"/>
              </a:rPr>
              <a:t>Consultative Meeting #2:  Quality</a:t>
            </a:r>
          </a:p>
          <a:p>
            <a:pPr marL="0" indent="0">
              <a:lnSpc>
                <a:spcPct val="100000"/>
              </a:lnSpc>
              <a:spcBef>
                <a:spcPts val="0"/>
              </a:spcBef>
              <a:buSzPts val="1600"/>
              <a:buNone/>
            </a:pPr>
            <a:r>
              <a:rPr lang="en-US" sz="1300" dirty="0">
                <a:solidFill>
                  <a:schemeClr val="accent6"/>
                </a:solidFill>
                <a:latin typeface="Gill Sans MT" panose="020B0502020104020203" pitchFamily="34" charset="0"/>
              </a:rPr>
              <a:t>Consultative Meeting #3:  Appropriate Use</a:t>
            </a:r>
          </a:p>
          <a:p>
            <a:pPr>
              <a:lnSpc>
                <a:spcPct val="100000"/>
              </a:lnSpc>
              <a:spcBef>
                <a:spcPts val="0"/>
              </a:spcBef>
              <a:buSzPts val="1600"/>
            </a:pPr>
            <a:endParaRPr lang="en-US" sz="900" dirty="0">
              <a:solidFill>
                <a:schemeClr val="accent6"/>
              </a:solidFill>
              <a:latin typeface="Gill Sans MT" panose="020B0502020104020203" pitchFamily="34" charset="0"/>
            </a:endParaRPr>
          </a:p>
          <a:p>
            <a:pPr>
              <a:lnSpc>
                <a:spcPct val="100000"/>
              </a:lnSpc>
              <a:spcBef>
                <a:spcPts val="0"/>
              </a:spcBef>
              <a:buSzPts val="1600"/>
            </a:pPr>
            <a:r>
              <a:rPr lang="en-US" sz="1300" dirty="0">
                <a:solidFill>
                  <a:schemeClr val="accent6"/>
                </a:solidFill>
                <a:latin typeface="Gill Sans MT" panose="020B0502020104020203" pitchFamily="34" charset="0"/>
              </a:rPr>
              <a:t>Included technical experts from:</a:t>
            </a:r>
          </a:p>
          <a:p>
            <a:pPr marL="457200" lvl="3" indent="-182880">
              <a:lnSpc>
                <a:spcPct val="100000"/>
              </a:lnSpc>
              <a:spcBef>
                <a:spcPts val="0"/>
              </a:spcBef>
              <a:buSzPts val="1600"/>
              <a:buFont typeface="Symbol" panose="05050102010706020507" pitchFamily="18" charset="2"/>
              <a:buChar char="-"/>
            </a:pPr>
            <a:r>
              <a:rPr lang="en-US" sz="1300" dirty="0">
                <a:solidFill>
                  <a:schemeClr val="accent6"/>
                </a:solidFill>
                <a:latin typeface="Gill Sans MT" panose="020B0502020104020203" pitchFamily="34" charset="0"/>
              </a:rPr>
              <a:t>Government agencies</a:t>
            </a:r>
          </a:p>
          <a:p>
            <a:pPr marL="457200" lvl="3" indent="-182880">
              <a:lnSpc>
                <a:spcPct val="100000"/>
              </a:lnSpc>
              <a:spcBef>
                <a:spcPts val="0"/>
              </a:spcBef>
              <a:buSzPts val="1600"/>
              <a:buFont typeface="Symbol" panose="05050102010706020507" pitchFamily="18" charset="2"/>
              <a:buChar char="-"/>
            </a:pPr>
            <a:r>
              <a:rPr lang="en-US" sz="1300" dirty="0">
                <a:solidFill>
                  <a:schemeClr val="accent6"/>
                </a:solidFill>
                <a:latin typeface="Gill Sans MT" panose="020B0502020104020203" pitchFamily="34" charset="0"/>
              </a:rPr>
              <a:t>Global health institutions</a:t>
            </a:r>
          </a:p>
          <a:p>
            <a:pPr marL="457200" lvl="3" indent="-182880">
              <a:lnSpc>
                <a:spcPct val="100000"/>
              </a:lnSpc>
              <a:spcBef>
                <a:spcPts val="0"/>
              </a:spcBef>
              <a:buSzPts val="1600"/>
              <a:buFont typeface="Symbol" panose="05050102010706020507" pitchFamily="18" charset="2"/>
              <a:buChar char="-"/>
            </a:pPr>
            <a:r>
              <a:rPr lang="en-US" sz="1300" dirty="0">
                <a:solidFill>
                  <a:schemeClr val="accent6"/>
                </a:solidFill>
                <a:latin typeface="Gill Sans MT" panose="020B0502020104020203" pitchFamily="34" charset="0"/>
              </a:rPr>
              <a:t>NGOs</a:t>
            </a:r>
          </a:p>
          <a:p>
            <a:pPr marL="457200" lvl="3" indent="-182880">
              <a:lnSpc>
                <a:spcPct val="100000"/>
              </a:lnSpc>
              <a:spcBef>
                <a:spcPts val="0"/>
              </a:spcBef>
              <a:buSzPts val="1600"/>
              <a:buFont typeface="Symbol" panose="05050102010706020507" pitchFamily="18" charset="2"/>
              <a:buChar char="-"/>
            </a:pPr>
            <a:r>
              <a:rPr lang="en-US" sz="1300" dirty="0">
                <a:solidFill>
                  <a:schemeClr val="accent6"/>
                </a:solidFill>
                <a:latin typeface="Gill Sans MT" panose="020B0502020104020203" pitchFamily="34" charset="0"/>
              </a:rPr>
              <a:t>Private sector</a:t>
            </a:r>
          </a:p>
          <a:p>
            <a:pPr marL="457200" lvl="3" indent="-182880">
              <a:lnSpc>
                <a:spcPct val="100000"/>
              </a:lnSpc>
              <a:spcBef>
                <a:spcPts val="0"/>
              </a:spcBef>
              <a:buSzPts val="1600"/>
              <a:buFont typeface="Symbol" panose="05050102010706020507" pitchFamily="18" charset="2"/>
              <a:buChar char="-"/>
            </a:pPr>
            <a:r>
              <a:rPr lang="en-US" sz="1300" dirty="0">
                <a:solidFill>
                  <a:schemeClr val="accent6"/>
                </a:solidFill>
                <a:latin typeface="Gill Sans MT" panose="020B0502020104020203" pitchFamily="34" charset="0"/>
              </a:rPr>
              <a:t>Academic institutions</a:t>
            </a:r>
          </a:p>
          <a:p>
            <a:pPr>
              <a:lnSpc>
                <a:spcPct val="100000"/>
              </a:lnSpc>
              <a:spcBef>
                <a:spcPts val="0"/>
              </a:spcBef>
              <a:buSzPts val="1600"/>
            </a:pPr>
            <a:r>
              <a:rPr lang="en-US" sz="1300" dirty="0">
                <a:solidFill>
                  <a:schemeClr val="accent6"/>
                </a:solidFill>
                <a:latin typeface="Gill Sans MT" panose="020B0502020104020203" pitchFamily="34" charset="0"/>
              </a:rPr>
              <a:t>Experts reviewed current evidence, identified root causes, and agreed on actionable solutions</a:t>
            </a:r>
          </a:p>
        </p:txBody>
      </p:sp>
      <p:cxnSp>
        <p:nvCxnSpPr>
          <p:cNvPr id="9" name="Straight Connector 8">
            <a:extLst>
              <a:ext uri="{FF2B5EF4-FFF2-40B4-BE49-F238E27FC236}">
                <a16:creationId xmlns:a16="http://schemas.microsoft.com/office/drawing/2014/main" id="{F0035114-1F92-607B-7474-5C468F92D39D}"/>
              </a:ext>
            </a:extLst>
          </p:cNvPr>
          <p:cNvCxnSpPr>
            <a:cxnSpLocks/>
          </p:cNvCxnSpPr>
          <p:nvPr/>
        </p:nvCxnSpPr>
        <p:spPr>
          <a:xfrm flipH="1">
            <a:off x="554182" y="2441198"/>
            <a:ext cx="110836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5D14D57-A2E9-24F5-25D6-8AA5BE3B5306}"/>
              </a:ext>
            </a:extLst>
          </p:cNvPr>
          <p:cNvCxnSpPr>
            <a:cxnSpLocks/>
          </p:cNvCxnSpPr>
          <p:nvPr/>
        </p:nvCxnSpPr>
        <p:spPr>
          <a:xfrm flipV="1">
            <a:off x="6386170" y="2494204"/>
            <a:ext cx="11257" cy="3523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F69F8E46-D697-1A9B-FF27-DD2DF007C8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72118" y="3187794"/>
            <a:ext cx="713207" cy="720000"/>
          </a:xfrm>
          <a:prstGeom prst="rect">
            <a:avLst/>
          </a:prstGeom>
        </p:spPr>
      </p:pic>
      <p:sp>
        <p:nvSpPr>
          <p:cNvPr id="8" name="Content Placeholder 2">
            <a:extLst>
              <a:ext uri="{FF2B5EF4-FFF2-40B4-BE49-F238E27FC236}">
                <a16:creationId xmlns:a16="http://schemas.microsoft.com/office/drawing/2014/main" id="{FD2FE0F1-A0F0-1511-6D75-8B47CCFA2792}"/>
              </a:ext>
            </a:extLst>
          </p:cNvPr>
          <p:cNvSpPr txBox="1">
            <a:spLocks/>
          </p:cNvSpPr>
          <p:nvPr/>
        </p:nvSpPr>
        <p:spPr>
          <a:xfrm>
            <a:off x="5992269" y="3612856"/>
            <a:ext cx="1395644" cy="89209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lnSpc>
                <a:spcPct val="107000"/>
              </a:lnSpc>
              <a:spcBef>
                <a:spcPts val="1200"/>
              </a:spcBef>
              <a:buSzPct val="100000"/>
              <a:buFont typeface="Arial" panose="020B0604020202020204" pitchFamily="34" charset="0"/>
              <a:buNone/>
            </a:pPr>
            <a:endParaRPr lang="en-US" sz="1400" b="1" dirty="0">
              <a:solidFill>
                <a:schemeClr val="accent6"/>
              </a:solidFill>
              <a:latin typeface="Gill Sans MT" panose="020B0502020104020203" pitchFamily="34" charset="0"/>
              <a:extLst>
                <a:ext uri="http://customooxmlschemas.google.com/">
                  <go:slidesCustomData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4"/>
                </a:ext>
              </a:extLst>
            </a:endParaRPr>
          </a:p>
          <a:p>
            <a:pPr marL="476250" lvl="1" indent="0">
              <a:lnSpc>
                <a:spcPct val="150000"/>
              </a:lnSpc>
              <a:spcBef>
                <a:spcPts val="0"/>
              </a:spcBef>
              <a:buSzPct val="100000"/>
              <a:buNone/>
            </a:pPr>
            <a:r>
              <a:rPr lang="en-US" sz="1200" dirty="0">
                <a:solidFill>
                  <a:srgbClr val="AA417C"/>
                </a:solidFill>
                <a:latin typeface="Gill Sans MT"/>
                <a:extLst>
                  <a:ext uri="http://customooxmlschemas.google.com/">
                    <go:slidesCustomData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4"/>
                  </a:ext>
                </a:extLst>
              </a:rPr>
              <a:t>May 2022</a:t>
            </a:r>
            <a:endParaRPr lang="en-US" sz="1200" dirty="0">
              <a:solidFill>
                <a:srgbClr val="AA417C"/>
              </a:solidFill>
              <a:latin typeface="Gill Sans MT" panose="020B0502020104020203" pitchFamily="34" charset="0"/>
              <a:extLst>
                <a:ext uri="http://customooxmlschemas.google.com/">
                  <go:slidesCustomData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4"/>
                </a:ext>
              </a:extLst>
            </a:endParaRPr>
          </a:p>
          <a:p>
            <a:pPr marL="762000" lvl="1" indent="-285750">
              <a:lnSpc>
                <a:spcPct val="150000"/>
              </a:lnSpc>
              <a:spcBef>
                <a:spcPts val="0"/>
              </a:spcBef>
              <a:buSzPct val="100000"/>
              <a:buFont typeface="Wingdings" panose="05000000000000000000" pitchFamily="2" charset="2"/>
              <a:buChar char="§"/>
            </a:pPr>
            <a:endParaRPr lang="en-US" sz="1600" dirty="0">
              <a:solidFill>
                <a:schemeClr val="accent6"/>
              </a:solidFill>
              <a:latin typeface="Gill Sans MT" panose="020B0502020104020203" pitchFamily="34" charset="0"/>
              <a:extLst>
                <a:ext uri="http://customooxmlschemas.google.com/">
                  <go:slidesCustomData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4"/>
                </a:ext>
              </a:extLst>
            </a:endParaRPr>
          </a:p>
          <a:p>
            <a:pPr marL="476250" lvl="1" indent="0">
              <a:lnSpc>
                <a:spcPct val="150000"/>
              </a:lnSpc>
              <a:spcBef>
                <a:spcPts val="0"/>
              </a:spcBef>
              <a:buSzPct val="100000"/>
              <a:buNone/>
            </a:pPr>
            <a:endParaRPr lang="en-US" sz="1600" dirty="0">
              <a:solidFill>
                <a:schemeClr val="accent6"/>
              </a:solidFill>
              <a:latin typeface="Gill Sans MT" panose="020B0502020104020203" pitchFamily="34" charset="0"/>
              <a:extLst>
                <a:ext uri="http://customooxmlschemas.google.com/">
                  <go:slidesCustomData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4"/>
                </a:ext>
              </a:extLst>
            </a:endParaRPr>
          </a:p>
          <a:p>
            <a:pPr marL="473075" lvl="1" indent="0">
              <a:lnSpc>
                <a:spcPct val="150000"/>
              </a:lnSpc>
              <a:spcBef>
                <a:spcPts val="0"/>
              </a:spcBef>
              <a:buSzPct val="100000"/>
              <a:buFont typeface="Arial" panose="020B0604020202020204" pitchFamily="34" charset="0"/>
              <a:buNone/>
            </a:pPr>
            <a:endParaRPr lang="en-US" sz="1600" dirty="0">
              <a:solidFill>
                <a:schemeClr val="accent6"/>
              </a:solidFill>
              <a:latin typeface="Gill Sans MT" panose="020B0502020104020203" pitchFamily="34" charset="0"/>
            </a:endParaRPr>
          </a:p>
        </p:txBody>
      </p:sp>
      <p:sp>
        <p:nvSpPr>
          <p:cNvPr id="10" name="Content Placeholder 2">
            <a:extLst>
              <a:ext uri="{FF2B5EF4-FFF2-40B4-BE49-F238E27FC236}">
                <a16:creationId xmlns:a16="http://schemas.microsoft.com/office/drawing/2014/main" id="{21DFEA3F-C4EB-4D5B-F1E3-4ECA1EFC9402}"/>
              </a:ext>
            </a:extLst>
          </p:cNvPr>
          <p:cNvSpPr txBox="1">
            <a:spLocks/>
          </p:cNvSpPr>
          <p:nvPr/>
        </p:nvSpPr>
        <p:spPr>
          <a:xfrm>
            <a:off x="6468403" y="5633208"/>
            <a:ext cx="5622913" cy="6387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en-US" sz="1100" dirty="0">
                <a:solidFill>
                  <a:srgbClr val="AA417C"/>
                </a:solidFill>
                <a:latin typeface="Gill Sans M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4"/>
                  </a:ext>
                </a:extLst>
              </a:rPr>
              <a:t>Recordings and presentations can be found here: </a:t>
            </a:r>
            <a:r>
              <a:rPr lang="en-US" sz="1100" dirty="0">
                <a:solidFill>
                  <a:srgbClr val="AA417C"/>
                </a:solidFill>
                <a:ea typeface="+mn-lt"/>
                <a:cs typeface="+mn-lt"/>
                <a:hlinkClick r:id="rId5">
                  <a:extLst>
                    <a:ext uri="{A12FA001-AC4F-418D-AE19-62706E023703}">
                      <ahyp:hlinkClr xmlns:ahyp="http://schemas.microsoft.com/office/drawing/2018/hyperlinkcolor"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4"/>
                  </a:ext>
                </a:extLst>
              </a:rPr>
              <a:t>https://www.childhealthtaskforce.org/events/2022/05/improving-uptake-amoxicillin-and-gentamicin-three-part-consultation</a:t>
            </a:r>
            <a:r>
              <a:rPr lang="en-US" sz="1100" dirty="0">
                <a:solidFill>
                  <a:srgbClr val="AA417C"/>
                </a:solidFill>
                <a:latin typeface="Gill Sans M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4"/>
                  </a:ext>
                </a:extLst>
              </a:rPr>
              <a:t> </a:t>
            </a:r>
            <a:r>
              <a:rPr lang="en-US" sz="1100" dirty="0">
                <a:solidFill>
                  <a:srgbClr val="AA417C"/>
                </a:solidFill>
                <a:latin typeface="Gill Sans M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4"/>
                  </a:ext>
                </a:extLst>
              </a:rPr>
              <a:t>  </a:t>
            </a:r>
            <a:endParaRPr lang="en-US" sz="1600" dirty="0">
              <a:solidFill>
                <a:srgbClr val="AA417C"/>
              </a:solidFill>
              <a:latin typeface="Gill Sans MT" panose="020B0502020104020203"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4"/>
                </a:ext>
              </a:extLst>
            </a:endParaRPr>
          </a:p>
        </p:txBody>
      </p:sp>
    </p:spTree>
    <p:extLst>
      <p:ext uri="{BB962C8B-B14F-4D97-AF65-F5344CB8AC3E}">
        <p14:creationId xmlns:p14="http://schemas.microsoft.com/office/powerpoint/2010/main" val="2735020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07EBF-8003-85EF-1E0B-CC6F377E785F}"/>
              </a:ext>
            </a:extLst>
          </p:cNvPr>
          <p:cNvSpPr>
            <a:spLocks noGrp="1"/>
          </p:cNvSpPr>
          <p:nvPr>
            <p:ph type="title"/>
          </p:nvPr>
        </p:nvSpPr>
        <p:spPr>
          <a:xfrm>
            <a:off x="617220" y="365126"/>
            <a:ext cx="10965180" cy="1036954"/>
          </a:xfrm>
        </p:spPr>
        <p:txBody>
          <a:bodyPr vert="horz" lIns="91440" tIns="45720" rIns="91440" bIns="45720" rtlCol="0" anchor="ctr" anchorCtr="0">
            <a:normAutofit/>
          </a:bodyPr>
          <a:lstStyle/>
          <a:p>
            <a:r>
              <a:rPr lang="en-US" b="1" kern="1200" dirty="0">
                <a:latin typeface="+mj-lt"/>
                <a:ea typeface="+mj-ea"/>
                <a:cs typeface="+mj-cs"/>
              </a:rPr>
              <a:t>Call to Action Paper</a:t>
            </a:r>
            <a:r>
              <a:rPr lang="en-US" b="0" kern="1200" dirty="0">
                <a:latin typeface="+mj-lt"/>
                <a:ea typeface="+mj-ea"/>
                <a:cs typeface="+mj-cs"/>
              </a:rPr>
              <a:t>: Purpose</a:t>
            </a:r>
          </a:p>
        </p:txBody>
      </p:sp>
      <p:sp>
        <p:nvSpPr>
          <p:cNvPr id="7" name="TextBox 6">
            <a:extLst>
              <a:ext uri="{FF2B5EF4-FFF2-40B4-BE49-F238E27FC236}">
                <a16:creationId xmlns:a16="http://schemas.microsoft.com/office/drawing/2014/main" id="{4B45D783-4AD3-C7AF-DA2C-272F69D60FD2}"/>
              </a:ext>
            </a:extLst>
          </p:cNvPr>
          <p:cNvSpPr txBox="1"/>
          <p:nvPr/>
        </p:nvSpPr>
        <p:spPr>
          <a:xfrm>
            <a:off x="6283497" y="1692246"/>
            <a:ext cx="5332356" cy="4384358"/>
          </a:xfrm>
          <a:prstGeom prst="rect">
            <a:avLst/>
          </a:prstGeom>
        </p:spPr>
        <p:txBody>
          <a:bodyPr vert="horz" lIns="91440" tIns="45720" rIns="91440" bIns="45720" rtlCol="0">
            <a:normAutofit fontScale="55000" lnSpcReduction="20000"/>
          </a:bodyPr>
          <a:lstStyle/>
          <a:p>
            <a:pPr marL="457200" indent="-457200">
              <a:lnSpc>
                <a:spcPct val="120000"/>
              </a:lnSpc>
              <a:buFont typeface="Arial" panose="020B0604020202020204" pitchFamily="34" charset="0"/>
              <a:buChar char="•"/>
            </a:pPr>
            <a:r>
              <a:rPr lang="en-US" sz="2800" b="0" i="0" u="none" strike="noStrike" kern="1200" baseline="0" dirty="0">
                <a:solidFill>
                  <a:srgbClr val="6C6463"/>
                </a:solidFill>
                <a:latin typeface="+mn-lt"/>
                <a:ea typeface="+mn-ea"/>
                <a:cs typeface="+mn-cs"/>
              </a:rPr>
              <a:t>Re-ignite action to improve uptake of amoxicillin and gentamicin for children and newborns (also serve as proxy for other essential medicines in PHC)</a:t>
            </a:r>
          </a:p>
          <a:p>
            <a:pPr marL="457200" indent="-457200">
              <a:lnSpc>
                <a:spcPct val="120000"/>
              </a:lnSpc>
              <a:buFont typeface="Arial" panose="020B0604020202020204" pitchFamily="34" charset="0"/>
              <a:buChar char="•"/>
            </a:pPr>
            <a:r>
              <a:rPr lang="en-US" sz="2800" b="0" i="0" u="none" strike="noStrike" kern="1200" baseline="0" dirty="0">
                <a:solidFill>
                  <a:srgbClr val="6C6463"/>
                </a:solidFill>
                <a:latin typeface="+mn-lt"/>
                <a:ea typeface="+mn-ea"/>
                <a:cs typeface="+mn-cs"/>
              </a:rPr>
              <a:t>Sets out the recommended solutions </a:t>
            </a:r>
          </a:p>
          <a:p>
            <a:pPr marL="914400" lvl="1" indent="-457200">
              <a:lnSpc>
                <a:spcPct val="120000"/>
              </a:lnSpc>
              <a:buFont typeface="Arial" panose="020B0604020202020204" pitchFamily="34" charset="0"/>
              <a:buChar char="•"/>
            </a:pPr>
            <a:r>
              <a:rPr lang="en-US" sz="2600" b="0" i="0" u="none" strike="noStrike" kern="1200" baseline="0" dirty="0">
                <a:solidFill>
                  <a:srgbClr val="6C6463"/>
                </a:solidFill>
                <a:latin typeface="+mn-lt"/>
                <a:ea typeface="+mn-ea"/>
                <a:cs typeface="+mn-cs"/>
              </a:rPr>
              <a:t>not necessarily new and innovative but not currently being implemented</a:t>
            </a:r>
          </a:p>
          <a:p>
            <a:pPr marL="914400" lvl="1" indent="-457200">
              <a:lnSpc>
                <a:spcPct val="120000"/>
              </a:lnSpc>
              <a:buFont typeface="Arial" panose="020B0604020202020204" pitchFamily="34" charset="0"/>
              <a:buChar char="•"/>
            </a:pPr>
            <a:r>
              <a:rPr lang="en-US" sz="2600" b="0" i="0" u="none" strike="noStrike" kern="1200" baseline="0" dirty="0">
                <a:solidFill>
                  <a:srgbClr val="6C6463"/>
                </a:solidFill>
                <a:latin typeface="+mn-lt"/>
                <a:ea typeface="+mn-ea"/>
                <a:cs typeface="+mn-cs"/>
              </a:rPr>
              <a:t>Start with low hanging fruit that are feasible in the short term </a:t>
            </a:r>
          </a:p>
          <a:p>
            <a:pPr marL="457200" indent="-457200">
              <a:lnSpc>
                <a:spcPct val="120000"/>
              </a:lnSpc>
              <a:buFont typeface="Arial" panose="020B0604020202020204" pitchFamily="34" charset="0"/>
              <a:buChar char="•"/>
            </a:pPr>
            <a:r>
              <a:rPr lang="en-US" sz="2800" b="0" i="0" u="none" strike="noStrike" kern="1200" baseline="0" dirty="0">
                <a:solidFill>
                  <a:srgbClr val="6C6463"/>
                </a:solidFill>
                <a:latin typeface="+mn-lt"/>
                <a:ea typeface="+mn-ea"/>
                <a:cs typeface="+mn-cs"/>
              </a:rPr>
              <a:t>Describes the critical roles of country stakeholders, donors, implementing partners, and civil society organizations in driving purposeful action and saving children’s lives</a:t>
            </a:r>
          </a:p>
          <a:p>
            <a:pPr marL="457200" indent="-457200">
              <a:lnSpc>
                <a:spcPct val="120000"/>
              </a:lnSpc>
              <a:buFont typeface="Arial" panose="020B0604020202020204" pitchFamily="34" charset="0"/>
              <a:buChar char="•"/>
            </a:pPr>
            <a:r>
              <a:rPr lang="en-US" sz="2800" dirty="0">
                <a:solidFill>
                  <a:srgbClr val="6C6463"/>
                </a:solidFill>
              </a:rPr>
              <a:t>Use to bring all country stakeholders together around a common goal and drive action </a:t>
            </a:r>
          </a:p>
          <a:p>
            <a:pPr marL="457200" indent="-457200">
              <a:lnSpc>
                <a:spcPct val="120000"/>
              </a:lnSpc>
              <a:buFont typeface="Arial" panose="020B0604020202020204" pitchFamily="34" charset="0"/>
              <a:buChar char="•"/>
            </a:pPr>
            <a:r>
              <a:rPr lang="en-US" sz="2800" kern="1200" dirty="0">
                <a:solidFill>
                  <a:srgbClr val="6C6463"/>
                </a:solidFill>
                <a:latin typeface="+mn-lt"/>
                <a:ea typeface="+mn-ea"/>
                <a:cs typeface="+mn-cs"/>
              </a:rPr>
              <a:t>Stresses the importance of strong heath systems</a:t>
            </a:r>
          </a:p>
          <a:p>
            <a:pPr marL="457200" indent="-457200">
              <a:lnSpc>
                <a:spcPct val="120000"/>
              </a:lnSpc>
              <a:buFont typeface="Arial" panose="020B0604020202020204" pitchFamily="34" charset="0"/>
              <a:buChar char="•"/>
            </a:pPr>
            <a:endParaRPr lang="en-US" sz="2800" dirty="0">
              <a:solidFill>
                <a:srgbClr val="6C6463"/>
              </a:solidFill>
            </a:endParaRPr>
          </a:p>
          <a:p>
            <a:pPr>
              <a:lnSpc>
                <a:spcPct val="120000"/>
              </a:lnSpc>
            </a:pPr>
            <a:r>
              <a:rPr lang="en-US" sz="2800" b="1" kern="1200" dirty="0">
                <a:solidFill>
                  <a:srgbClr val="6C6463"/>
                </a:solidFill>
                <a:latin typeface="+mn-lt"/>
                <a:ea typeface="+mn-ea"/>
                <a:cs typeface="+mn-cs"/>
              </a:rPr>
              <a:t>Available in English, French, Portuguese and </a:t>
            </a:r>
          </a:p>
          <a:p>
            <a:pPr>
              <a:lnSpc>
                <a:spcPct val="120000"/>
              </a:lnSpc>
            </a:pPr>
            <a:r>
              <a:rPr lang="en-US" sz="2800" b="1" kern="1200" dirty="0">
                <a:solidFill>
                  <a:srgbClr val="6C6463"/>
                </a:solidFill>
                <a:latin typeface="+mn-lt"/>
                <a:ea typeface="+mn-ea"/>
                <a:cs typeface="+mn-cs"/>
              </a:rPr>
              <a:t>Spanish: </a:t>
            </a:r>
            <a:r>
              <a:rPr lang="en-US" sz="2500" i="1" kern="1200" dirty="0">
                <a:solidFill>
                  <a:srgbClr val="6C6463"/>
                </a:solidFill>
                <a:latin typeface="+mn-lt"/>
                <a:ea typeface="+mn-ea"/>
                <a:cs typeface="+mn-cs"/>
                <a:hlinkClick r:id="rId3"/>
              </a:rPr>
              <a:t>https://tinyurl.com/C2HTFamox</a:t>
            </a:r>
            <a:r>
              <a:rPr lang="en-US" sz="2500" i="1" kern="1200" dirty="0">
                <a:solidFill>
                  <a:srgbClr val="6C6463"/>
                </a:solidFill>
                <a:latin typeface="+mn-lt"/>
                <a:ea typeface="+mn-ea"/>
                <a:cs typeface="+mn-cs"/>
              </a:rPr>
              <a:t> </a:t>
            </a:r>
          </a:p>
        </p:txBody>
      </p:sp>
      <p:sp>
        <p:nvSpPr>
          <p:cNvPr id="3" name="Slide Number Placeholder 2">
            <a:extLst>
              <a:ext uri="{FF2B5EF4-FFF2-40B4-BE49-F238E27FC236}">
                <a16:creationId xmlns:a16="http://schemas.microsoft.com/office/drawing/2014/main" id="{9053BC1C-64B4-3B8C-D28F-DDFCD24924A8}"/>
              </a:ext>
            </a:extLst>
          </p:cNvPr>
          <p:cNvSpPr>
            <a:spLocks noGrp="1"/>
          </p:cNvSpPr>
          <p:nvPr>
            <p:ph type="sldNum" sz="quarter" idx="12"/>
          </p:nvPr>
        </p:nvSpPr>
        <p:spPr>
          <a:xfrm>
            <a:off x="10657840" y="6397238"/>
            <a:ext cx="924560" cy="276999"/>
          </a:xfrm>
        </p:spPr>
        <p:txBody>
          <a:bodyPr vert="horz" lIns="91440" tIns="45720" rIns="91440" bIns="45720" rtlCol="0" anchor="ctr">
            <a:normAutofit/>
          </a:bodyPr>
          <a:lstStyle/>
          <a:p>
            <a:pPr>
              <a:spcAft>
                <a:spcPts val="600"/>
              </a:spcAft>
            </a:pPr>
            <a:fld id="{35B6E5A0-E4B5-4D69-B89F-7DC6A31D35A3}" type="slidenum">
              <a:rPr lang="en-US" smtClean="0"/>
              <a:pPr>
                <a:spcAft>
                  <a:spcPts val="600"/>
                </a:spcAft>
              </a:pPr>
              <a:t>12</a:t>
            </a:fld>
            <a:endParaRPr lang="en-US" dirty="0"/>
          </a:p>
        </p:txBody>
      </p:sp>
      <p:pic>
        <p:nvPicPr>
          <p:cNvPr id="6" name="Picture 5">
            <a:extLst>
              <a:ext uri="{FF2B5EF4-FFF2-40B4-BE49-F238E27FC236}">
                <a16:creationId xmlns:a16="http://schemas.microsoft.com/office/drawing/2014/main" id="{504F39ED-77E1-F152-DCB8-544283BD138F}"/>
              </a:ext>
            </a:extLst>
          </p:cNvPr>
          <p:cNvPicPr>
            <a:picLocks noChangeAspect="1"/>
          </p:cNvPicPr>
          <p:nvPr/>
        </p:nvPicPr>
        <p:blipFill>
          <a:blip r:embed="rId4"/>
          <a:stretch>
            <a:fillRect/>
          </a:stretch>
        </p:blipFill>
        <p:spPr>
          <a:xfrm>
            <a:off x="1482308" y="1724026"/>
            <a:ext cx="3499267" cy="419213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98755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D3974-3871-9E14-BB42-F4509E42887E}"/>
              </a:ext>
            </a:extLst>
          </p:cNvPr>
          <p:cNvSpPr>
            <a:spLocks noGrp="1"/>
          </p:cNvSpPr>
          <p:nvPr>
            <p:ph type="title"/>
          </p:nvPr>
        </p:nvSpPr>
        <p:spPr>
          <a:xfrm>
            <a:off x="617220" y="365126"/>
            <a:ext cx="10965180" cy="1036954"/>
          </a:xfrm>
        </p:spPr>
        <p:txBody>
          <a:bodyPr vert="horz" lIns="91440" tIns="45720" rIns="91440" bIns="45720" rtlCol="0" anchor="ctr" anchorCtr="0">
            <a:normAutofit/>
          </a:bodyPr>
          <a:lstStyle/>
          <a:p>
            <a:r>
              <a:rPr lang="en-US" b="1" kern="1200" dirty="0">
                <a:latin typeface="+mj-lt"/>
                <a:ea typeface="+mj-ea"/>
                <a:cs typeface="+mj-cs"/>
              </a:rPr>
              <a:t>Key action points</a:t>
            </a:r>
            <a:r>
              <a:rPr lang="en-US" b="0" kern="1200" dirty="0">
                <a:latin typeface="+mj-lt"/>
                <a:ea typeface="+mj-ea"/>
                <a:cs typeface="+mj-cs"/>
              </a:rPr>
              <a:t>: Strengthening quantification</a:t>
            </a:r>
          </a:p>
        </p:txBody>
      </p:sp>
      <p:sp>
        <p:nvSpPr>
          <p:cNvPr id="3" name="Slide Number Placeholder 2">
            <a:extLst>
              <a:ext uri="{FF2B5EF4-FFF2-40B4-BE49-F238E27FC236}">
                <a16:creationId xmlns:a16="http://schemas.microsoft.com/office/drawing/2014/main" id="{3017CE15-B4F5-EFAF-A2E7-64A596FC1DD7}"/>
              </a:ext>
            </a:extLst>
          </p:cNvPr>
          <p:cNvSpPr>
            <a:spLocks noGrp="1"/>
          </p:cNvSpPr>
          <p:nvPr>
            <p:ph type="sldNum" sz="quarter" idx="12"/>
          </p:nvPr>
        </p:nvSpPr>
        <p:spPr>
          <a:xfrm>
            <a:off x="10660380" y="6395720"/>
            <a:ext cx="922020" cy="279400"/>
          </a:xfrm>
        </p:spPr>
        <p:txBody>
          <a:bodyPr vert="horz" lIns="91440" tIns="45720" rIns="91440" bIns="45720" rtlCol="0" anchor="ctr">
            <a:normAutofit/>
          </a:bodyPr>
          <a:lstStyle/>
          <a:p>
            <a:pPr>
              <a:spcAft>
                <a:spcPts val="600"/>
              </a:spcAft>
            </a:pPr>
            <a:fld id="{35B6E5A0-E4B5-4D69-B89F-7DC6A31D35A3}" type="slidenum">
              <a:rPr lang="en-US" smtClean="0"/>
              <a:pPr>
                <a:spcAft>
                  <a:spcPts val="600"/>
                </a:spcAft>
              </a:pPr>
              <a:t>13</a:t>
            </a:fld>
            <a:endParaRPr lang="en-US" dirty="0"/>
          </a:p>
        </p:txBody>
      </p:sp>
      <p:graphicFrame>
        <p:nvGraphicFramePr>
          <p:cNvPr id="16" name="TextBox 13">
            <a:extLst>
              <a:ext uri="{FF2B5EF4-FFF2-40B4-BE49-F238E27FC236}">
                <a16:creationId xmlns:a16="http://schemas.microsoft.com/office/drawing/2014/main" id="{2A866A49-7A15-A979-A50B-4E62F6006EC6}"/>
              </a:ext>
            </a:extLst>
          </p:cNvPr>
          <p:cNvGraphicFramePr/>
          <p:nvPr>
            <p:extLst>
              <p:ext uri="{D42A27DB-BD31-4B8C-83A1-F6EECF244321}">
                <p14:modId xmlns:p14="http://schemas.microsoft.com/office/powerpoint/2010/main" val="3289857283"/>
              </p:ext>
            </p:extLst>
          </p:nvPr>
        </p:nvGraphicFramePr>
        <p:xfrm>
          <a:off x="617220" y="1584960"/>
          <a:ext cx="10965180" cy="45920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8449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D3974-3871-9E14-BB42-F4509E42887E}"/>
              </a:ext>
            </a:extLst>
          </p:cNvPr>
          <p:cNvSpPr>
            <a:spLocks noGrp="1"/>
          </p:cNvSpPr>
          <p:nvPr>
            <p:ph type="title"/>
          </p:nvPr>
        </p:nvSpPr>
        <p:spPr/>
        <p:txBody>
          <a:bodyPr/>
          <a:lstStyle/>
          <a:p>
            <a:r>
              <a:rPr lang="en-US" b="1" dirty="0">
                <a:latin typeface="Gill Sans MT" panose="020B0502020104020203" pitchFamily="34" charset="0"/>
              </a:rPr>
              <a:t>Key action points</a:t>
            </a:r>
            <a:r>
              <a:rPr lang="en-US" dirty="0">
                <a:latin typeface="Gill Sans MT" panose="020B0502020104020203" pitchFamily="34" charset="0"/>
              </a:rPr>
              <a:t>: Increasing financing</a:t>
            </a:r>
            <a:endParaRPr lang="en-US" dirty="0"/>
          </a:p>
        </p:txBody>
      </p:sp>
      <p:sp>
        <p:nvSpPr>
          <p:cNvPr id="3" name="Slide Number Placeholder 2">
            <a:extLst>
              <a:ext uri="{FF2B5EF4-FFF2-40B4-BE49-F238E27FC236}">
                <a16:creationId xmlns:a16="http://schemas.microsoft.com/office/drawing/2014/main" id="{3017CE15-B4F5-EFAF-A2E7-64A596FC1DD7}"/>
              </a:ext>
            </a:extLst>
          </p:cNvPr>
          <p:cNvSpPr>
            <a:spLocks noGrp="1"/>
          </p:cNvSpPr>
          <p:nvPr>
            <p:ph type="sldNum" sz="quarter" idx="4"/>
          </p:nvPr>
        </p:nvSpPr>
        <p:spPr/>
        <p:txBody>
          <a:bodyPr/>
          <a:lstStyle/>
          <a:p>
            <a:fld id="{35B6E5A0-E4B5-4D69-B89F-7DC6A31D35A3}" type="slidenum">
              <a:rPr lang="en-US" smtClean="0"/>
              <a:pPr/>
              <a:t>14</a:t>
            </a:fld>
            <a:endParaRPr lang="en-US" dirty="0"/>
          </a:p>
        </p:txBody>
      </p:sp>
      <p:graphicFrame>
        <p:nvGraphicFramePr>
          <p:cNvPr id="8" name="Diagram 7">
            <a:extLst>
              <a:ext uri="{FF2B5EF4-FFF2-40B4-BE49-F238E27FC236}">
                <a16:creationId xmlns:a16="http://schemas.microsoft.com/office/drawing/2014/main" id="{094E2272-979E-6118-5CA7-1B9E8E063FF8}"/>
              </a:ext>
            </a:extLst>
          </p:cNvPr>
          <p:cNvGraphicFramePr/>
          <p:nvPr>
            <p:extLst>
              <p:ext uri="{D42A27DB-BD31-4B8C-83A1-F6EECF244321}">
                <p14:modId xmlns:p14="http://schemas.microsoft.com/office/powerpoint/2010/main" val="4272354396"/>
              </p:ext>
            </p:extLst>
          </p:nvPr>
        </p:nvGraphicFramePr>
        <p:xfrm>
          <a:off x="-1373346" y="1587797"/>
          <a:ext cx="13786063" cy="46763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0509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D3974-3871-9E14-BB42-F4509E42887E}"/>
              </a:ext>
            </a:extLst>
          </p:cNvPr>
          <p:cNvSpPr>
            <a:spLocks noGrp="1"/>
          </p:cNvSpPr>
          <p:nvPr>
            <p:ph type="title"/>
          </p:nvPr>
        </p:nvSpPr>
        <p:spPr/>
        <p:txBody>
          <a:bodyPr/>
          <a:lstStyle/>
          <a:p>
            <a:r>
              <a:rPr lang="en-US" b="1" dirty="0">
                <a:latin typeface="Gill Sans MT" panose="020B0502020104020203" pitchFamily="34" charset="0"/>
              </a:rPr>
              <a:t>Key action points</a:t>
            </a:r>
            <a:r>
              <a:rPr lang="en-US" dirty="0">
                <a:latin typeface="Gill Sans MT" panose="020B0502020104020203" pitchFamily="34" charset="0"/>
              </a:rPr>
              <a:t>: Improving quality assurance</a:t>
            </a:r>
            <a:endParaRPr lang="en-US" dirty="0"/>
          </a:p>
        </p:txBody>
      </p:sp>
      <p:sp>
        <p:nvSpPr>
          <p:cNvPr id="3" name="Slide Number Placeholder 2">
            <a:extLst>
              <a:ext uri="{FF2B5EF4-FFF2-40B4-BE49-F238E27FC236}">
                <a16:creationId xmlns:a16="http://schemas.microsoft.com/office/drawing/2014/main" id="{3017CE15-B4F5-EFAF-A2E7-64A596FC1DD7}"/>
              </a:ext>
            </a:extLst>
          </p:cNvPr>
          <p:cNvSpPr>
            <a:spLocks noGrp="1"/>
          </p:cNvSpPr>
          <p:nvPr>
            <p:ph type="sldNum" sz="quarter" idx="4"/>
          </p:nvPr>
        </p:nvSpPr>
        <p:spPr/>
        <p:txBody>
          <a:bodyPr/>
          <a:lstStyle/>
          <a:p>
            <a:fld id="{35B6E5A0-E4B5-4D69-B89F-7DC6A31D35A3}" type="slidenum">
              <a:rPr lang="en-US" smtClean="0"/>
              <a:pPr/>
              <a:t>15</a:t>
            </a:fld>
            <a:endParaRPr lang="en-US" dirty="0"/>
          </a:p>
        </p:txBody>
      </p:sp>
      <p:graphicFrame>
        <p:nvGraphicFramePr>
          <p:cNvPr id="15" name="Diagram 14">
            <a:extLst>
              <a:ext uri="{FF2B5EF4-FFF2-40B4-BE49-F238E27FC236}">
                <a16:creationId xmlns:a16="http://schemas.microsoft.com/office/drawing/2014/main" id="{A923D00A-D82E-62AD-85AC-5E8179498380}"/>
              </a:ext>
            </a:extLst>
          </p:cNvPr>
          <p:cNvGraphicFramePr/>
          <p:nvPr>
            <p:extLst>
              <p:ext uri="{D42A27DB-BD31-4B8C-83A1-F6EECF244321}">
                <p14:modId xmlns:p14="http://schemas.microsoft.com/office/powerpoint/2010/main" val="2620881134"/>
              </p:ext>
            </p:extLst>
          </p:nvPr>
        </p:nvGraphicFramePr>
        <p:xfrm>
          <a:off x="462455" y="1402837"/>
          <a:ext cx="10867697" cy="4976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9582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D3974-3871-9E14-BB42-F4509E42887E}"/>
              </a:ext>
            </a:extLst>
          </p:cNvPr>
          <p:cNvSpPr>
            <a:spLocks noGrp="1"/>
          </p:cNvSpPr>
          <p:nvPr>
            <p:ph type="title"/>
          </p:nvPr>
        </p:nvSpPr>
        <p:spPr/>
        <p:txBody>
          <a:bodyPr/>
          <a:lstStyle/>
          <a:p>
            <a:r>
              <a:rPr lang="en-US" b="1" dirty="0">
                <a:latin typeface="Gill Sans MT" panose="020B0502020104020203" pitchFamily="34" charset="0"/>
              </a:rPr>
              <a:t>Key action points</a:t>
            </a:r>
            <a:r>
              <a:rPr lang="en-US" dirty="0">
                <a:latin typeface="Gill Sans MT" panose="020B0502020104020203" pitchFamily="34" charset="0"/>
              </a:rPr>
              <a:t>: Enabling appropriate use</a:t>
            </a:r>
            <a:endParaRPr lang="en-US" dirty="0"/>
          </a:p>
        </p:txBody>
      </p:sp>
      <p:sp>
        <p:nvSpPr>
          <p:cNvPr id="3" name="Slide Number Placeholder 2">
            <a:extLst>
              <a:ext uri="{FF2B5EF4-FFF2-40B4-BE49-F238E27FC236}">
                <a16:creationId xmlns:a16="http://schemas.microsoft.com/office/drawing/2014/main" id="{3017CE15-B4F5-EFAF-A2E7-64A596FC1DD7}"/>
              </a:ext>
            </a:extLst>
          </p:cNvPr>
          <p:cNvSpPr>
            <a:spLocks noGrp="1"/>
          </p:cNvSpPr>
          <p:nvPr>
            <p:ph type="sldNum" sz="quarter" idx="4"/>
          </p:nvPr>
        </p:nvSpPr>
        <p:spPr/>
        <p:txBody>
          <a:bodyPr/>
          <a:lstStyle/>
          <a:p>
            <a:fld id="{35B6E5A0-E4B5-4D69-B89F-7DC6A31D35A3}" type="slidenum">
              <a:rPr lang="en-US" smtClean="0"/>
              <a:pPr/>
              <a:t>16</a:t>
            </a:fld>
            <a:endParaRPr lang="en-US" dirty="0"/>
          </a:p>
        </p:txBody>
      </p:sp>
      <p:sp>
        <p:nvSpPr>
          <p:cNvPr id="38" name="TextBox 37">
            <a:extLst>
              <a:ext uri="{FF2B5EF4-FFF2-40B4-BE49-F238E27FC236}">
                <a16:creationId xmlns:a16="http://schemas.microsoft.com/office/drawing/2014/main" id="{094F951C-FDC8-574F-9A7C-02DAD6F98B51}"/>
              </a:ext>
            </a:extLst>
          </p:cNvPr>
          <p:cNvSpPr txBox="1"/>
          <p:nvPr/>
        </p:nvSpPr>
        <p:spPr>
          <a:xfrm>
            <a:off x="1255988" y="1745557"/>
            <a:ext cx="6650227" cy="923330"/>
          </a:xfrm>
          <a:prstGeom prst="rect">
            <a:avLst/>
          </a:prstGeom>
          <a:noFill/>
        </p:spPr>
        <p:txBody>
          <a:bodyPr wrap="square" rtlCol="0">
            <a:spAutoFit/>
          </a:bodyPr>
          <a:lstStyle/>
          <a:p>
            <a:pPr lvl="0"/>
            <a:r>
              <a:rPr lang="en-US" dirty="0">
                <a:solidFill>
                  <a:srgbClr val="000026"/>
                </a:solidFill>
                <a:latin typeface="+mj-lt"/>
              </a:rPr>
              <a:t>Align national policies and guidelines with global recommendations and disseminate through range of media </a:t>
            </a:r>
            <a:endParaRPr lang="en-US" dirty="0">
              <a:latin typeface="+mj-lt"/>
            </a:endParaRPr>
          </a:p>
          <a:p>
            <a:endParaRPr lang="en-US" dirty="0"/>
          </a:p>
        </p:txBody>
      </p:sp>
      <p:sp>
        <p:nvSpPr>
          <p:cNvPr id="40" name="TextBox 39">
            <a:extLst>
              <a:ext uri="{FF2B5EF4-FFF2-40B4-BE49-F238E27FC236}">
                <a16:creationId xmlns:a16="http://schemas.microsoft.com/office/drawing/2014/main" id="{DD869E18-97AC-E044-1ABD-7D5631956C3C}"/>
              </a:ext>
            </a:extLst>
          </p:cNvPr>
          <p:cNvSpPr txBox="1"/>
          <p:nvPr/>
        </p:nvSpPr>
        <p:spPr>
          <a:xfrm>
            <a:off x="2107325" y="2603621"/>
            <a:ext cx="6558454" cy="369332"/>
          </a:xfrm>
          <a:prstGeom prst="rect">
            <a:avLst/>
          </a:prstGeom>
          <a:noFill/>
        </p:spPr>
        <p:txBody>
          <a:bodyPr wrap="square">
            <a:spAutoFit/>
          </a:bodyPr>
          <a:lstStyle/>
          <a:p>
            <a:pPr lvl="0"/>
            <a:r>
              <a:rPr lang="en-US" dirty="0">
                <a:solidFill>
                  <a:srgbClr val="000026"/>
                </a:solidFill>
                <a:latin typeface="+mj-lt"/>
              </a:rPr>
              <a:t>Provide electronic decision-making tools to support providers</a:t>
            </a:r>
          </a:p>
        </p:txBody>
      </p:sp>
      <p:sp>
        <p:nvSpPr>
          <p:cNvPr id="42" name="TextBox 41">
            <a:extLst>
              <a:ext uri="{FF2B5EF4-FFF2-40B4-BE49-F238E27FC236}">
                <a16:creationId xmlns:a16="http://schemas.microsoft.com/office/drawing/2014/main" id="{24A94A41-005B-9521-0E19-7B79A38B38E3}"/>
              </a:ext>
            </a:extLst>
          </p:cNvPr>
          <p:cNvSpPr txBox="1"/>
          <p:nvPr/>
        </p:nvSpPr>
        <p:spPr>
          <a:xfrm>
            <a:off x="2932387" y="3431602"/>
            <a:ext cx="6558454" cy="369332"/>
          </a:xfrm>
          <a:prstGeom prst="rect">
            <a:avLst/>
          </a:prstGeom>
          <a:noFill/>
        </p:spPr>
        <p:txBody>
          <a:bodyPr wrap="square">
            <a:spAutoFit/>
          </a:bodyPr>
          <a:lstStyle/>
          <a:p>
            <a:pPr lvl="0"/>
            <a:r>
              <a:rPr lang="en-US" dirty="0">
                <a:solidFill>
                  <a:srgbClr val="000026"/>
                </a:solidFill>
                <a:latin typeface="+mj-lt"/>
              </a:rPr>
              <a:t>Ensure effective supervision, mentoring, and coaching</a:t>
            </a:r>
          </a:p>
        </p:txBody>
      </p:sp>
      <p:sp>
        <p:nvSpPr>
          <p:cNvPr id="44" name="TextBox 43">
            <a:extLst>
              <a:ext uri="{FF2B5EF4-FFF2-40B4-BE49-F238E27FC236}">
                <a16:creationId xmlns:a16="http://schemas.microsoft.com/office/drawing/2014/main" id="{F3291BA6-D65F-563E-C82C-43CEF6A4B13A}"/>
              </a:ext>
            </a:extLst>
          </p:cNvPr>
          <p:cNvSpPr txBox="1"/>
          <p:nvPr/>
        </p:nvSpPr>
        <p:spPr>
          <a:xfrm>
            <a:off x="4099386" y="4080377"/>
            <a:ext cx="6558454" cy="646331"/>
          </a:xfrm>
          <a:prstGeom prst="rect">
            <a:avLst/>
          </a:prstGeom>
          <a:noFill/>
        </p:spPr>
        <p:txBody>
          <a:bodyPr wrap="square">
            <a:spAutoFit/>
          </a:bodyPr>
          <a:lstStyle/>
          <a:p>
            <a:pPr lvl="0"/>
            <a:r>
              <a:rPr lang="en-US" dirty="0">
                <a:solidFill>
                  <a:srgbClr val="000026"/>
                </a:solidFill>
                <a:latin typeface="+mj-lt"/>
              </a:rPr>
              <a:t>Set standards and indicators to monitor availability and use practices of providers and caregivers</a:t>
            </a:r>
          </a:p>
        </p:txBody>
      </p:sp>
      <p:sp>
        <p:nvSpPr>
          <p:cNvPr id="46" name="TextBox 45">
            <a:extLst>
              <a:ext uri="{FF2B5EF4-FFF2-40B4-BE49-F238E27FC236}">
                <a16:creationId xmlns:a16="http://schemas.microsoft.com/office/drawing/2014/main" id="{20B8EDFE-3E4E-53C1-7158-BE6C0B1A72DC}"/>
              </a:ext>
            </a:extLst>
          </p:cNvPr>
          <p:cNvSpPr txBox="1"/>
          <p:nvPr/>
        </p:nvSpPr>
        <p:spPr>
          <a:xfrm>
            <a:off x="5683770" y="4923353"/>
            <a:ext cx="6508230" cy="369332"/>
          </a:xfrm>
          <a:prstGeom prst="rect">
            <a:avLst/>
          </a:prstGeom>
          <a:noFill/>
        </p:spPr>
        <p:txBody>
          <a:bodyPr wrap="square">
            <a:spAutoFit/>
          </a:bodyPr>
          <a:lstStyle/>
          <a:p>
            <a:pPr lvl="0"/>
            <a:r>
              <a:rPr lang="en-US" dirty="0">
                <a:solidFill>
                  <a:srgbClr val="000026"/>
                </a:solidFill>
                <a:latin typeface="+mj-lt"/>
              </a:rPr>
              <a:t>Design and implement evidence-based, multifaceted interventions</a:t>
            </a:r>
          </a:p>
        </p:txBody>
      </p:sp>
      <p:sp>
        <p:nvSpPr>
          <p:cNvPr id="48" name="TextBox 47">
            <a:extLst>
              <a:ext uri="{FF2B5EF4-FFF2-40B4-BE49-F238E27FC236}">
                <a16:creationId xmlns:a16="http://schemas.microsoft.com/office/drawing/2014/main" id="{A62F751B-004E-CDE8-5479-33AB7FCA0B03}"/>
              </a:ext>
            </a:extLst>
          </p:cNvPr>
          <p:cNvSpPr txBox="1"/>
          <p:nvPr/>
        </p:nvSpPr>
        <p:spPr>
          <a:xfrm>
            <a:off x="6432337" y="5639689"/>
            <a:ext cx="5150062" cy="646331"/>
          </a:xfrm>
          <a:prstGeom prst="rect">
            <a:avLst/>
          </a:prstGeom>
          <a:noFill/>
        </p:spPr>
        <p:txBody>
          <a:bodyPr wrap="square">
            <a:spAutoFit/>
          </a:bodyPr>
          <a:lstStyle/>
          <a:p>
            <a:pPr lvl="0"/>
            <a:r>
              <a:rPr lang="en-US" dirty="0">
                <a:solidFill>
                  <a:srgbClr val="000026"/>
                </a:solidFill>
                <a:latin typeface="+mj-lt"/>
              </a:rPr>
              <a:t>Research linkages between rational use of medicines and payment mechanisms and insurance schemes</a:t>
            </a:r>
          </a:p>
        </p:txBody>
      </p:sp>
      <p:pic>
        <p:nvPicPr>
          <p:cNvPr id="51" name="Graphic 50" descr="Earth Globe - Asia with solid fill">
            <a:extLst>
              <a:ext uri="{FF2B5EF4-FFF2-40B4-BE49-F238E27FC236}">
                <a16:creationId xmlns:a16="http://schemas.microsoft.com/office/drawing/2014/main" id="{743344D9-FDC8-5E20-1A3C-F60366C030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1589" y="1487978"/>
            <a:ext cx="914400" cy="914400"/>
          </a:xfrm>
          <a:prstGeom prst="rect">
            <a:avLst/>
          </a:prstGeom>
        </p:spPr>
      </p:pic>
      <p:pic>
        <p:nvPicPr>
          <p:cNvPr id="53" name="Graphic 52" descr="Laptop with solid fill">
            <a:extLst>
              <a:ext uri="{FF2B5EF4-FFF2-40B4-BE49-F238E27FC236}">
                <a16:creationId xmlns:a16="http://schemas.microsoft.com/office/drawing/2014/main" id="{4913E56C-B08A-F7CF-211F-086C66CA6C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373" y="2323184"/>
            <a:ext cx="914400" cy="914400"/>
          </a:xfrm>
          <a:prstGeom prst="rect">
            <a:avLst/>
          </a:prstGeom>
        </p:spPr>
      </p:pic>
      <p:pic>
        <p:nvPicPr>
          <p:cNvPr id="55" name="Graphic 54" descr="Group brainstorm with solid fill">
            <a:extLst>
              <a:ext uri="{FF2B5EF4-FFF2-40B4-BE49-F238E27FC236}">
                <a16:creationId xmlns:a16="http://schemas.microsoft.com/office/drawing/2014/main" id="{4448F66B-A453-6C95-A14E-55F023C8BEF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17987" y="3109718"/>
            <a:ext cx="914400" cy="914400"/>
          </a:xfrm>
          <a:prstGeom prst="rect">
            <a:avLst/>
          </a:prstGeom>
        </p:spPr>
      </p:pic>
      <p:pic>
        <p:nvPicPr>
          <p:cNvPr id="57" name="Graphic 56" descr="Research with solid fill">
            <a:extLst>
              <a:ext uri="{FF2B5EF4-FFF2-40B4-BE49-F238E27FC236}">
                <a16:creationId xmlns:a16="http://schemas.microsoft.com/office/drawing/2014/main" id="{DB60F406-0B6D-8C99-D5EE-E764202F771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84986" y="3922023"/>
            <a:ext cx="914400" cy="914400"/>
          </a:xfrm>
          <a:prstGeom prst="rect">
            <a:avLst/>
          </a:prstGeom>
        </p:spPr>
      </p:pic>
      <p:pic>
        <p:nvPicPr>
          <p:cNvPr id="59" name="Graphic 58" descr="Puzzle pieces with solid fill">
            <a:extLst>
              <a:ext uri="{FF2B5EF4-FFF2-40B4-BE49-F238E27FC236}">
                <a16:creationId xmlns:a16="http://schemas.microsoft.com/office/drawing/2014/main" id="{1D65B4D0-6456-BFB7-7050-E6DB8B57494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699834" y="4693548"/>
            <a:ext cx="914400" cy="914400"/>
          </a:xfrm>
          <a:prstGeom prst="rect">
            <a:avLst/>
          </a:prstGeom>
        </p:spPr>
      </p:pic>
      <p:pic>
        <p:nvPicPr>
          <p:cNvPr id="61" name="Graphic 60" descr="Bank with solid fill">
            <a:extLst>
              <a:ext uri="{FF2B5EF4-FFF2-40B4-BE49-F238E27FC236}">
                <a16:creationId xmlns:a16="http://schemas.microsoft.com/office/drawing/2014/main" id="{FC764810-8E03-36A1-E79F-343645A0529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440089" y="5482121"/>
            <a:ext cx="914400" cy="921144"/>
          </a:xfrm>
          <a:prstGeom prst="rect">
            <a:avLst/>
          </a:prstGeom>
        </p:spPr>
      </p:pic>
    </p:spTree>
    <p:extLst>
      <p:ext uri="{BB962C8B-B14F-4D97-AF65-F5344CB8AC3E}">
        <p14:creationId xmlns:p14="http://schemas.microsoft.com/office/powerpoint/2010/main" val="556307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3C114-3EA5-8CEE-5871-0DE4EEAB3325}"/>
              </a:ext>
            </a:extLst>
          </p:cNvPr>
          <p:cNvSpPr>
            <a:spLocks noGrp="1"/>
          </p:cNvSpPr>
          <p:nvPr>
            <p:ph type="title"/>
          </p:nvPr>
        </p:nvSpPr>
        <p:spPr/>
        <p:txBody>
          <a:bodyPr anchor="ctr">
            <a:normAutofit/>
          </a:bodyPr>
          <a:lstStyle/>
          <a:p>
            <a:r>
              <a:rPr lang="en-US" b="1" dirty="0"/>
              <a:t>Doing your part</a:t>
            </a:r>
            <a:r>
              <a:rPr lang="en-US" dirty="0"/>
              <a:t>: </a:t>
            </a:r>
            <a:br>
              <a:rPr lang="en-US" dirty="0"/>
            </a:br>
            <a:r>
              <a:rPr lang="en-US" dirty="0"/>
              <a:t>Role of stakeholders  </a:t>
            </a:r>
          </a:p>
        </p:txBody>
      </p:sp>
      <p:sp>
        <p:nvSpPr>
          <p:cNvPr id="3" name="Slide Number Placeholder 2">
            <a:extLst>
              <a:ext uri="{FF2B5EF4-FFF2-40B4-BE49-F238E27FC236}">
                <a16:creationId xmlns:a16="http://schemas.microsoft.com/office/drawing/2014/main" id="{33DFEA28-FA13-E5C6-0913-1082DEBF0158}"/>
              </a:ext>
            </a:extLst>
          </p:cNvPr>
          <p:cNvSpPr>
            <a:spLocks noGrp="1"/>
          </p:cNvSpPr>
          <p:nvPr>
            <p:ph type="sldNum" sz="quarter" idx="12"/>
          </p:nvPr>
        </p:nvSpPr>
        <p:spPr/>
        <p:txBody>
          <a:bodyPr anchor="ctr">
            <a:normAutofit/>
          </a:bodyPr>
          <a:lstStyle/>
          <a:p>
            <a:pPr>
              <a:spcAft>
                <a:spcPts val="600"/>
              </a:spcAft>
            </a:pPr>
            <a:fld id="{35B6E5A0-E4B5-4D69-B89F-7DC6A31D35A3}" type="slidenum">
              <a:rPr lang="en-US" smtClean="0"/>
              <a:pPr>
                <a:spcAft>
                  <a:spcPts val="600"/>
                </a:spcAft>
              </a:pPr>
              <a:t>17</a:t>
            </a:fld>
            <a:endParaRPr lang="en-US" dirty="0"/>
          </a:p>
        </p:txBody>
      </p:sp>
      <p:sp>
        <p:nvSpPr>
          <p:cNvPr id="9" name="Title 6">
            <a:extLst>
              <a:ext uri="{FF2B5EF4-FFF2-40B4-BE49-F238E27FC236}">
                <a16:creationId xmlns:a16="http://schemas.microsoft.com/office/drawing/2014/main" id="{9760722D-D115-A65C-C731-ABCA3BD7C963}"/>
              </a:ext>
            </a:extLst>
          </p:cNvPr>
          <p:cNvSpPr txBox="1">
            <a:spLocks/>
          </p:cNvSpPr>
          <p:nvPr/>
        </p:nvSpPr>
        <p:spPr>
          <a:xfrm>
            <a:off x="650673" y="2230262"/>
            <a:ext cx="4119514" cy="1036954"/>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200" b="0" kern="1200">
                <a:solidFill>
                  <a:schemeClr val="accent3"/>
                </a:solidFill>
                <a:latin typeface="+mj-lt"/>
                <a:ea typeface="+mj-ea"/>
                <a:cs typeface="+mj-cs"/>
              </a:defRPr>
            </a:lvl1pPr>
          </a:lstStyle>
          <a:p>
            <a:r>
              <a:rPr lang="en-US" sz="2000" b="1" dirty="0">
                <a:solidFill>
                  <a:srgbClr val="3D3D3D"/>
                </a:solidFill>
                <a:latin typeface="Gill Sans MT" panose="020B0502020104020203" pitchFamily="34" charset="0"/>
              </a:rPr>
              <a:t>To all stakeholders: </a:t>
            </a:r>
            <a:endParaRPr lang="en-US" sz="2000" dirty="0">
              <a:solidFill>
                <a:srgbClr val="3D3D3D"/>
              </a:solidFill>
              <a:latin typeface="Gill Sans MT" panose="020B0502020104020203" pitchFamily="34" charset="0"/>
            </a:endParaRPr>
          </a:p>
          <a:p>
            <a:r>
              <a:rPr lang="en-US" sz="2000" dirty="0">
                <a:solidFill>
                  <a:srgbClr val="3D3D3D"/>
                </a:solidFill>
                <a:latin typeface="Gill Sans MT" panose="020B0502020104020203" pitchFamily="34" charset="0"/>
              </a:rPr>
              <a:t>As countries and partners take focused action to drive progress and save children’s lives, all stakeholders have critical roles to play</a:t>
            </a:r>
            <a:endParaRPr lang="en-US" sz="2000" dirty="0">
              <a:solidFill>
                <a:srgbClr val="3D3D3D"/>
              </a:solidFill>
            </a:endParaRPr>
          </a:p>
        </p:txBody>
      </p:sp>
      <p:sp>
        <p:nvSpPr>
          <p:cNvPr id="10" name="Rectangle 9">
            <a:extLst>
              <a:ext uri="{FF2B5EF4-FFF2-40B4-BE49-F238E27FC236}">
                <a16:creationId xmlns:a16="http://schemas.microsoft.com/office/drawing/2014/main" id="{DEDDBD32-179C-D088-AE5E-9BF81A4E5E1F}"/>
              </a:ext>
            </a:extLst>
          </p:cNvPr>
          <p:cNvSpPr/>
          <p:nvPr/>
        </p:nvSpPr>
        <p:spPr>
          <a:xfrm>
            <a:off x="8448340" y="848979"/>
            <a:ext cx="3327662" cy="5300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1611D12-51FD-4103-7E6D-88D6F3F54E56}"/>
              </a:ext>
            </a:extLst>
          </p:cNvPr>
          <p:cNvPicPr>
            <a:picLocks noChangeAspect="1"/>
          </p:cNvPicPr>
          <p:nvPr/>
        </p:nvPicPr>
        <p:blipFill>
          <a:blip r:embed="rId3"/>
          <a:stretch>
            <a:fillRect/>
          </a:stretch>
        </p:blipFill>
        <p:spPr>
          <a:xfrm>
            <a:off x="6155254" y="224041"/>
            <a:ext cx="5542309" cy="5784980"/>
          </a:xfrm>
          <a:prstGeom prst="rect">
            <a:avLst/>
          </a:prstGeom>
        </p:spPr>
      </p:pic>
      <p:sp>
        <p:nvSpPr>
          <p:cNvPr id="7" name="Rectangle 6">
            <a:extLst>
              <a:ext uri="{FF2B5EF4-FFF2-40B4-BE49-F238E27FC236}">
                <a16:creationId xmlns:a16="http://schemas.microsoft.com/office/drawing/2014/main" id="{DC099807-1C8C-D7BD-B8AB-5AA176280573}"/>
              </a:ext>
            </a:extLst>
          </p:cNvPr>
          <p:cNvSpPr/>
          <p:nvPr/>
        </p:nvSpPr>
        <p:spPr>
          <a:xfrm>
            <a:off x="8229600" y="365126"/>
            <a:ext cx="3546402" cy="653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2093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8537D-5BD3-30D2-8E63-C2F581A0B871}"/>
              </a:ext>
            </a:extLst>
          </p:cNvPr>
          <p:cNvSpPr>
            <a:spLocks noGrp="1"/>
          </p:cNvSpPr>
          <p:nvPr>
            <p:ph type="title"/>
          </p:nvPr>
        </p:nvSpPr>
        <p:spPr>
          <a:xfrm>
            <a:off x="617220" y="365126"/>
            <a:ext cx="10965180" cy="1036954"/>
          </a:xfrm>
        </p:spPr>
        <p:txBody>
          <a:bodyPr vert="horz" lIns="91440" tIns="45720" rIns="91440" bIns="45720" rtlCol="0" anchor="ctr" anchorCtr="0">
            <a:normAutofit/>
          </a:bodyPr>
          <a:lstStyle/>
          <a:p>
            <a:r>
              <a:rPr lang="en-US" b="1" kern="1200" dirty="0">
                <a:latin typeface="+mj-lt"/>
                <a:ea typeface="+mj-ea"/>
                <a:cs typeface="+mj-cs"/>
              </a:rPr>
              <a:t>Next steps</a:t>
            </a:r>
          </a:p>
        </p:txBody>
      </p:sp>
      <p:pic>
        <p:nvPicPr>
          <p:cNvPr id="10" name="Content Placeholder 9" descr="A person holding a baby&#10;&#10;Description automatically generated">
            <a:extLst>
              <a:ext uri="{FF2B5EF4-FFF2-40B4-BE49-F238E27FC236}">
                <a16:creationId xmlns:a16="http://schemas.microsoft.com/office/drawing/2014/main" id="{31A21C8D-D516-ED04-96E3-E1D5EC23191C}"/>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1208" r="9305" b="-1"/>
          <a:stretch/>
        </p:blipFill>
        <p:spPr>
          <a:xfrm>
            <a:off x="731838" y="1825625"/>
            <a:ext cx="5066982" cy="4351338"/>
          </a:xfrm>
          <a:noFill/>
        </p:spPr>
      </p:pic>
      <p:sp>
        <p:nvSpPr>
          <p:cNvPr id="6" name="TextBox 5">
            <a:extLst>
              <a:ext uri="{FF2B5EF4-FFF2-40B4-BE49-F238E27FC236}">
                <a16:creationId xmlns:a16="http://schemas.microsoft.com/office/drawing/2014/main" id="{293D4C03-CAE1-6263-A495-D512DCBDAEDE}"/>
              </a:ext>
            </a:extLst>
          </p:cNvPr>
          <p:cNvSpPr txBox="1"/>
          <p:nvPr/>
        </p:nvSpPr>
        <p:spPr>
          <a:xfrm>
            <a:off x="6400800" y="1825625"/>
            <a:ext cx="5181600" cy="4351338"/>
          </a:xfrm>
          <a:prstGeom prst="rect">
            <a:avLst/>
          </a:prstGeom>
        </p:spPr>
        <p:txBody>
          <a:bodyPr vert="horz" lIns="91440" tIns="45720" rIns="91440" bIns="45720" rtlCol="0">
            <a:normAutofit/>
          </a:bodyPr>
          <a:lstStyle/>
          <a:p>
            <a:pPr>
              <a:spcBef>
                <a:spcPts val="1200"/>
              </a:spcBef>
              <a:spcAft>
                <a:spcPts val="600"/>
              </a:spcAft>
              <a:buClr>
                <a:schemeClr val="accent4">
                  <a:lumMod val="50000"/>
                </a:schemeClr>
              </a:buClr>
              <a:buSzPts val="1600"/>
            </a:pPr>
            <a:r>
              <a:rPr lang="en-US" sz="2000" b="1" kern="1200" dirty="0">
                <a:solidFill>
                  <a:srgbClr val="645DC7"/>
                </a:solidFill>
                <a:latin typeface="+mn-lt"/>
                <a:ea typeface="+mn-ea"/>
                <a:cs typeface="+mn-cs"/>
              </a:rPr>
              <a:t>Proposed next steps:</a:t>
            </a:r>
            <a:endParaRPr lang="en-US" sz="2000" dirty="0">
              <a:solidFill>
                <a:srgbClr val="6C6463"/>
              </a:solidFill>
            </a:endParaRPr>
          </a:p>
          <a:p>
            <a:pPr marL="227012" indent="-220662">
              <a:lnSpc>
                <a:spcPct val="115000"/>
              </a:lnSpc>
              <a:buSzPct val="100000"/>
              <a:buFont typeface="Arial" panose="020B0604020202020204" pitchFamily="34" charset="0"/>
              <a:buChar char="–"/>
            </a:pPr>
            <a:r>
              <a:rPr lang="en-US" sz="2000" dirty="0">
                <a:solidFill>
                  <a:srgbClr val="6C6463"/>
                </a:solidFill>
                <a:latin typeface="Gill Sans MT" panose="020B0502020104020203" pitchFamily="34" charset="0"/>
              </a:rPr>
              <a:t>Discussions with partners and government counterparts in country</a:t>
            </a:r>
          </a:p>
          <a:p>
            <a:pPr marL="227012" indent="-220662">
              <a:lnSpc>
                <a:spcPct val="115000"/>
              </a:lnSpc>
              <a:buSzPct val="100000"/>
              <a:buFont typeface="Arial" panose="020B0604020202020204" pitchFamily="34" charset="0"/>
              <a:buChar char="–"/>
            </a:pPr>
            <a:r>
              <a:rPr lang="en-US" sz="2000" dirty="0">
                <a:solidFill>
                  <a:srgbClr val="6C6463"/>
                </a:solidFill>
                <a:latin typeface="Gill Sans MT" panose="020B0502020104020203" pitchFamily="34" charset="0"/>
              </a:rPr>
              <a:t>Consideration of recommendations in future strategies and activities</a:t>
            </a:r>
          </a:p>
        </p:txBody>
      </p:sp>
      <p:sp>
        <p:nvSpPr>
          <p:cNvPr id="3" name="Slide Number Placeholder 2">
            <a:extLst>
              <a:ext uri="{FF2B5EF4-FFF2-40B4-BE49-F238E27FC236}">
                <a16:creationId xmlns:a16="http://schemas.microsoft.com/office/drawing/2014/main" id="{3EE8591A-BF33-6EF4-6C01-C145C2A1ACCA}"/>
              </a:ext>
            </a:extLst>
          </p:cNvPr>
          <p:cNvSpPr>
            <a:spLocks noGrp="1"/>
          </p:cNvSpPr>
          <p:nvPr>
            <p:ph type="sldNum" sz="quarter" idx="12"/>
          </p:nvPr>
        </p:nvSpPr>
        <p:spPr>
          <a:xfrm>
            <a:off x="10657840" y="6397238"/>
            <a:ext cx="924560" cy="276999"/>
          </a:xfrm>
        </p:spPr>
        <p:txBody>
          <a:bodyPr vert="horz" lIns="91440" tIns="45720" rIns="91440" bIns="45720" rtlCol="0" anchor="ctr">
            <a:normAutofit/>
          </a:bodyPr>
          <a:lstStyle/>
          <a:p>
            <a:pPr>
              <a:spcAft>
                <a:spcPts val="600"/>
              </a:spcAft>
            </a:pPr>
            <a:fld id="{35B6E5A0-E4B5-4D69-B89F-7DC6A31D35A3}" type="slidenum">
              <a:rPr lang="en-US" smtClean="0"/>
              <a:pPr>
                <a:spcAft>
                  <a:spcPts val="600"/>
                </a:spcAft>
              </a:pPr>
              <a:t>18</a:t>
            </a:fld>
            <a:endParaRPr lang="en-US"/>
          </a:p>
        </p:txBody>
      </p:sp>
    </p:spTree>
    <p:extLst>
      <p:ext uri="{BB962C8B-B14F-4D97-AF65-F5344CB8AC3E}">
        <p14:creationId xmlns:p14="http://schemas.microsoft.com/office/powerpoint/2010/main" val="3775224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99F6E-4BFA-AA50-8E57-BC5B2760E5D2}"/>
              </a:ext>
            </a:extLst>
          </p:cNvPr>
          <p:cNvSpPr>
            <a:spLocks noGrp="1"/>
          </p:cNvSpPr>
          <p:nvPr>
            <p:ph type="title"/>
          </p:nvPr>
        </p:nvSpPr>
        <p:spPr/>
        <p:txBody>
          <a:bodyPr/>
          <a:lstStyle/>
          <a:p>
            <a:r>
              <a:rPr lang="en-US" dirty="0">
                <a:solidFill>
                  <a:srgbClr val="3D3D3D"/>
                </a:solidFill>
                <a:latin typeface="Gill Sans MT" panose="020B0502020104020203" pitchFamily="34" charset="0"/>
              </a:rPr>
              <a:t>Thank you!</a:t>
            </a:r>
            <a:endParaRPr lang="en-US" dirty="0">
              <a:solidFill>
                <a:srgbClr val="3D3D3D"/>
              </a:solidFill>
            </a:endParaRPr>
          </a:p>
        </p:txBody>
      </p:sp>
      <p:pic>
        <p:nvPicPr>
          <p:cNvPr id="5" name="Picture 4" descr="A picture containing person&#10;&#10;Description automatically generated">
            <a:extLst>
              <a:ext uri="{FF2B5EF4-FFF2-40B4-BE49-F238E27FC236}">
                <a16:creationId xmlns:a16="http://schemas.microsoft.com/office/drawing/2014/main" id="{002207C2-E4CB-178A-C958-A5E4379BCFCF}"/>
              </a:ext>
            </a:extLst>
          </p:cNvPr>
          <p:cNvPicPr>
            <a:picLocks noChangeAspect="1"/>
          </p:cNvPicPr>
          <p:nvPr/>
        </p:nvPicPr>
        <p:blipFill rotWithShape="1">
          <a:blip r:embed="rId2">
            <a:extLst>
              <a:ext uri="{28A0092B-C50C-407E-A947-70E740481C1C}">
                <a14:useLocalDpi xmlns:a14="http://schemas.microsoft.com/office/drawing/2010/main" val="0"/>
              </a:ext>
            </a:extLst>
          </a:blip>
          <a:srcRect b="38001"/>
          <a:stretch/>
        </p:blipFill>
        <p:spPr>
          <a:xfrm>
            <a:off x="0" y="1713380"/>
            <a:ext cx="12192000" cy="5399264"/>
          </a:xfrm>
          <a:prstGeom prst="rect">
            <a:avLst/>
          </a:prstGeom>
        </p:spPr>
      </p:pic>
      <p:sp>
        <p:nvSpPr>
          <p:cNvPr id="4" name="Content Placeholder 2">
            <a:extLst>
              <a:ext uri="{FF2B5EF4-FFF2-40B4-BE49-F238E27FC236}">
                <a16:creationId xmlns:a16="http://schemas.microsoft.com/office/drawing/2014/main" id="{3A7FC2C4-1AD4-FEF6-53A0-8FFFAE302CAF}"/>
              </a:ext>
            </a:extLst>
          </p:cNvPr>
          <p:cNvSpPr txBox="1">
            <a:spLocks/>
          </p:cNvSpPr>
          <p:nvPr/>
        </p:nvSpPr>
        <p:spPr>
          <a:xfrm>
            <a:off x="695325" y="2402463"/>
            <a:ext cx="5010994" cy="4021487"/>
          </a:xfrm>
          <a:prstGeom prst="rect">
            <a:avLst/>
          </a:prstGeom>
          <a:solidFill>
            <a:schemeClr val="bg1"/>
          </a:solidFill>
        </p:spPr>
        <p:txBody>
          <a:bodyPr lIns="288000" rIns="288000">
            <a:normAutofit/>
          </a:bodyPr>
          <a:lstStyle>
            <a:lvl1pPr marL="228600" indent="-228600" algn="l" defTabSz="914400" rtl="0" eaLnBrk="1" latinLnBrk="0" hangingPunct="1">
              <a:lnSpc>
                <a:spcPct val="100000"/>
              </a:lnSpc>
              <a:spcBef>
                <a:spcPts val="1200"/>
              </a:spcBef>
              <a:buFont typeface="Arial" panose="020B0604020202020204" pitchFamily="34" charset="0"/>
              <a:buChar char="•"/>
              <a:defRPr sz="2800" kern="1200">
                <a:solidFill>
                  <a:srgbClr val="6C6463"/>
                </a:solidFill>
                <a:latin typeface="+mn-lt"/>
                <a:ea typeface="+mn-ea"/>
                <a:cs typeface="+mn-cs"/>
              </a:defRPr>
            </a:lvl1pPr>
            <a:lvl2pPr marL="685800" indent="-228600" algn="l" defTabSz="914400" rtl="0" eaLnBrk="1" latinLnBrk="0" hangingPunct="1">
              <a:lnSpc>
                <a:spcPct val="100000"/>
              </a:lnSpc>
              <a:spcBef>
                <a:spcPts val="300"/>
              </a:spcBef>
              <a:buSzPct val="80000"/>
              <a:buFont typeface="Courier New" panose="02070309020205020404" pitchFamily="49" charset="0"/>
              <a:buChar char="o"/>
              <a:defRPr sz="2400" kern="1200">
                <a:solidFill>
                  <a:srgbClr val="6C6463"/>
                </a:solidFill>
                <a:latin typeface="+mn-lt"/>
                <a:ea typeface="+mn-ea"/>
                <a:cs typeface="+mn-cs"/>
              </a:defRPr>
            </a:lvl2pPr>
            <a:lvl3pPr marL="1143000" indent="-228600" algn="l" defTabSz="914400" rtl="0" eaLnBrk="1" latinLnBrk="0" hangingPunct="1">
              <a:lnSpc>
                <a:spcPct val="100000"/>
              </a:lnSpc>
              <a:spcBef>
                <a:spcPts val="300"/>
              </a:spcBef>
              <a:buClr>
                <a:srgbClr val="6C6463"/>
              </a:buClr>
              <a:buFont typeface="Gill Sans MT" panose="020B0502020104020203" pitchFamily="34" charset="0"/>
              <a:buChar char="–"/>
              <a:defRPr sz="2000" kern="1200">
                <a:solidFill>
                  <a:srgbClr val="6C6463"/>
                </a:solidFill>
                <a:latin typeface="+mn-lt"/>
                <a:ea typeface="+mn-ea"/>
                <a:cs typeface="+mn-cs"/>
              </a:defRPr>
            </a:lvl3pPr>
            <a:lvl4pPr marL="16002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4pPr>
            <a:lvl5pPr marL="20574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5pPr>
            <a:lvl6pPr marL="25146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6pPr>
            <a:lvl7pPr marL="29718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7pPr>
            <a:lvl8pPr marL="34290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lnSpc>
                <a:spcPct val="115000"/>
              </a:lnSpc>
              <a:buSzPct val="100000"/>
              <a:buFont typeface="Arial" panose="020B0604020202020204" pitchFamily="34" charset="0"/>
              <a:buNone/>
            </a:pPr>
            <a:endParaRPr lang="en-US" sz="1600" b="1" dirty="0">
              <a:solidFill>
                <a:srgbClr val="0F8B70"/>
              </a:solidFill>
              <a:latin typeface="Gill Sans MT" panose="020B0502020104020203" pitchFamily="34" charset="0"/>
            </a:endParaRPr>
          </a:p>
          <a:p>
            <a:pPr marL="6350" indent="0">
              <a:lnSpc>
                <a:spcPct val="115000"/>
              </a:lnSpc>
              <a:buSzPct val="100000"/>
              <a:buFont typeface="Arial" panose="020B0604020202020204" pitchFamily="34" charset="0"/>
              <a:buNone/>
            </a:pPr>
            <a:r>
              <a:rPr lang="en-US" sz="1600" b="1" dirty="0">
                <a:solidFill>
                  <a:schemeClr val="accent6"/>
                </a:solidFill>
                <a:latin typeface="Gill Sans MT" panose="020B0502020104020203" pitchFamily="34" charset="0"/>
              </a:rPr>
              <a:t>Thank you!</a:t>
            </a:r>
          </a:p>
          <a:p>
            <a:pPr marL="227012" indent="-220662">
              <a:lnSpc>
                <a:spcPct val="115000"/>
              </a:lnSpc>
              <a:buSzPct val="100000"/>
              <a:buFont typeface="Arial" panose="020B0604020202020204" pitchFamily="34" charset="0"/>
              <a:buChar char="–"/>
            </a:pPr>
            <a:r>
              <a:rPr lang="en-US" sz="1600" dirty="0">
                <a:latin typeface="Gill Sans MT" panose="020B0502020104020203" pitchFamily="34" charset="0"/>
              </a:rPr>
              <a:t>Questions? </a:t>
            </a:r>
          </a:p>
          <a:p>
            <a:pPr marL="227012" indent="-220662">
              <a:lnSpc>
                <a:spcPct val="115000"/>
              </a:lnSpc>
              <a:buSzPct val="100000"/>
              <a:buFont typeface="Arial" panose="020B0604020202020204" pitchFamily="34" charset="0"/>
              <a:buChar char="–"/>
            </a:pPr>
            <a:r>
              <a:rPr lang="en-US" sz="1600" dirty="0">
                <a:latin typeface="Gill Sans MT" panose="020B0502020104020203" pitchFamily="34" charset="0"/>
              </a:rPr>
              <a:t>Discussion</a:t>
            </a:r>
          </a:p>
          <a:p>
            <a:pPr marL="227012" indent="-220662">
              <a:lnSpc>
                <a:spcPct val="115000"/>
              </a:lnSpc>
              <a:buSzPct val="100000"/>
              <a:buFont typeface="Arial" panose="020B0604020202020204" pitchFamily="34" charset="0"/>
              <a:buChar char="–"/>
            </a:pPr>
            <a:endParaRPr lang="en-US" sz="1600" dirty="0">
              <a:solidFill>
                <a:srgbClr val="0F8B70"/>
              </a:solidFill>
              <a:latin typeface="Gill Sans MT" panose="020B0502020104020203" pitchFamily="34" charset="0"/>
            </a:endParaRPr>
          </a:p>
        </p:txBody>
      </p:sp>
    </p:spTree>
    <p:extLst>
      <p:ext uri="{BB962C8B-B14F-4D97-AF65-F5344CB8AC3E}">
        <p14:creationId xmlns:p14="http://schemas.microsoft.com/office/powerpoint/2010/main" val="3060287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949859-2A07-490C-B390-CBF33A65839D}"/>
              </a:ext>
            </a:extLst>
          </p:cNvPr>
          <p:cNvSpPr>
            <a:spLocks noGrp="1"/>
          </p:cNvSpPr>
          <p:nvPr>
            <p:ph type="title"/>
          </p:nvPr>
        </p:nvSpPr>
        <p:spPr/>
        <p:txBody>
          <a:bodyPr/>
          <a:lstStyle/>
          <a:p>
            <a:r>
              <a:rPr lang="en-US" b="1" dirty="0">
                <a:latin typeface="Gill Sans MT" panose="020B0502020104020203" pitchFamily="34" charset="0"/>
              </a:rPr>
              <a:t>Introduction</a:t>
            </a:r>
            <a:br>
              <a:rPr lang="en-US" dirty="0">
                <a:latin typeface="Gill Sans MT" panose="020B0502020104020203" pitchFamily="34" charset="0"/>
              </a:rPr>
            </a:br>
            <a:r>
              <a:rPr lang="en-US" dirty="0">
                <a:latin typeface="Gill Sans MT" panose="020B0502020104020203" pitchFamily="34" charset="0"/>
              </a:rPr>
              <a:t>USAID and Partners</a:t>
            </a:r>
            <a:endParaRPr lang="en-US" dirty="0"/>
          </a:p>
        </p:txBody>
      </p:sp>
      <p:sp>
        <p:nvSpPr>
          <p:cNvPr id="6" name="Content Placeholder 7">
            <a:extLst>
              <a:ext uri="{FF2B5EF4-FFF2-40B4-BE49-F238E27FC236}">
                <a16:creationId xmlns:a16="http://schemas.microsoft.com/office/drawing/2014/main" id="{C18FD432-D840-C747-983F-C71544465882}"/>
              </a:ext>
            </a:extLst>
          </p:cNvPr>
          <p:cNvSpPr>
            <a:spLocks noGrp="1"/>
          </p:cNvSpPr>
          <p:nvPr>
            <p:ph idx="4294967295"/>
          </p:nvPr>
        </p:nvSpPr>
        <p:spPr>
          <a:xfrm>
            <a:off x="634139" y="4170828"/>
            <a:ext cx="1978025" cy="968375"/>
          </a:xfrm>
          <a:prstGeom prst="rect">
            <a:avLst/>
          </a:prstGeom>
          <a:noFill/>
        </p:spPr>
        <p:txBody>
          <a:bodyPr vert="horz" lIns="182880" tIns="182880" rIns="182880" bIns="182880" rtlCol="0" anchor="t" anchorCtr="0">
            <a:noAutofit/>
          </a:bodyPr>
          <a:lstStyle/>
          <a:p>
            <a:pPr marL="0" indent="0" algn="ctr">
              <a:spcBef>
                <a:spcPts val="600"/>
              </a:spcBef>
              <a:buClr>
                <a:schemeClr val="accent6">
                  <a:lumMod val="50000"/>
                </a:schemeClr>
              </a:buClr>
              <a:buSzPct val="100000"/>
              <a:buNone/>
              <a:defRPr sz="1700">
                <a:solidFill>
                  <a:srgbClr val="535353"/>
                </a:solidFill>
                <a:latin typeface="Gill Sans"/>
                <a:ea typeface="Gill Sans"/>
                <a:cs typeface="Gill Sans"/>
                <a:sym typeface="Gill Sans"/>
              </a:defRPr>
            </a:pPr>
            <a:r>
              <a:rPr lang="en-US" sz="1400" b="1" dirty="0">
                <a:solidFill>
                  <a:schemeClr val="accent6"/>
                </a:solidFill>
              </a:rPr>
              <a:t>Joseph </a:t>
            </a:r>
            <a:r>
              <a:rPr lang="en-US" sz="1400" b="1" dirty="0" err="1">
                <a:solidFill>
                  <a:schemeClr val="accent6"/>
                </a:solidFill>
              </a:rPr>
              <a:t>Monehin</a:t>
            </a:r>
            <a:endParaRPr lang="en-US" sz="1400" b="1" dirty="0">
              <a:solidFill>
                <a:schemeClr val="accent6"/>
              </a:solidFill>
            </a:endParaRPr>
          </a:p>
          <a:p>
            <a:pPr marL="0" indent="0" algn="ctr">
              <a:spcBef>
                <a:spcPts val="600"/>
              </a:spcBef>
              <a:buClr>
                <a:schemeClr val="accent6">
                  <a:lumMod val="50000"/>
                </a:schemeClr>
              </a:buClr>
              <a:buSzPct val="100000"/>
              <a:buNone/>
              <a:defRPr sz="1700">
                <a:solidFill>
                  <a:srgbClr val="535353"/>
                </a:solidFill>
                <a:latin typeface="Gill Sans"/>
                <a:ea typeface="Gill Sans"/>
                <a:cs typeface="Gill Sans"/>
                <a:sym typeface="Gill Sans"/>
              </a:defRPr>
            </a:pPr>
            <a:r>
              <a:rPr lang="en-US" sz="1400" dirty="0">
                <a:latin typeface="Gill Sans"/>
                <a:cs typeface="Gill Sans"/>
              </a:rPr>
              <a:t>Senior Child Health Advisor, USAID </a:t>
            </a:r>
          </a:p>
        </p:txBody>
      </p:sp>
      <p:pic>
        <p:nvPicPr>
          <p:cNvPr id="17" name="Picture 2" descr="No photo description available.">
            <a:extLst>
              <a:ext uri="{FF2B5EF4-FFF2-40B4-BE49-F238E27FC236}">
                <a16:creationId xmlns:a16="http://schemas.microsoft.com/office/drawing/2014/main" id="{57D60B8B-9F84-6682-9A8E-A8D038EB7FF8}"/>
              </a:ext>
            </a:extLst>
          </p:cNvP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3666" t="6276" r="43180" b="37696"/>
          <a:stretch/>
        </p:blipFill>
        <p:spPr bwMode="auto">
          <a:xfrm>
            <a:off x="868109" y="2480514"/>
            <a:ext cx="1547873" cy="1549525"/>
          </a:xfrm>
          <a:prstGeom prst="ellipse">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9AC338E4-5E77-2FD7-06B6-4D69EAA01F97}"/>
              </a:ext>
            </a:extLst>
          </p:cNvPr>
          <p:cNvCxnSpPr>
            <a:cxnSpLocks/>
          </p:cNvCxnSpPr>
          <p:nvPr/>
        </p:nvCxnSpPr>
        <p:spPr>
          <a:xfrm flipH="1">
            <a:off x="735556" y="2143132"/>
            <a:ext cx="48222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04D81A88-36CE-64F1-CB38-B299B405888A}"/>
              </a:ext>
            </a:extLst>
          </p:cNvPr>
          <p:cNvSpPr txBox="1">
            <a:spLocks/>
          </p:cNvSpPr>
          <p:nvPr/>
        </p:nvSpPr>
        <p:spPr>
          <a:xfrm>
            <a:off x="634139" y="1754589"/>
            <a:ext cx="5095110" cy="5792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200"/>
              </a:spcBef>
              <a:buClr>
                <a:srgbClr val="6C6463"/>
              </a:buClr>
              <a:buFont typeface="Arial" panose="020B0604020202020204" pitchFamily="34" charset="0"/>
              <a:buChar char="•"/>
              <a:defRPr sz="2800" kern="1200">
                <a:solidFill>
                  <a:srgbClr val="6C6463"/>
                </a:solidFill>
                <a:latin typeface="+mn-lt"/>
                <a:ea typeface="+mn-ea"/>
                <a:cs typeface="+mn-cs"/>
              </a:defRPr>
            </a:lvl1pPr>
            <a:lvl2pPr marL="457200" indent="0" algn="l" defTabSz="914400" rtl="0" eaLnBrk="1" latinLnBrk="0" hangingPunct="1">
              <a:lnSpc>
                <a:spcPct val="100000"/>
              </a:lnSpc>
              <a:spcBef>
                <a:spcPts val="300"/>
              </a:spcBef>
              <a:buClr>
                <a:srgbClr val="6C6463"/>
              </a:buClr>
              <a:buSzPct val="80000"/>
              <a:buFont typeface="Courier New" panose="02070309020205020404" pitchFamily="49" charset="0"/>
              <a:buNone/>
              <a:defRPr sz="2400" kern="1200">
                <a:solidFill>
                  <a:srgbClr val="6C6463"/>
                </a:solidFill>
                <a:latin typeface="+mn-lt"/>
                <a:ea typeface="+mn-ea"/>
                <a:cs typeface="+mn-cs"/>
              </a:defRPr>
            </a:lvl2pPr>
            <a:lvl3pPr marL="1143000" indent="-228600" algn="l" defTabSz="914400" rtl="0" eaLnBrk="1" latinLnBrk="0" hangingPunct="1">
              <a:lnSpc>
                <a:spcPct val="100000"/>
              </a:lnSpc>
              <a:spcBef>
                <a:spcPts val="300"/>
              </a:spcBef>
              <a:buClr>
                <a:srgbClr val="6C6463"/>
              </a:buClr>
              <a:buFont typeface="Gill Sans MT" panose="020B0502020104020203" pitchFamily="34" charset="0"/>
              <a:buChar char="–"/>
              <a:defRPr sz="2000" kern="1200">
                <a:solidFill>
                  <a:srgbClr val="6C6463"/>
                </a:solidFill>
                <a:latin typeface="+mn-lt"/>
                <a:ea typeface="+mn-ea"/>
                <a:cs typeface="+mn-cs"/>
              </a:defRPr>
            </a:lvl3pPr>
            <a:lvl4pPr marL="16002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4pPr>
            <a:lvl5pPr marL="20574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5pPr>
            <a:lvl6pPr marL="25146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6pPr>
            <a:lvl7pPr marL="29718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7pPr>
            <a:lvl8pPr marL="34290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spcBef>
                <a:spcPts val="0"/>
              </a:spcBef>
              <a:buSzPct val="100000"/>
              <a:buNone/>
            </a:pPr>
            <a:r>
              <a:rPr lang="en-US" sz="1400" b="1" dirty="0">
                <a:latin typeface="Gill Sans MT" panose="020B0502020104020203" pitchFamily="34" charset="0"/>
              </a:rPr>
              <a:t>Moderators</a:t>
            </a:r>
            <a:endParaRPr lang="en-US" sz="1400" dirty="0">
              <a:latin typeface="Gill Sans MT" panose="020B0502020104020203" pitchFamily="34" charset="0"/>
            </a:endParaRPr>
          </a:p>
        </p:txBody>
      </p:sp>
      <p:pic>
        <p:nvPicPr>
          <p:cNvPr id="5" name="Picture 4">
            <a:extLst>
              <a:ext uri="{FF2B5EF4-FFF2-40B4-BE49-F238E27FC236}">
                <a16:creationId xmlns:a16="http://schemas.microsoft.com/office/drawing/2014/main" id="{92442B41-FDC8-7807-962C-7373FE64916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12" b="12"/>
          <a:stretch/>
        </p:blipFill>
        <p:spPr bwMode="auto">
          <a:xfrm>
            <a:off x="6491437" y="2234563"/>
            <a:ext cx="1178853" cy="1178578"/>
          </a:xfrm>
          <a:prstGeom prst="ellipse">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93F20F3-8678-E004-5CB7-AF57827817F8}"/>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t="12" b="12"/>
          <a:stretch/>
        </p:blipFill>
        <p:spPr bwMode="auto">
          <a:xfrm>
            <a:off x="6518613" y="4959354"/>
            <a:ext cx="1178853" cy="1178578"/>
          </a:xfrm>
          <a:prstGeom prst="ellipse">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72960FD-74D7-291A-F216-6C080A65B1B5}"/>
              </a:ext>
            </a:extLst>
          </p:cNvPr>
          <p:cNvPicPr>
            <a:picLocks noChangeAspect="1" noChangeArrowheads="1"/>
          </p:cNvPicPr>
          <p:nvPr/>
        </p:nvPicPr>
        <p:blipFill>
          <a:blip r:embed="rId7">
            <a:grayscl/>
            <a:extLst>
              <a:ext uri="{28A0092B-C50C-407E-A947-70E740481C1C}">
                <a14:useLocalDpi xmlns:a14="http://schemas.microsoft.com/office/drawing/2010/main" val="0"/>
              </a:ext>
            </a:extLst>
          </a:blip>
          <a:srcRect t="12" b="12"/>
          <a:stretch/>
        </p:blipFill>
        <p:spPr bwMode="auto">
          <a:xfrm>
            <a:off x="6491437" y="3576311"/>
            <a:ext cx="1178853" cy="1178578"/>
          </a:xfrm>
          <a:prstGeom prst="ellipse">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C88DED57-CC5E-C1A1-1CAA-92A327B850B2}"/>
              </a:ext>
            </a:extLst>
          </p:cNvPr>
          <p:cNvCxnSpPr>
            <a:cxnSpLocks/>
          </p:cNvCxnSpPr>
          <p:nvPr/>
        </p:nvCxnSpPr>
        <p:spPr>
          <a:xfrm flipH="1">
            <a:off x="6384047" y="812809"/>
            <a:ext cx="49829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74BA0941-5AF6-9C13-807C-F992B8ECF8CE}"/>
              </a:ext>
            </a:extLst>
          </p:cNvPr>
          <p:cNvSpPr txBox="1">
            <a:spLocks/>
          </p:cNvSpPr>
          <p:nvPr/>
        </p:nvSpPr>
        <p:spPr>
          <a:xfrm>
            <a:off x="6271872" y="424266"/>
            <a:ext cx="5457932" cy="5792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200"/>
              </a:spcBef>
              <a:buClr>
                <a:srgbClr val="6C6463"/>
              </a:buClr>
              <a:buFont typeface="Arial" panose="020B0604020202020204" pitchFamily="34" charset="0"/>
              <a:buChar char="•"/>
              <a:defRPr sz="2800" kern="1200">
                <a:solidFill>
                  <a:srgbClr val="6C6463"/>
                </a:solidFill>
                <a:latin typeface="+mn-lt"/>
                <a:ea typeface="+mn-ea"/>
                <a:cs typeface="+mn-cs"/>
              </a:defRPr>
            </a:lvl1pPr>
            <a:lvl2pPr marL="457200" indent="0" algn="l" defTabSz="914400" rtl="0" eaLnBrk="1" latinLnBrk="0" hangingPunct="1">
              <a:lnSpc>
                <a:spcPct val="100000"/>
              </a:lnSpc>
              <a:spcBef>
                <a:spcPts val="300"/>
              </a:spcBef>
              <a:buClr>
                <a:srgbClr val="6C6463"/>
              </a:buClr>
              <a:buSzPct val="80000"/>
              <a:buFont typeface="Courier New" panose="02070309020205020404" pitchFamily="49" charset="0"/>
              <a:buNone/>
              <a:defRPr sz="2400" kern="1200">
                <a:solidFill>
                  <a:srgbClr val="6C6463"/>
                </a:solidFill>
                <a:latin typeface="+mn-lt"/>
                <a:ea typeface="+mn-ea"/>
                <a:cs typeface="+mn-cs"/>
              </a:defRPr>
            </a:lvl2pPr>
            <a:lvl3pPr marL="1143000" indent="-228600" algn="l" defTabSz="914400" rtl="0" eaLnBrk="1" latinLnBrk="0" hangingPunct="1">
              <a:lnSpc>
                <a:spcPct val="100000"/>
              </a:lnSpc>
              <a:spcBef>
                <a:spcPts val="300"/>
              </a:spcBef>
              <a:buClr>
                <a:srgbClr val="6C6463"/>
              </a:buClr>
              <a:buFont typeface="Gill Sans MT" panose="020B0502020104020203" pitchFamily="34" charset="0"/>
              <a:buChar char="–"/>
              <a:defRPr sz="2000" kern="1200">
                <a:solidFill>
                  <a:srgbClr val="6C6463"/>
                </a:solidFill>
                <a:latin typeface="+mn-lt"/>
                <a:ea typeface="+mn-ea"/>
                <a:cs typeface="+mn-cs"/>
              </a:defRPr>
            </a:lvl3pPr>
            <a:lvl4pPr marL="16002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4pPr>
            <a:lvl5pPr marL="20574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5pPr>
            <a:lvl6pPr marL="25146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6pPr>
            <a:lvl7pPr marL="29718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7pPr>
            <a:lvl8pPr marL="34290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spcBef>
                <a:spcPts val="0"/>
              </a:spcBef>
              <a:buSzPct val="100000"/>
              <a:buNone/>
            </a:pPr>
            <a:r>
              <a:rPr lang="en-US" sz="1400" b="1" dirty="0">
                <a:latin typeface="Gill Sans MT" panose="020B0502020104020203" pitchFamily="34" charset="0"/>
              </a:rPr>
              <a:t>Presenters</a:t>
            </a:r>
            <a:endParaRPr lang="en-US" sz="1400" dirty="0">
              <a:latin typeface="Gill Sans MT" panose="020B0502020104020203" pitchFamily="34" charset="0"/>
            </a:endParaRPr>
          </a:p>
        </p:txBody>
      </p:sp>
      <p:sp>
        <p:nvSpPr>
          <p:cNvPr id="14" name="Content Placeholder 7">
            <a:extLst>
              <a:ext uri="{FF2B5EF4-FFF2-40B4-BE49-F238E27FC236}">
                <a16:creationId xmlns:a16="http://schemas.microsoft.com/office/drawing/2014/main" id="{D8697499-FD69-3210-30A6-9FE837DEF9B2}"/>
              </a:ext>
            </a:extLst>
          </p:cNvPr>
          <p:cNvSpPr txBox="1">
            <a:spLocks/>
          </p:cNvSpPr>
          <p:nvPr/>
        </p:nvSpPr>
        <p:spPr>
          <a:xfrm>
            <a:off x="7721333" y="2102076"/>
            <a:ext cx="4509468" cy="387119"/>
          </a:xfrm>
          <a:prstGeom prst="rect">
            <a:avLst/>
          </a:prstGeom>
          <a:noFill/>
        </p:spPr>
        <p:txBody>
          <a:bodyPr vert="horz" lIns="182880" tIns="182880" rIns="182880" bIns="182880" rtlCol="0" anchor="t" anchorCtr="0">
            <a:noAutofit/>
          </a:bodyPr>
          <a:lstStyle>
            <a:lvl1pPr marL="228600" indent="-228600" algn="l" defTabSz="914400" rtl="0" eaLnBrk="1" latinLnBrk="0" hangingPunct="1">
              <a:lnSpc>
                <a:spcPct val="100000"/>
              </a:lnSpc>
              <a:spcBef>
                <a:spcPts val="1200"/>
              </a:spcBef>
              <a:buClr>
                <a:srgbClr val="6C6463"/>
              </a:buClr>
              <a:buFont typeface="Arial" panose="020B0604020202020204" pitchFamily="34" charset="0"/>
              <a:buChar char="•"/>
              <a:defRPr sz="2800" kern="1200">
                <a:solidFill>
                  <a:srgbClr val="6C6463"/>
                </a:solidFill>
                <a:latin typeface="+mn-lt"/>
                <a:ea typeface="+mn-ea"/>
                <a:cs typeface="+mn-cs"/>
              </a:defRPr>
            </a:lvl1pPr>
            <a:lvl2pPr marL="457200" indent="0" algn="l" defTabSz="914400" rtl="0" eaLnBrk="1" latinLnBrk="0" hangingPunct="1">
              <a:lnSpc>
                <a:spcPct val="100000"/>
              </a:lnSpc>
              <a:spcBef>
                <a:spcPts val="300"/>
              </a:spcBef>
              <a:buClr>
                <a:srgbClr val="6C6463"/>
              </a:buClr>
              <a:buSzPct val="80000"/>
              <a:buFont typeface="Courier New" panose="02070309020205020404" pitchFamily="49" charset="0"/>
              <a:buNone/>
              <a:defRPr sz="2400" kern="1200">
                <a:solidFill>
                  <a:srgbClr val="6C6463"/>
                </a:solidFill>
                <a:latin typeface="+mn-lt"/>
                <a:ea typeface="+mn-ea"/>
                <a:cs typeface="+mn-cs"/>
              </a:defRPr>
            </a:lvl2pPr>
            <a:lvl3pPr marL="1143000" indent="-228600" algn="l" defTabSz="914400" rtl="0" eaLnBrk="1" latinLnBrk="0" hangingPunct="1">
              <a:lnSpc>
                <a:spcPct val="100000"/>
              </a:lnSpc>
              <a:spcBef>
                <a:spcPts val="300"/>
              </a:spcBef>
              <a:buClr>
                <a:srgbClr val="6C6463"/>
              </a:buClr>
              <a:buFont typeface="Gill Sans MT" panose="020B0502020104020203" pitchFamily="34" charset="0"/>
              <a:buChar char="–"/>
              <a:defRPr sz="2000" kern="1200">
                <a:solidFill>
                  <a:srgbClr val="6C6463"/>
                </a:solidFill>
                <a:latin typeface="+mn-lt"/>
                <a:ea typeface="+mn-ea"/>
                <a:cs typeface="+mn-cs"/>
              </a:defRPr>
            </a:lvl3pPr>
            <a:lvl4pPr marL="16002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4pPr>
            <a:lvl5pPr marL="20574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5pPr>
            <a:lvl6pPr marL="25146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6pPr>
            <a:lvl7pPr marL="29718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7pPr>
            <a:lvl8pPr marL="34290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Clr>
                <a:schemeClr val="accent6">
                  <a:lumMod val="50000"/>
                </a:schemeClr>
              </a:buClr>
              <a:buSzPct val="100000"/>
              <a:buNone/>
              <a:defRPr sz="1700">
                <a:solidFill>
                  <a:srgbClr val="535353"/>
                </a:solidFill>
                <a:latin typeface="Gill Sans"/>
                <a:ea typeface="Gill Sans"/>
                <a:cs typeface="Gill Sans"/>
                <a:sym typeface="Gill Sans"/>
              </a:defRPr>
            </a:pPr>
            <a:r>
              <a:rPr lang="en-US" sz="1400" b="1" dirty="0">
                <a:solidFill>
                  <a:schemeClr val="accent6"/>
                </a:solidFill>
                <a:latin typeface="Gill Sans"/>
                <a:ea typeface="Gill Sans"/>
                <a:cs typeface="Gill Sans"/>
                <a:sym typeface="Gill Sans"/>
              </a:rPr>
              <a:t>Jane Briggs</a:t>
            </a:r>
            <a:r>
              <a:rPr lang="en-US" sz="1400" dirty="0">
                <a:solidFill>
                  <a:schemeClr val="accent6"/>
                </a:solidFill>
                <a:latin typeface="Gill Sans"/>
                <a:ea typeface="Gill Sans"/>
                <a:cs typeface="Gill Sans"/>
                <a:sym typeface="Gill Sans"/>
              </a:rPr>
              <a:t>,</a:t>
            </a:r>
            <a:r>
              <a:rPr lang="en-US" sz="1400" b="1" dirty="0">
                <a:solidFill>
                  <a:schemeClr val="accent6"/>
                </a:solidFill>
                <a:latin typeface="Gill Sans"/>
                <a:ea typeface="Gill Sans"/>
                <a:cs typeface="Gill Sans"/>
                <a:sym typeface="Gill Sans"/>
              </a:rPr>
              <a:t> </a:t>
            </a:r>
            <a:r>
              <a:rPr lang="en-US" sz="1400" dirty="0">
                <a:solidFill>
                  <a:schemeClr val="accent6"/>
                </a:solidFill>
                <a:latin typeface="Gill Sans"/>
                <a:ea typeface="Gill Sans"/>
                <a:cs typeface="Gill Sans"/>
                <a:sym typeface="Gill Sans"/>
              </a:rPr>
              <a:t>Senior Principal Technical Advisor, Lead on MNCH and FP, USAID Medicines Technologies and Pharmaceutical Services (MTaPS) Program implemented by MSH </a:t>
            </a:r>
          </a:p>
        </p:txBody>
      </p:sp>
      <p:sp>
        <p:nvSpPr>
          <p:cNvPr id="15" name="Content Placeholder 7">
            <a:extLst>
              <a:ext uri="{FF2B5EF4-FFF2-40B4-BE49-F238E27FC236}">
                <a16:creationId xmlns:a16="http://schemas.microsoft.com/office/drawing/2014/main" id="{5FF1906B-23FE-C9B4-745E-C88177EDAFAC}"/>
              </a:ext>
            </a:extLst>
          </p:cNvPr>
          <p:cNvSpPr txBox="1">
            <a:spLocks/>
          </p:cNvSpPr>
          <p:nvPr/>
        </p:nvSpPr>
        <p:spPr>
          <a:xfrm>
            <a:off x="7721333" y="3492936"/>
            <a:ext cx="4509468" cy="434478"/>
          </a:xfrm>
          <a:prstGeom prst="rect">
            <a:avLst/>
          </a:prstGeom>
          <a:noFill/>
        </p:spPr>
        <p:txBody>
          <a:bodyPr vert="horz" lIns="182880" tIns="182880" rIns="182880" bIns="182880" rtlCol="0" anchor="t" anchorCtr="0">
            <a:noAutofit/>
          </a:bodyPr>
          <a:lstStyle>
            <a:lvl1pPr marL="228600" indent="-228600" algn="l" defTabSz="914400" rtl="0" eaLnBrk="1" latinLnBrk="0" hangingPunct="1">
              <a:lnSpc>
                <a:spcPct val="100000"/>
              </a:lnSpc>
              <a:spcBef>
                <a:spcPts val="1200"/>
              </a:spcBef>
              <a:buClr>
                <a:srgbClr val="6C6463"/>
              </a:buClr>
              <a:buFont typeface="Arial" panose="020B0604020202020204" pitchFamily="34" charset="0"/>
              <a:buChar char="•"/>
              <a:defRPr sz="2800" kern="1200">
                <a:solidFill>
                  <a:srgbClr val="6C6463"/>
                </a:solidFill>
                <a:latin typeface="+mn-lt"/>
                <a:ea typeface="+mn-ea"/>
                <a:cs typeface="+mn-cs"/>
              </a:defRPr>
            </a:lvl1pPr>
            <a:lvl2pPr marL="457200" indent="0" algn="l" defTabSz="914400" rtl="0" eaLnBrk="1" latinLnBrk="0" hangingPunct="1">
              <a:lnSpc>
                <a:spcPct val="100000"/>
              </a:lnSpc>
              <a:spcBef>
                <a:spcPts val="300"/>
              </a:spcBef>
              <a:buClr>
                <a:srgbClr val="6C6463"/>
              </a:buClr>
              <a:buSzPct val="80000"/>
              <a:buFont typeface="Courier New" panose="02070309020205020404" pitchFamily="49" charset="0"/>
              <a:buNone/>
              <a:defRPr sz="2400" kern="1200">
                <a:solidFill>
                  <a:srgbClr val="6C6463"/>
                </a:solidFill>
                <a:latin typeface="+mn-lt"/>
                <a:ea typeface="+mn-ea"/>
                <a:cs typeface="+mn-cs"/>
              </a:defRPr>
            </a:lvl2pPr>
            <a:lvl3pPr marL="1143000" indent="-228600" algn="l" defTabSz="914400" rtl="0" eaLnBrk="1" latinLnBrk="0" hangingPunct="1">
              <a:lnSpc>
                <a:spcPct val="100000"/>
              </a:lnSpc>
              <a:spcBef>
                <a:spcPts val="300"/>
              </a:spcBef>
              <a:buClr>
                <a:srgbClr val="6C6463"/>
              </a:buClr>
              <a:buFont typeface="Gill Sans MT" panose="020B0502020104020203" pitchFamily="34" charset="0"/>
              <a:buChar char="–"/>
              <a:defRPr sz="2000" kern="1200">
                <a:solidFill>
                  <a:srgbClr val="6C6463"/>
                </a:solidFill>
                <a:latin typeface="+mn-lt"/>
                <a:ea typeface="+mn-ea"/>
                <a:cs typeface="+mn-cs"/>
              </a:defRPr>
            </a:lvl3pPr>
            <a:lvl4pPr marL="16002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4pPr>
            <a:lvl5pPr marL="20574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5pPr>
            <a:lvl6pPr marL="25146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6pPr>
            <a:lvl7pPr marL="29718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7pPr>
            <a:lvl8pPr marL="34290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Clr>
                <a:schemeClr val="accent6">
                  <a:lumMod val="50000"/>
                </a:schemeClr>
              </a:buClr>
              <a:buSzPct val="100000"/>
              <a:buNone/>
              <a:defRPr sz="1700">
                <a:solidFill>
                  <a:srgbClr val="535353"/>
                </a:solidFill>
                <a:latin typeface="Gill Sans"/>
                <a:ea typeface="Gill Sans"/>
                <a:cs typeface="Gill Sans"/>
                <a:sym typeface="Gill Sans"/>
              </a:defRPr>
            </a:pPr>
            <a:r>
              <a:rPr lang="en-US" sz="1400" b="1" dirty="0">
                <a:solidFill>
                  <a:schemeClr val="accent6"/>
                </a:solidFill>
                <a:latin typeface="Gill Sans"/>
                <a:ea typeface="Gill Sans"/>
                <a:cs typeface="Gill Sans"/>
                <a:sym typeface="Gill Sans"/>
              </a:rPr>
              <a:t>Beth Yeager, </a:t>
            </a:r>
            <a:r>
              <a:rPr lang="en-US" sz="1400" dirty="0">
                <a:solidFill>
                  <a:schemeClr val="accent6"/>
                </a:solidFill>
                <a:latin typeface="Gill Sans"/>
                <a:ea typeface="Gill Sans"/>
                <a:cs typeface="Gill Sans"/>
                <a:sym typeface="Gill Sans"/>
              </a:rPr>
              <a:t>Deputy Director USAID Promoting Quality of Medicines (PQM) + program, implemented by US Pharmacopeia</a:t>
            </a:r>
          </a:p>
        </p:txBody>
      </p:sp>
      <p:sp>
        <p:nvSpPr>
          <p:cNvPr id="16" name="Content Placeholder 7">
            <a:extLst>
              <a:ext uri="{FF2B5EF4-FFF2-40B4-BE49-F238E27FC236}">
                <a16:creationId xmlns:a16="http://schemas.microsoft.com/office/drawing/2014/main" id="{E15AA025-4C5B-1DE8-C285-574AFAE7AC83}"/>
              </a:ext>
            </a:extLst>
          </p:cNvPr>
          <p:cNvSpPr txBox="1">
            <a:spLocks/>
          </p:cNvSpPr>
          <p:nvPr/>
        </p:nvSpPr>
        <p:spPr>
          <a:xfrm>
            <a:off x="7721333" y="4847387"/>
            <a:ext cx="4255077" cy="462338"/>
          </a:xfrm>
          <a:prstGeom prst="rect">
            <a:avLst/>
          </a:prstGeom>
          <a:noFill/>
        </p:spPr>
        <p:txBody>
          <a:bodyPr vert="horz" lIns="182880" tIns="182880" rIns="182880" bIns="182880" rtlCol="0" anchor="t" anchorCtr="0">
            <a:noAutofit/>
          </a:bodyPr>
          <a:lstStyle>
            <a:lvl1pPr marL="228600" indent="-228600" algn="l" defTabSz="914400" rtl="0" eaLnBrk="1" latinLnBrk="0" hangingPunct="1">
              <a:lnSpc>
                <a:spcPct val="100000"/>
              </a:lnSpc>
              <a:spcBef>
                <a:spcPts val="1200"/>
              </a:spcBef>
              <a:buClr>
                <a:srgbClr val="6C6463"/>
              </a:buClr>
              <a:buFont typeface="Arial" panose="020B0604020202020204" pitchFamily="34" charset="0"/>
              <a:buChar char="•"/>
              <a:defRPr sz="2800" kern="1200">
                <a:solidFill>
                  <a:srgbClr val="6C6463"/>
                </a:solidFill>
                <a:latin typeface="+mn-lt"/>
                <a:ea typeface="+mn-ea"/>
                <a:cs typeface="+mn-cs"/>
              </a:defRPr>
            </a:lvl1pPr>
            <a:lvl2pPr marL="457200" indent="0" algn="l" defTabSz="914400" rtl="0" eaLnBrk="1" latinLnBrk="0" hangingPunct="1">
              <a:lnSpc>
                <a:spcPct val="100000"/>
              </a:lnSpc>
              <a:spcBef>
                <a:spcPts val="300"/>
              </a:spcBef>
              <a:buClr>
                <a:srgbClr val="6C6463"/>
              </a:buClr>
              <a:buSzPct val="80000"/>
              <a:buFont typeface="Courier New" panose="02070309020205020404" pitchFamily="49" charset="0"/>
              <a:buNone/>
              <a:defRPr sz="2400" kern="1200">
                <a:solidFill>
                  <a:srgbClr val="6C6463"/>
                </a:solidFill>
                <a:latin typeface="+mn-lt"/>
                <a:ea typeface="+mn-ea"/>
                <a:cs typeface="+mn-cs"/>
              </a:defRPr>
            </a:lvl2pPr>
            <a:lvl3pPr marL="1143000" indent="-228600" algn="l" defTabSz="914400" rtl="0" eaLnBrk="1" latinLnBrk="0" hangingPunct="1">
              <a:lnSpc>
                <a:spcPct val="100000"/>
              </a:lnSpc>
              <a:spcBef>
                <a:spcPts val="300"/>
              </a:spcBef>
              <a:buClr>
                <a:srgbClr val="6C6463"/>
              </a:buClr>
              <a:buFont typeface="Gill Sans MT" panose="020B0502020104020203" pitchFamily="34" charset="0"/>
              <a:buChar char="–"/>
              <a:defRPr sz="2000" kern="1200">
                <a:solidFill>
                  <a:srgbClr val="6C6463"/>
                </a:solidFill>
                <a:latin typeface="+mn-lt"/>
                <a:ea typeface="+mn-ea"/>
                <a:cs typeface="+mn-cs"/>
              </a:defRPr>
            </a:lvl3pPr>
            <a:lvl4pPr marL="16002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4pPr>
            <a:lvl5pPr marL="20574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5pPr>
            <a:lvl6pPr marL="25146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6pPr>
            <a:lvl7pPr marL="29718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7pPr>
            <a:lvl8pPr marL="34290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Clr>
                <a:schemeClr val="accent6">
                  <a:lumMod val="50000"/>
                </a:schemeClr>
              </a:buClr>
              <a:buSzPct val="100000"/>
              <a:buNone/>
              <a:defRPr sz="1700">
                <a:solidFill>
                  <a:srgbClr val="535353"/>
                </a:solidFill>
                <a:latin typeface="Gill Sans"/>
                <a:ea typeface="Gill Sans"/>
                <a:cs typeface="Gill Sans"/>
                <a:sym typeface="Gill Sans"/>
              </a:defRPr>
            </a:pPr>
            <a:r>
              <a:rPr lang="en-US" sz="1400" b="1" dirty="0">
                <a:solidFill>
                  <a:schemeClr val="accent6"/>
                </a:solidFill>
                <a:latin typeface="Gill Sans"/>
                <a:ea typeface="Gill Sans"/>
                <a:cs typeface="Gill Sans"/>
                <a:sym typeface="Gill Sans"/>
              </a:rPr>
              <a:t>Siobhan Vega, </a:t>
            </a:r>
            <a:r>
              <a:rPr lang="en-US" sz="1400" dirty="0">
                <a:solidFill>
                  <a:schemeClr val="accent6"/>
                </a:solidFill>
                <a:latin typeface="Gill Sans"/>
                <a:ea typeface="Gill Sans"/>
                <a:cs typeface="Gill Sans"/>
                <a:sym typeface="Gill Sans"/>
              </a:rPr>
              <a:t>Maternal and Child Health Deputy Director, USAID Global Health Supply Chain Program- Procurement and Supply Management, implemented by Chemonics </a:t>
            </a:r>
          </a:p>
        </p:txBody>
      </p:sp>
      <p:sp>
        <p:nvSpPr>
          <p:cNvPr id="24" name="Content Placeholder 7">
            <a:extLst>
              <a:ext uri="{FF2B5EF4-FFF2-40B4-BE49-F238E27FC236}">
                <a16:creationId xmlns:a16="http://schemas.microsoft.com/office/drawing/2014/main" id="{9B417AE0-4DAE-B84A-9214-B828261A2776}"/>
              </a:ext>
            </a:extLst>
          </p:cNvPr>
          <p:cNvSpPr txBox="1">
            <a:spLocks/>
          </p:cNvSpPr>
          <p:nvPr/>
        </p:nvSpPr>
        <p:spPr>
          <a:xfrm>
            <a:off x="3080055" y="4152967"/>
            <a:ext cx="2338211" cy="967247"/>
          </a:xfrm>
          <a:prstGeom prst="rect">
            <a:avLst/>
          </a:prstGeom>
          <a:noFill/>
        </p:spPr>
        <p:txBody>
          <a:bodyPr vert="horz" lIns="182880" tIns="182880" rIns="182880" bIns="182880" rtlCol="0" anchor="t" anchorCtr="0">
            <a:noAutofit/>
          </a:bodyPr>
          <a:lstStyle>
            <a:lvl1pPr marL="228600" indent="-228600" algn="l" defTabSz="914400" rtl="0" eaLnBrk="1" latinLnBrk="0" hangingPunct="1">
              <a:lnSpc>
                <a:spcPct val="100000"/>
              </a:lnSpc>
              <a:spcBef>
                <a:spcPts val="1200"/>
              </a:spcBef>
              <a:buClr>
                <a:srgbClr val="6C6463"/>
              </a:buClr>
              <a:buFont typeface="Arial" panose="020B0604020202020204" pitchFamily="34" charset="0"/>
              <a:buChar char="•"/>
              <a:defRPr sz="2800" kern="1200">
                <a:solidFill>
                  <a:srgbClr val="6C6463"/>
                </a:solidFill>
                <a:latin typeface="+mn-lt"/>
                <a:ea typeface="+mn-ea"/>
                <a:cs typeface="+mn-cs"/>
              </a:defRPr>
            </a:lvl1pPr>
            <a:lvl2pPr marL="457200" indent="0" algn="l" defTabSz="914400" rtl="0" eaLnBrk="1" latinLnBrk="0" hangingPunct="1">
              <a:lnSpc>
                <a:spcPct val="100000"/>
              </a:lnSpc>
              <a:spcBef>
                <a:spcPts val="300"/>
              </a:spcBef>
              <a:buClr>
                <a:srgbClr val="6C6463"/>
              </a:buClr>
              <a:buSzPct val="80000"/>
              <a:buFont typeface="Courier New" panose="02070309020205020404" pitchFamily="49" charset="0"/>
              <a:buNone/>
              <a:defRPr sz="2400" kern="1200">
                <a:solidFill>
                  <a:srgbClr val="6C6463"/>
                </a:solidFill>
                <a:latin typeface="+mn-lt"/>
                <a:ea typeface="+mn-ea"/>
                <a:cs typeface="+mn-cs"/>
              </a:defRPr>
            </a:lvl2pPr>
            <a:lvl3pPr marL="1143000" indent="-228600" algn="l" defTabSz="914400" rtl="0" eaLnBrk="1" latinLnBrk="0" hangingPunct="1">
              <a:lnSpc>
                <a:spcPct val="100000"/>
              </a:lnSpc>
              <a:spcBef>
                <a:spcPts val="300"/>
              </a:spcBef>
              <a:buClr>
                <a:srgbClr val="6C6463"/>
              </a:buClr>
              <a:buFont typeface="Gill Sans MT" panose="020B0502020104020203" pitchFamily="34" charset="0"/>
              <a:buChar char="–"/>
              <a:defRPr sz="2000" kern="1200">
                <a:solidFill>
                  <a:srgbClr val="6C6463"/>
                </a:solidFill>
                <a:latin typeface="+mn-lt"/>
                <a:ea typeface="+mn-ea"/>
                <a:cs typeface="+mn-cs"/>
              </a:defRPr>
            </a:lvl3pPr>
            <a:lvl4pPr marL="16002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4pPr>
            <a:lvl5pPr marL="20574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5pPr>
            <a:lvl6pPr marL="25146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6pPr>
            <a:lvl7pPr marL="29718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7pPr>
            <a:lvl8pPr marL="34290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buClr>
                <a:schemeClr val="accent6">
                  <a:lumMod val="50000"/>
                </a:schemeClr>
              </a:buClr>
              <a:buSzPct val="100000"/>
              <a:buNone/>
              <a:defRPr sz="1700">
                <a:solidFill>
                  <a:srgbClr val="535353"/>
                </a:solidFill>
                <a:latin typeface="Gill Sans"/>
                <a:ea typeface="Gill Sans"/>
                <a:cs typeface="Gill Sans"/>
                <a:sym typeface="Gill Sans"/>
              </a:defRPr>
            </a:pPr>
            <a:r>
              <a:rPr lang="en-US" sz="1400" b="1" dirty="0">
                <a:solidFill>
                  <a:schemeClr val="accent6"/>
                </a:solidFill>
                <a:latin typeface="Gill Sans"/>
                <a:ea typeface="Gill Sans"/>
                <a:cs typeface="Gill Sans"/>
                <a:sym typeface="Gill Sans"/>
              </a:rPr>
              <a:t>Francisco Blanco</a:t>
            </a:r>
          </a:p>
          <a:p>
            <a:pPr marL="0" indent="0" algn="ctr">
              <a:spcBef>
                <a:spcPts val="600"/>
              </a:spcBef>
              <a:buClr>
                <a:schemeClr val="accent6">
                  <a:lumMod val="50000"/>
                </a:schemeClr>
              </a:buClr>
              <a:buSzPct val="100000"/>
              <a:buNone/>
              <a:defRPr sz="1700">
                <a:solidFill>
                  <a:srgbClr val="535353"/>
                </a:solidFill>
                <a:latin typeface="Gill Sans"/>
                <a:ea typeface="Gill Sans"/>
                <a:cs typeface="Gill Sans"/>
                <a:sym typeface="Gill Sans"/>
              </a:defRPr>
            </a:pPr>
            <a:r>
              <a:rPr lang="en-US" sz="1400" dirty="0">
                <a:solidFill>
                  <a:srgbClr val="535353"/>
                </a:solidFill>
                <a:latin typeface="Gill Sans"/>
                <a:ea typeface="Gill Sans"/>
                <a:cs typeface="Gill Sans"/>
                <a:sym typeface="Gill Sans"/>
              </a:rPr>
              <a:t>CHTF sub-group chair, Chief Quality Assurance at UNICEF Supply Division</a:t>
            </a:r>
          </a:p>
        </p:txBody>
      </p:sp>
      <p:pic>
        <p:nvPicPr>
          <p:cNvPr id="2" name="Picture 4">
            <a:extLst>
              <a:ext uri="{FF2B5EF4-FFF2-40B4-BE49-F238E27FC236}">
                <a16:creationId xmlns:a16="http://schemas.microsoft.com/office/drawing/2014/main" id="{F0DD1762-2290-EC07-23D2-7B5E33E61430}"/>
              </a:ext>
            </a:extLst>
          </p:cNvPr>
          <p:cNvPicPr>
            <a:picLocks noChangeAspect="1" noChangeArrowheads="1"/>
          </p:cNvPicPr>
          <p:nvPr/>
        </p:nvPicPr>
        <p:blipFill>
          <a:blip r:embed="rId8">
            <a:alphaModFix amt="85000"/>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t="12" b="12"/>
          <a:stretch/>
        </p:blipFill>
        <p:spPr bwMode="auto">
          <a:xfrm>
            <a:off x="3382695" y="2480514"/>
            <a:ext cx="1547873" cy="1547511"/>
          </a:xfrm>
          <a:prstGeom prst="ellipse">
            <a:avLst/>
          </a:prstGeom>
          <a:noFill/>
          <a:extLst>
            <a:ext uri="{909E8E84-426E-40DD-AFC4-6F175D3DCCD1}">
              <a14:hiddenFill xmlns:a14="http://schemas.microsoft.com/office/drawing/2010/main">
                <a:solidFill>
                  <a:srgbClr val="FFFFFF"/>
                </a:solidFill>
              </a14:hiddenFill>
            </a:ext>
          </a:extLst>
        </p:spPr>
      </p:pic>
      <p:sp>
        <p:nvSpPr>
          <p:cNvPr id="3" name="Content Placeholder 7">
            <a:extLst>
              <a:ext uri="{FF2B5EF4-FFF2-40B4-BE49-F238E27FC236}">
                <a16:creationId xmlns:a16="http://schemas.microsoft.com/office/drawing/2014/main" id="{884B7A32-1C12-94BA-65B5-617EA5534FC9}"/>
              </a:ext>
            </a:extLst>
          </p:cNvPr>
          <p:cNvSpPr txBox="1">
            <a:spLocks/>
          </p:cNvSpPr>
          <p:nvPr/>
        </p:nvSpPr>
        <p:spPr>
          <a:xfrm>
            <a:off x="7721333" y="836172"/>
            <a:ext cx="4509468" cy="387119"/>
          </a:xfrm>
          <a:prstGeom prst="rect">
            <a:avLst/>
          </a:prstGeom>
          <a:noFill/>
        </p:spPr>
        <p:txBody>
          <a:bodyPr vert="horz" lIns="182880" tIns="182880" rIns="182880" bIns="182880" rtlCol="0" anchor="t" anchorCtr="0">
            <a:noAutofit/>
          </a:bodyPr>
          <a:lstStyle>
            <a:lvl1pPr marL="228600" indent="-228600" algn="l" defTabSz="914400" rtl="0" eaLnBrk="1" latinLnBrk="0" hangingPunct="1">
              <a:lnSpc>
                <a:spcPct val="100000"/>
              </a:lnSpc>
              <a:spcBef>
                <a:spcPts val="1200"/>
              </a:spcBef>
              <a:buClr>
                <a:srgbClr val="6C6463"/>
              </a:buClr>
              <a:buFont typeface="Arial" panose="020B0604020202020204" pitchFamily="34" charset="0"/>
              <a:buChar char="•"/>
              <a:defRPr sz="2800" kern="1200">
                <a:solidFill>
                  <a:srgbClr val="6C6463"/>
                </a:solidFill>
                <a:latin typeface="+mn-lt"/>
                <a:ea typeface="+mn-ea"/>
                <a:cs typeface="+mn-cs"/>
              </a:defRPr>
            </a:lvl1pPr>
            <a:lvl2pPr marL="457200" indent="0" algn="l" defTabSz="914400" rtl="0" eaLnBrk="1" latinLnBrk="0" hangingPunct="1">
              <a:lnSpc>
                <a:spcPct val="100000"/>
              </a:lnSpc>
              <a:spcBef>
                <a:spcPts val="300"/>
              </a:spcBef>
              <a:buClr>
                <a:srgbClr val="6C6463"/>
              </a:buClr>
              <a:buSzPct val="80000"/>
              <a:buFont typeface="Courier New" panose="02070309020205020404" pitchFamily="49" charset="0"/>
              <a:buNone/>
              <a:defRPr sz="2400" kern="1200">
                <a:solidFill>
                  <a:srgbClr val="6C6463"/>
                </a:solidFill>
                <a:latin typeface="+mn-lt"/>
                <a:ea typeface="+mn-ea"/>
                <a:cs typeface="+mn-cs"/>
              </a:defRPr>
            </a:lvl2pPr>
            <a:lvl3pPr marL="1143000" indent="-228600" algn="l" defTabSz="914400" rtl="0" eaLnBrk="1" latinLnBrk="0" hangingPunct="1">
              <a:lnSpc>
                <a:spcPct val="100000"/>
              </a:lnSpc>
              <a:spcBef>
                <a:spcPts val="300"/>
              </a:spcBef>
              <a:buClr>
                <a:srgbClr val="6C6463"/>
              </a:buClr>
              <a:buFont typeface="Gill Sans MT" panose="020B0502020104020203" pitchFamily="34" charset="0"/>
              <a:buChar char="–"/>
              <a:defRPr sz="2000" kern="1200">
                <a:solidFill>
                  <a:srgbClr val="6C6463"/>
                </a:solidFill>
                <a:latin typeface="+mn-lt"/>
                <a:ea typeface="+mn-ea"/>
                <a:cs typeface="+mn-cs"/>
              </a:defRPr>
            </a:lvl3pPr>
            <a:lvl4pPr marL="16002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4pPr>
            <a:lvl5pPr marL="20574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5pPr>
            <a:lvl6pPr marL="25146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6pPr>
            <a:lvl7pPr marL="29718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7pPr>
            <a:lvl8pPr marL="34290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Clr>
                <a:schemeClr val="accent6">
                  <a:lumMod val="50000"/>
                </a:schemeClr>
              </a:buClr>
              <a:buSzPct val="100000"/>
              <a:buNone/>
              <a:defRPr sz="1700">
                <a:solidFill>
                  <a:srgbClr val="535353"/>
                </a:solidFill>
                <a:latin typeface="Gill Sans"/>
                <a:ea typeface="Gill Sans"/>
                <a:cs typeface="Gill Sans"/>
                <a:sym typeface="Gill Sans"/>
              </a:defRPr>
            </a:pPr>
            <a:r>
              <a:rPr lang="en-US" sz="1400" b="1" dirty="0">
                <a:solidFill>
                  <a:schemeClr val="accent6"/>
                </a:solidFill>
                <a:latin typeface="Gill Sans"/>
                <a:ea typeface="Gill Sans"/>
                <a:cs typeface="Gill Sans"/>
                <a:sym typeface="Gill Sans"/>
              </a:rPr>
              <a:t>Dyness Kasungami</a:t>
            </a:r>
            <a:r>
              <a:rPr lang="en-US" sz="1400" dirty="0">
                <a:solidFill>
                  <a:schemeClr val="accent6"/>
                </a:solidFill>
                <a:latin typeface="Gill Sans"/>
                <a:ea typeface="Gill Sans"/>
                <a:cs typeface="Gill Sans"/>
                <a:sym typeface="Gill Sans"/>
              </a:rPr>
              <a:t>, Director, Global Child Health Task Force Secretariat, and Senior </a:t>
            </a:r>
            <a:r>
              <a:rPr lang="en-US" sz="1400">
                <a:solidFill>
                  <a:schemeClr val="accent6"/>
                </a:solidFill>
                <a:latin typeface="Gill Sans"/>
                <a:ea typeface="Gill Sans"/>
                <a:cs typeface="Gill Sans"/>
                <a:sym typeface="Gill Sans"/>
              </a:rPr>
              <a:t>Child Health </a:t>
            </a:r>
            <a:r>
              <a:rPr lang="en-US" sz="1400" dirty="0">
                <a:solidFill>
                  <a:schemeClr val="accent6"/>
                </a:solidFill>
                <a:latin typeface="Gill Sans"/>
                <a:ea typeface="Gill Sans"/>
                <a:cs typeface="Gill Sans"/>
                <a:sym typeface="Gill Sans"/>
              </a:rPr>
              <a:t>Advisor, JSI</a:t>
            </a:r>
          </a:p>
        </p:txBody>
      </p:sp>
      <p:pic>
        <p:nvPicPr>
          <p:cNvPr id="12" name="Picture 11">
            <a:extLst>
              <a:ext uri="{FF2B5EF4-FFF2-40B4-BE49-F238E27FC236}">
                <a16:creationId xmlns:a16="http://schemas.microsoft.com/office/drawing/2014/main" id="{5A062B5F-F924-5662-25B7-CC4744B1B63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l="9360" r="9360"/>
          <a:stretch/>
        </p:blipFill>
        <p:spPr bwMode="auto">
          <a:xfrm>
            <a:off x="6483505" y="851520"/>
            <a:ext cx="1178853" cy="1178578"/>
          </a:xfrm>
          <a:prstGeom prst="ellipse">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0944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049690" y="4834793"/>
            <a:ext cx="214230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Photo credit: Liberia, Kate Holt/MCSP</a:t>
            </a:r>
            <a:endParaRPr kumimoji="0" lang="en-US" sz="105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sp>
        <p:nvSpPr>
          <p:cNvPr id="3" name="Title 2"/>
          <p:cNvSpPr>
            <a:spLocks noGrp="1"/>
          </p:cNvSpPr>
          <p:nvPr>
            <p:ph type="title"/>
          </p:nvPr>
        </p:nvSpPr>
        <p:spPr>
          <a:xfrm>
            <a:off x="624229" y="197679"/>
            <a:ext cx="10675620" cy="1325563"/>
          </a:xfrm>
        </p:spPr>
        <p:txBody>
          <a:bodyPr>
            <a:normAutofit/>
          </a:bodyPr>
          <a:lstStyle/>
          <a:p>
            <a:r>
              <a:rPr lang="en-US" b="1" dirty="0"/>
              <a:t>Connect with us</a:t>
            </a:r>
          </a:p>
        </p:txBody>
      </p:sp>
      <p:sp>
        <p:nvSpPr>
          <p:cNvPr id="8" name="TextBox 7"/>
          <p:cNvSpPr txBox="1"/>
          <p:nvPr/>
        </p:nvSpPr>
        <p:spPr>
          <a:xfrm>
            <a:off x="624229" y="3308809"/>
            <a:ext cx="1094354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Subgroup information, recordings and presentations from previous meetings and webinars are available on the subgroup page of the Child Health Task Force website: </a:t>
            </a:r>
            <a:r>
              <a:rPr kumimoji="0" lang="en-US" sz="2000" b="0" i="0" u="sng" strike="noStrike" kern="1200" cap="none" spc="0" normalizeH="0" baseline="0" noProof="0" dirty="0">
                <a:ln>
                  <a:noFill/>
                </a:ln>
                <a:solidFill>
                  <a:srgbClr val="645DC7">
                    <a:lumMod val="75000"/>
                  </a:srgbClr>
                </a:solidFill>
                <a:effectLst/>
                <a:uLnTx/>
                <a:uFillTx/>
                <a:latin typeface="Gill Sans MT" panose="020B0502020104020203" pitchFamily="34" charset="0"/>
                <a:hlinkClick r:id="rId2"/>
              </a:rPr>
              <a:t>www.childhealthtaskforce.org/</a:t>
            </a:r>
            <a:r>
              <a:rPr lang="en-US" sz="2000" u="sng" dirty="0">
                <a:solidFill>
                  <a:srgbClr val="645DC7">
                    <a:lumMod val="75000"/>
                  </a:srgbClr>
                </a:solidFill>
                <a:latin typeface="Gill Sans MT" panose="020B0502020104020203" pitchFamily="34" charset="0"/>
                <a:hlinkClick r:id="rId2"/>
              </a:rPr>
              <a:t>newborns</a:t>
            </a:r>
            <a:endParaRPr lang="en-US" sz="2000" u="sng" dirty="0">
              <a:solidFill>
                <a:srgbClr val="645DC7">
                  <a:lumMod val="75000"/>
                </a:srgbClr>
              </a:solidFill>
              <a:latin typeface="Gill Sans MT" panose="020B0502020104020203" pitchFamily="3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*The recording and presentations from this webinar will be available on this page in a couple days</a:t>
            </a:r>
          </a:p>
          <a:p>
            <a:pPr marL="0" marR="0" lvl="1"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Join the Child Health Task Force here: </a:t>
            </a:r>
            <a:r>
              <a:rPr kumimoji="0" lang="en-US" sz="2000" b="1" i="0" u="sng" strike="noStrike" kern="1200" cap="none" spc="0" normalizeH="0" baseline="0" noProof="0" dirty="0">
                <a:ln>
                  <a:noFill/>
                </a:ln>
                <a:solidFill>
                  <a:srgbClr val="645DC7">
                    <a:lumMod val="75000"/>
                  </a:srgbClr>
                </a:solidFill>
                <a:effectLst/>
                <a:uLnTx/>
                <a:uFillTx/>
                <a:latin typeface="Gill Sans MT" panose="020B0502020104020203" pitchFamily="34" charset="0"/>
                <a:ea typeface="+mn-ea"/>
                <a:cs typeface="+mn-cs"/>
              </a:rPr>
              <a:t>https://bit.ly/joinchtf</a:t>
            </a:r>
            <a:r>
              <a:rPr kumimoji="0" lang="en-US" sz="2000" b="1" i="0" u="none" strike="noStrike" kern="1200" cap="none" spc="0" normalizeH="0" baseline="0" noProof="0" dirty="0">
                <a:ln>
                  <a:noFill/>
                </a:ln>
                <a:solidFill>
                  <a:srgbClr val="645DC7">
                    <a:lumMod val="75000"/>
                  </a:srgbClr>
                </a:solidFill>
                <a:effectLst/>
                <a:uLnTx/>
                <a:uFillTx/>
                <a:latin typeface="Gill Sans MT" panose="020B0502020104020203" pitchFamily="34" charset="0"/>
                <a:ea typeface="+mn-ea"/>
                <a:cs typeface="+mn-cs"/>
              </a:rPr>
              <a:t> </a:t>
            </a:r>
            <a:r>
              <a:rPr kumimoji="0" lang="en-US" sz="2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&amp; follow us on LinkedIn: </a:t>
            </a:r>
            <a:r>
              <a:rPr kumimoji="0" lang="en-US" sz="2000" b="0" i="0" u="sng" strike="noStrike" kern="1200" cap="none" spc="0" normalizeH="0" baseline="0" noProof="0" dirty="0">
                <a:ln>
                  <a:noFill/>
                </a:ln>
                <a:solidFill>
                  <a:srgbClr val="645DC7">
                    <a:lumMod val="75000"/>
                  </a:srgbClr>
                </a:solidFill>
                <a:effectLst/>
                <a:uLnTx/>
                <a:uFillTx/>
                <a:latin typeface="Gill Sans MT" panose="020B0502020104020203" pitchFamily="34" charset="0"/>
                <a:ea typeface="+mn-ea"/>
                <a:cs typeface="+mn-cs"/>
              </a:rPr>
              <a:t>www.linkedin.com/company/child-health-task-force</a:t>
            </a:r>
          </a:p>
        </p:txBody>
      </p:sp>
      <p:sp>
        <p:nvSpPr>
          <p:cNvPr id="6" name="TextBox 5">
            <a:extLst>
              <a:ext uri="{FF2B5EF4-FFF2-40B4-BE49-F238E27FC236}">
                <a16:creationId xmlns:a16="http://schemas.microsoft.com/office/drawing/2014/main" id="{8E8BD27E-918A-4C07-BE81-92B60D9C2C03}"/>
              </a:ext>
            </a:extLst>
          </p:cNvPr>
          <p:cNvSpPr txBox="1"/>
          <p:nvPr/>
        </p:nvSpPr>
        <p:spPr>
          <a:xfrm>
            <a:off x="3039282" y="1528578"/>
            <a:ext cx="6113434"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Engage with the </a:t>
            </a:r>
            <a:r>
              <a:rPr lang="en-US" b="1" dirty="0">
                <a:solidFill>
                  <a:prstClr val="black"/>
                </a:solidFill>
                <a:latin typeface="Gill Sans MT" panose="020B0502020104020203" pitchFamily="34" charset="0"/>
              </a:rPr>
              <a:t>Commodities </a:t>
            </a:r>
            <a:r>
              <a:rPr lang="en-US" sz="2000" b="1" dirty="0">
                <a:solidFill>
                  <a:prstClr val="black"/>
                </a:solidFill>
                <a:latin typeface="Gill Sans MT" panose="020B0502020104020203" pitchFamily="34" charset="0"/>
              </a:rPr>
              <a:t>subgroup</a:t>
            </a:r>
            <a:r>
              <a:rPr lang="en-US" b="1" dirty="0">
                <a:solidFill>
                  <a:prstClr val="black"/>
                </a:solidFill>
                <a:latin typeface="Gill Sans MT" panose="020B0502020104020203" pitchFamily="34" charset="0"/>
              </a:rPr>
              <a:t> co-chairs:</a:t>
            </a:r>
            <a:endParaRPr kumimoji="0" lang="en-US" sz="1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Joseph</a:t>
            </a:r>
            <a:r>
              <a:rPr kumimoji="0" lang="en-US" sz="1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 </a:t>
            </a:r>
            <a:r>
              <a:rPr kumimoji="0" lang="en-US" sz="1800" b="0" i="0" u="sng" strike="noStrike" kern="1200" cap="none" spc="0" normalizeH="0" baseline="0" noProof="0" dirty="0">
                <a:ln>
                  <a:noFill/>
                </a:ln>
                <a:solidFill>
                  <a:schemeClr val="tx2">
                    <a:lumMod val="75000"/>
                  </a:schemeClr>
                </a:solidFill>
                <a:effectLst/>
                <a:uLnTx/>
                <a:uFillTx/>
                <a:latin typeface="Gill Sans MT" panose="020B0502020104020203" pitchFamily="34" charset="0"/>
                <a:ea typeface="+mn-ea"/>
                <a:cs typeface="+mn-cs"/>
              </a:rPr>
              <a:t>jmonehin@usaid.gov</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err="1">
                <a:ln>
                  <a:noFill/>
                </a:ln>
                <a:solidFill>
                  <a:prstClr val="black"/>
                </a:solidFill>
                <a:effectLst/>
                <a:uLnTx/>
                <a:uFillTx/>
                <a:latin typeface="Gill Sans MT" panose="020B0502020104020203" pitchFamily="34" charset="0"/>
              </a:rPr>
              <a:t>Fransisco</a:t>
            </a:r>
            <a:r>
              <a:rPr kumimoji="0" lang="en-US" sz="1800" b="0" i="0" u="none" strike="noStrike" kern="1200" cap="none" spc="0" normalizeH="0" baseline="0" noProof="0" dirty="0">
                <a:ln>
                  <a:noFill/>
                </a:ln>
                <a:solidFill>
                  <a:prstClr val="black"/>
                </a:solidFill>
                <a:effectLst/>
                <a:uLnTx/>
                <a:uFillTx/>
                <a:latin typeface="Gill Sans MT Light" panose="020B0302020104020203"/>
              </a:rPr>
              <a:t>: </a:t>
            </a:r>
            <a:r>
              <a:rPr lang="en-US" sz="1800" b="0" i="0" dirty="0">
                <a:effectLst/>
                <a:latin typeface="Gill Sans MT Light" panose="020B0302020104020203"/>
                <a:hlinkClick r:id="rId3"/>
              </a:rPr>
              <a:t>fblanco@unicef.org</a:t>
            </a:r>
            <a:r>
              <a:rPr lang="en-US" sz="1800" b="0" i="0" dirty="0">
                <a:effectLst/>
                <a:latin typeface="Gill Sans MT Light" panose="020B0302020104020203"/>
              </a:rPr>
              <a:t>  </a:t>
            </a:r>
            <a:endParaRPr kumimoji="0" lang="en-US" sz="1800" b="0" i="0" u="sng" strike="noStrike" kern="1200" cap="none" spc="0" normalizeH="0" baseline="0" noProof="0" dirty="0">
              <a:ln>
                <a:noFill/>
              </a:ln>
              <a:solidFill>
                <a:srgbClr val="645DC7">
                  <a:lumMod val="75000"/>
                </a:srgbClr>
              </a:solidFill>
              <a:effectLst/>
              <a:uLnTx/>
              <a:uFillTx/>
              <a:latin typeface="Gill Sans MT Light" panose="020B0302020104020203"/>
            </a:endParaRPr>
          </a:p>
        </p:txBody>
      </p:sp>
    </p:spTree>
    <p:extLst>
      <p:ext uri="{BB962C8B-B14F-4D97-AF65-F5344CB8AC3E}">
        <p14:creationId xmlns:p14="http://schemas.microsoft.com/office/powerpoint/2010/main" val="2449769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049690" y="4834793"/>
            <a:ext cx="214230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Photo credit: Liberia, Kate Holt/MCSP</a:t>
            </a:r>
            <a:endParaRPr kumimoji="0" lang="en-US" sz="105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sp>
        <p:nvSpPr>
          <p:cNvPr id="7" name="Google Shape;1072;p9">
            <a:extLst>
              <a:ext uri="{FF2B5EF4-FFF2-40B4-BE49-F238E27FC236}">
                <a16:creationId xmlns:a16="http://schemas.microsoft.com/office/drawing/2014/main" id="{F79174F8-F287-49F5-4C5E-16CFC9035165}"/>
              </a:ext>
            </a:extLst>
          </p:cNvPr>
          <p:cNvSpPr txBox="1">
            <a:spLocks/>
          </p:cNvSpPr>
          <p:nvPr/>
        </p:nvSpPr>
        <p:spPr>
          <a:xfrm>
            <a:off x="1796375" y="2179699"/>
            <a:ext cx="8599250" cy="3828291"/>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100000"/>
              </a:lnSpc>
              <a:spcBef>
                <a:spcPts val="1200"/>
              </a:spcBef>
              <a:buClr>
                <a:srgbClr val="6C6463"/>
              </a:buClr>
              <a:buFont typeface="Arial" panose="020B0604020202020204" pitchFamily="34" charset="0"/>
              <a:buChar char="•"/>
              <a:defRPr sz="2800" kern="1200">
                <a:solidFill>
                  <a:srgbClr val="6C6463"/>
                </a:solidFill>
                <a:latin typeface="+mn-lt"/>
                <a:ea typeface="+mn-ea"/>
                <a:cs typeface="+mn-cs"/>
              </a:defRPr>
            </a:lvl1pPr>
            <a:lvl2pPr marL="457200" indent="0" algn="l" defTabSz="914400" rtl="0" eaLnBrk="1" latinLnBrk="0" hangingPunct="1">
              <a:lnSpc>
                <a:spcPct val="100000"/>
              </a:lnSpc>
              <a:spcBef>
                <a:spcPts val="300"/>
              </a:spcBef>
              <a:buClr>
                <a:srgbClr val="6C6463"/>
              </a:buClr>
              <a:buSzPct val="80000"/>
              <a:buFont typeface="Courier New" panose="02070309020205020404" pitchFamily="49" charset="0"/>
              <a:buNone/>
              <a:defRPr sz="2400" kern="1200">
                <a:solidFill>
                  <a:srgbClr val="6C6463"/>
                </a:solidFill>
                <a:latin typeface="+mn-lt"/>
                <a:ea typeface="+mn-ea"/>
                <a:cs typeface="+mn-cs"/>
              </a:defRPr>
            </a:lvl2pPr>
            <a:lvl3pPr marL="1143000" indent="-228600" algn="l" defTabSz="914400" rtl="0" eaLnBrk="1" latinLnBrk="0" hangingPunct="1">
              <a:lnSpc>
                <a:spcPct val="100000"/>
              </a:lnSpc>
              <a:spcBef>
                <a:spcPts val="300"/>
              </a:spcBef>
              <a:buClr>
                <a:srgbClr val="6C6463"/>
              </a:buClr>
              <a:buFont typeface="Gill Sans MT" panose="020B0502020104020203" pitchFamily="34" charset="0"/>
              <a:buChar char="–"/>
              <a:defRPr sz="2000" kern="1200">
                <a:solidFill>
                  <a:srgbClr val="6C6463"/>
                </a:solidFill>
                <a:latin typeface="+mn-lt"/>
                <a:ea typeface="+mn-ea"/>
                <a:cs typeface="+mn-cs"/>
              </a:defRPr>
            </a:lvl3pPr>
            <a:lvl4pPr marL="16002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4pPr>
            <a:lvl5pPr marL="20574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5pPr>
            <a:lvl6pPr marL="25146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6pPr>
            <a:lvl7pPr marL="29718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7pPr>
            <a:lvl8pPr marL="34290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0000"/>
              </a:lnSpc>
              <a:spcBef>
                <a:spcPts val="0"/>
              </a:spcBef>
              <a:buClr>
                <a:srgbClr val="3D3D3D"/>
              </a:buClr>
              <a:buSzPts val="2200"/>
              <a:buFont typeface="Arial" panose="020B0604020202020204" pitchFamily="34" charset="0"/>
              <a:buNone/>
            </a:pPr>
            <a:r>
              <a:rPr lang="en-US" sz="2200" dirty="0">
                <a:solidFill>
                  <a:srgbClr val="3D3D3D"/>
                </a:solidFill>
                <a:latin typeface="Gill Sans MT" panose="020B0502020104020203" pitchFamily="34" charset="0"/>
              </a:rPr>
              <a:t>The Child Health Task Force is managed by JSI Research &amp; Training Institute, Inc. through the USAID Advancing Nutrition project and funded by USAID and the Bill &amp; Melinda Gates Foundation.</a:t>
            </a:r>
            <a:endParaRPr lang="en-US" dirty="0">
              <a:solidFill>
                <a:srgbClr val="3D3D3D"/>
              </a:solidFill>
              <a:latin typeface="Gill Sans MT" panose="020B0502020104020203" pitchFamily="34" charset="0"/>
            </a:endParaRPr>
          </a:p>
          <a:p>
            <a:pPr marL="0" indent="0" algn="ctr">
              <a:lnSpc>
                <a:spcPct val="90000"/>
              </a:lnSpc>
              <a:spcBef>
                <a:spcPts val="1000"/>
              </a:spcBef>
              <a:buClr>
                <a:srgbClr val="3D3D3D"/>
              </a:buClr>
              <a:buSzPts val="2200"/>
              <a:buFont typeface="Arial" panose="020B0604020202020204" pitchFamily="34" charset="0"/>
              <a:buNone/>
            </a:pPr>
            <a:endParaRPr lang="en-US" sz="2200" dirty="0">
              <a:solidFill>
                <a:srgbClr val="3D3D3D"/>
              </a:solidFill>
              <a:latin typeface="Gill Sans MT" panose="020B0502020104020203" pitchFamily="34" charset="0"/>
            </a:endParaRPr>
          </a:p>
          <a:p>
            <a:pPr marL="0" indent="0" algn="ctr">
              <a:lnSpc>
                <a:spcPct val="90000"/>
              </a:lnSpc>
              <a:spcBef>
                <a:spcPts val="1000"/>
              </a:spcBef>
              <a:buClr>
                <a:srgbClr val="3D3D3D"/>
              </a:buClr>
              <a:buSzPts val="2200"/>
              <a:buFont typeface="Arial" panose="020B0604020202020204" pitchFamily="34" charset="0"/>
              <a:buNone/>
            </a:pPr>
            <a:r>
              <a:rPr lang="en-US" sz="2200" dirty="0">
                <a:solidFill>
                  <a:srgbClr val="3D3D3D"/>
                </a:solidFill>
                <a:latin typeface="Gill Sans MT" panose="020B0502020104020203" pitchFamily="34" charset="0"/>
              </a:rPr>
              <a:t>This presentation was made possible by the generous support of the American people through the United States Agency for International Development (USAID), under the terms of the Contract 7200AA18C00070 awarded to JSI Research &amp; Training Institute, Inc. The contents are the responsibility of JSI and do not necessarily reflect the views of USAID or the U.S. Government.</a:t>
            </a:r>
            <a:endParaRPr lang="en-US" dirty="0">
              <a:solidFill>
                <a:srgbClr val="3D3D3D"/>
              </a:solidFill>
              <a:latin typeface="Gill Sans MT" panose="020B0502020104020203" pitchFamily="34" charset="0"/>
            </a:endParaRPr>
          </a:p>
          <a:p>
            <a:pPr marL="0" indent="0" algn="ctr">
              <a:lnSpc>
                <a:spcPct val="90000"/>
              </a:lnSpc>
              <a:spcBef>
                <a:spcPts val="1000"/>
              </a:spcBef>
              <a:buClr>
                <a:srgbClr val="3D3D3D"/>
              </a:buClr>
              <a:buSzPts val="2400"/>
              <a:buFont typeface="Arial" panose="020B0604020202020204" pitchFamily="34" charset="0"/>
              <a:buNone/>
            </a:pPr>
            <a:endParaRPr lang="en-US" dirty="0"/>
          </a:p>
          <a:p>
            <a:pPr marL="0" indent="0" algn="ctr">
              <a:lnSpc>
                <a:spcPct val="90000"/>
              </a:lnSpc>
              <a:spcBef>
                <a:spcPts val="1000"/>
              </a:spcBef>
              <a:buClr>
                <a:srgbClr val="3D3D3D"/>
              </a:buClr>
              <a:buSzPts val="2400"/>
              <a:buFont typeface="Arial" panose="020B0604020202020204" pitchFamily="34" charset="0"/>
              <a:buNone/>
            </a:pPr>
            <a:endParaRPr lang="en-US" dirty="0"/>
          </a:p>
        </p:txBody>
      </p:sp>
      <p:pic>
        <p:nvPicPr>
          <p:cNvPr id="9" name="Picture 2" descr="Homepage | Child Health Task Force">
            <a:extLst>
              <a:ext uri="{FF2B5EF4-FFF2-40B4-BE49-F238E27FC236}">
                <a16:creationId xmlns:a16="http://schemas.microsoft.com/office/drawing/2014/main" id="{0C082804-C526-9FB9-B509-EF7A865DCA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3058" y="417885"/>
            <a:ext cx="1524000" cy="1524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ECCAEB6-221E-C8B0-3F3D-2B82A20A94EE}"/>
              </a:ext>
            </a:extLst>
          </p:cNvPr>
          <p:cNvSpPr/>
          <p:nvPr/>
        </p:nvSpPr>
        <p:spPr>
          <a:xfrm>
            <a:off x="231493" y="173620"/>
            <a:ext cx="740780" cy="1589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6248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949859-2A07-490C-B390-CBF33A65839D}"/>
              </a:ext>
            </a:extLst>
          </p:cNvPr>
          <p:cNvSpPr>
            <a:spLocks noGrp="1"/>
          </p:cNvSpPr>
          <p:nvPr>
            <p:ph type="title"/>
          </p:nvPr>
        </p:nvSpPr>
        <p:spPr>
          <a:xfrm>
            <a:off x="617220" y="365126"/>
            <a:ext cx="4283964" cy="1036954"/>
          </a:xfrm>
        </p:spPr>
        <p:txBody>
          <a:bodyPr/>
          <a:lstStyle/>
          <a:p>
            <a:r>
              <a:rPr lang="en-US" b="1" dirty="0">
                <a:latin typeface="Gill Sans MT" panose="020B0502020104020203" pitchFamily="34" charset="0"/>
              </a:rPr>
              <a:t>Agenda</a:t>
            </a:r>
            <a:endParaRPr lang="en-US" dirty="0"/>
          </a:p>
        </p:txBody>
      </p:sp>
      <p:sp>
        <p:nvSpPr>
          <p:cNvPr id="14" name="Subtitle 4">
            <a:extLst>
              <a:ext uri="{FF2B5EF4-FFF2-40B4-BE49-F238E27FC236}">
                <a16:creationId xmlns:a16="http://schemas.microsoft.com/office/drawing/2014/main" id="{2296AC06-AB75-493F-9656-424981193008}"/>
              </a:ext>
            </a:extLst>
          </p:cNvPr>
          <p:cNvSpPr txBox="1">
            <a:spLocks/>
          </p:cNvSpPr>
          <p:nvPr/>
        </p:nvSpPr>
        <p:spPr>
          <a:xfrm>
            <a:off x="617220" y="1451522"/>
            <a:ext cx="5373033" cy="457916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200"/>
              </a:spcBef>
              <a:buClr>
                <a:srgbClr val="6C6463"/>
              </a:buClr>
              <a:buFont typeface="Arial" panose="020B0604020202020204" pitchFamily="34" charset="0"/>
              <a:buChar char="•"/>
              <a:defRPr sz="2800" kern="1200">
                <a:solidFill>
                  <a:srgbClr val="6C6463"/>
                </a:solidFill>
                <a:latin typeface="+mn-lt"/>
                <a:ea typeface="+mn-ea"/>
                <a:cs typeface="+mn-cs"/>
              </a:defRPr>
            </a:lvl1pPr>
            <a:lvl2pPr marL="457200" indent="0" algn="l" defTabSz="914400" rtl="0" eaLnBrk="1" latinLnBrk="0" hangingPunct="1">
              <a:lnSpc>
                <a:spcPct val="100000"/>
              </a:lnSpc>
              <a:spcBef>
                <a:spcPts val="300"/>
              </a:spcBef>
              <a:buClr>
                <a:srgbClr val="6C6463"/>
              </a:buClr>
              <a:buSzPct val="80000"/>
              <a:buFont typeface="Courier New" panose="02070309020205020404" pitchFamily="49" charset="0"/>
              <a:buNone/>
              <a:defRPr sz="2400" kern="1200">
                <a:solidFill>
                  <a:srgbClr val="6C6463"/>
                </a:solidFill>
                <a:latin typeface="+mn-lt"/>
                <a:ea typeface="+mn-ea"/>
                <a:cs typeface="+mn-cs"/>
              </a:defRPr>
            </a:lvl2pPr>
            <a:lvl3pPr marL="1143000" indent="-228600" algn="l" defTabSz="914400" rtl="0" eaLnBrk="1" latinLnBrk="0" hangingPunct="1">
              <a:lnSpc>
                <a:spcPct val="100000"/>
              </a:lnSpc>
              <a:spcBef>
                <a:spcPts val="300"/>
              </a:spcBef>
              <a:buClr>
                <a:srgbClr val="6C6463"/>
              </a:buClr>
              <a:buFont typeface="Gill Sans MT" panose="020B0502020104020203" pitchFamily="34" charset="0"/>
              <a:buChar char="–"/>
              <a:defRPr sz="2000" kern="1200">
                <a:solidFill>
                  <a:srgbClr val="6C6463"/>
                </a:solidFill>
                <a:latin typeface="+mn-lt"/>
                <a:ea typeface="+mn-ea"/>
                <a:cs typeface="+mn-cs"/>
              </a:defRPr>
            </a:lvl3pPr>
            <a:lvl4pPr marL="16002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4pPr>
            <a:lvl5pPr marL="20574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5pPr>
            <a:lvl6pPr marL="25146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6pPr>
            <a:lvl7pPr marL="29718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7pPr>
            <a:lvl8pPr marL="34290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nSpc>
                <a:spcPct val="120000"/>
              </a:lnSpc>
              <a:buSzPct val="100000"/>
              <a:buFont typeface="+mj-lt"/>
              <a:buAutoNum type="romanUcPeriod"/>
            </a:pPr>
            <a:endParaRPr lang="en-US" sz="2900" dirty="0">
              <a:latin typeface="Gill Sans MT Light" panose="020B0302020104020203" pitchFamily="34" charset="0"/>
            </a:endParaRPr>
          </a:p>
          <a:p>
            <a:pPr marL="571500" indent="-571500">
              <a:lnSpc>
                <a:spcPct val="120000"/>
              </a:lnSpc>
              <a:buSzPct val="100000"/>
              <a:buFont typeface="+mj-lt"/>
              <a:buAutoNum type="romanUcPeriod"/>
            </a:pPr>
            <a:r>
              <a:rPr lang="en-US" sz="2400" dirty="0">
                <a:latin typeface="Gill Sans MT Light" panose="020B0302020104020203" pitchFamily="34" charset="0"/>
              </a:rPr>
              <a:t>Child Health Task Force (CHTF)</a:t>
            </a:r>
          </a:p>
          <a:p>
            <a:pPr marL="571500" indent="-571500">
              <a:lnSpc>
                <a:spcPct val="120000"/>
              </a:lnSpc>
              <a:buSzPct val="100000"/>
              <a:buFont typeface="+mj-lt"/>
              <a:buAutoNum type="romanUcPeriod"/>
            </a:pPr>
            <a:r>
              <a:rPr lang="en-US" sz="2400" dirty="0">
                <a:latin typeface="Gill Sans MT Light" panose="020B0302020104020203" pitchFamily="34" charset="0"/>
              </a:rPr>
              <a:t>Child Survival Action</a:t>
            </a:r>
          </a:p>
          <a:p>
            <a:pPr marL="571500" indent="-571500">
              <a:lnSpc>
                <a:spcPct val="120000"/>
              </a:lnSpc>
              <a:buSzPct val="100000"/>
              <a:buFont typeface="+mj-lt"/>
              <a:buAutoNum type="romanUcPeriod"/>
            </a:pPr>
            <a:r>
              <a:rPr lang="en-US" sz="2400" dirty="0">
                <a:latin typeface="Gill Sans MT Light" panose="020B0302020104020203" pitchFamily="34" charset="0"/>
              </a:rPr>
              <a:t>Call to Action paper:  purpose and contents</a:t>
            </a:r>
          </a:p>
          <a:p>
            <a:pPr marL="571500" indent="-571500">
              <a:lnSpc>
                <a:spcPct val="120000"/>
              </a:lnSpc>
              <a:buSzPct val="100000"/>
              <a:buFont typeface="+mj-lt"/>
              <a:buAutoNum type="romanUcPeriod"/>
            </a:pPr>
            <a:r>
              <a:rPr lang="en-US" sz="2400" dirty="0">
                <a:latin typeface="Gill Sans MT Light" panose="020B0302020104020203" pitchFamily="34" charset="0"/>
              </a:rPr>
              <a:t>Questions and discussion</a:t>
            </a:r>
          </a:p>
          <a:p>
            <a:pPr marL="0" indent="0">
              <a:buSzPct val="50000"/>
              <a:buNone/>
            </a:pPr>
            <a:endParaRPr lang="en-US" dirty="0">
              <a:latin typeface="Gill Sans MT Light" panose="020B0302020104020203" pitchFamily="34" charset="0"/>
            </a:endParaRPr>
          </a:p>
        </p:txBody>
      </p:sp>
      <p:pic>
        <p:nvPicPr>
          <p:cNvPr id="5" name="Picture 4" descr="A person holding a baby&#10;&#10;Description automatically generated">
            <a:extLst>
              <a:ext uri="{FF2B5EF4-FFF2-40B4-BE49-F238E27FC236}">
                <a16:creationId xmlns:a16="http://schemas.microsoft.com/office/drawing/2014/main" id="{4717CA5A-BF3B-4390-90B1-7A62367C9200}"/>
              </a:ext>
            </a:extLst>
          </p:cNvPr>
          <p:cNvPicPr>
            <a:picLocks noChangeAspect="1"/>
          </p:cNvPicPr>
          <p:nvPr/>
        </p:nvPicPr>
        <p:blipFill rotWithShape="1">
          <a:blip r:embed="rId4">
            <a:extLst>
              <a:ext uri="{28A0092B-C50C-407E-A947-70E740481C1C}">
                <a14:useLocalDpi xmlns:a14="http://schemas.microsoft.com/office/drawing/2010/main" val="0"/>
              </a:ext>
            </a:extLst>
          </a:blip>
          <a:srcRect t="8559" b="16441"/>
          <a:stretch/>
        </p:blipFill>
        <p:spPr>
          <a:xfrm>
            <a:off x="6096000" y="0"/>
            <a:ext cx="6096000" cy="6858000"/>
          </a:xfrm>
          <a:prstGeom prst="rect">
            <a:avLst/>
          </a:prstGeom>
        </p:spPr>
      </p:pic>
    </p:spTree>
    <p:custDataLst>
      <p:tags r:id="rId1"/>
    </p:custDataLst>
    <p:extLst>
      <p:ext uri="{BB962C8B-B14F-4D97-AF65-F5344CB8AC3E}">
        <p14:creationId xmlns:p14="http://schemas.microsoft.com/office/powerpoint/2010/main" val="1727239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E23EF881-4DDC-49AD-CF67-75B867360E50}"/>
              </a:ext>
            </a:extLst>
          </p:cNvPr>
          <p:cNvSpPr/>
          <p:nvPr/>
        </p:nvSpPr>
        <p:spPr>
          <a:xfrm>
            <a:off x="657860" y="2613364"/>
            <a:ext cx="4505855" cy="1705877"/>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C8B83B5-28B1-0371-E5C8-6BD3267B7AAA}"/>
              </a:ext>
            </a:extLst>
          </p:cNvPr>
          <p:cNvSpPr/>
          <p:nvPr/>
        </p:nvSpPr>
        <p:spPr>
          <a:xfrm>
            <a:off x="262410" y="315450"/>
            <a:ext cx="435174" cy="12305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53949859-2A07-490C-B390-CBF33A65839D}"/>
              </a:ext>
            </a:extLst>
          </p:cNvPr>
          <p:cNvSpPr>
            <a:spLocks noGrp="1"/>
          </p:cNvSpPr>
          <p:nvPr>
            <p:ph type="title"/>
          </p:nvPr>
        </p:nvSpPr>
        <p:spPr>
          <a:xfrm>
            <a:off x="1484060" y="441108"/>
            <a:ext cx="8877192" cy="1036954"/>
          </a:xfrm>
        </p:spPr>
        <p:txBody>
          <a:bodyPr>
            <a:noAutofit/>
          </a:bodyPr>
          <a:lstStyle/>
          <a:p>
            <a:r>
              <a:rPr lang="en-US" b="1" dirty="0"/>
              <a:t>Introduction: Child Health Task Force </a:t>
            </a:r>
            <a:br>
              <a:rPr lang="en-US" b="1" dirty="0"/>
            </a:br>
            <a:r>
              <a:rPr lang="en-US" sz="2000" b="1" dirty="0"/>
              <a:t>Newborn and Child Health Commodities subgroup</a:t>
            </a:r>
            <a:br>
              <a:rPr lang="en-US" sz="1800" dirty="0">
                <a:solidFill>
                  <a:srgbClr val="645DC7"/>
                </a:solidFill>
                <a:latin typeface="Gill Sans MT" panose="020B0502020104020203" pitchFamily="34" charset="0"/>
              </a:rPr>
            </a:br>
            <a:endParaRPr lang="en-US" sz="2000" dirty="0">
              <a:solidFill>
                <a:srgbClr val="645DC7"/>
              </a:solidFill>
            </a:endParaRPr>
          </a:p>
        </p:txBody>
      </p:sp>
      <p:sp>
        <p:nvSpPr>
          <p:cNvPr id="21" name="Content Placeholder 2">
            <a:extLst>
              <a:ext uri="{FF2B5EF4-FFF2-40B4-BE49-F238E27FC236}">
                <a16:creationId xmlns:a16="http://schemas.microsoft.com/office/drawing/2014/main" id="{0C0EC30C-662E-66B3-6B36-9D9F9417EBE2}"/>
              </a:ext>
            </a:extLst>
          </p:cNvPr>
          <p:cNvSpPr txBox="1">
            <a:spLocks/>
          </p:cNvSpPr>
          <p:nvPr/>
        </p:nvSpPr>
        <p:spPr>
          <a:xfrm>
            <a:off x="657859" y="2753353"/>
            <a:ext cx="4505855" cy="170587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200"/>
              </a:spcBef>
              <a:buClr>
                <a:srgbClr val="6C6463"/>
              </a:buClr>
              <a:buFont typeface="Arial" panose="020B0604020202020204" pitchFamily="34" charset="0"/>
              <a:buChar char="•"/>
              <a:defRPr sz="2800" kern="1200">
                <a:solidFill>
                  <a:srgbClr val="6C6463"/>
                </a:solidFill>
                <a:latin typeface="+mn-lt"/>
                <a:ea typeface="+mn-ea"/>
                <a:cs typeface="+mn-cs"/>
              </a:defRPr>
            </a:lvl1pPr>
            <a:lvl2pPr marL="457200" indent="0" algn="l" defTabSz="914400" rtl="0" eaLnBrk="1" latinLnBrk="0" hangingPunct="1">
              <a:lnSpc>
                <a:spcPct val="100000"/>
              </a:lnSpc>
              <a:spcBef>
                <a:spcPts val="300"/>
              </a:spcBef>
              <a:buClr>
                <a:srgbClr val="6C6463"/>
              </a:buClr>
              <a:buSzPct val="80000"/>
              <a:buFont typeface="Courier New" panose="02070309020205020404" pitchFamily="49" charset="0"/>
              <a:buNone/>
              <a:defRPr sz="2400" kern="1200">
                <a:solidFill>
                  <a:srgbClr val="6C6463"/>
                </a:solidFill>
                <a:latin typeface="+mn-lt"/>
                <a:ea typeface="+mn-ea"/>
                <a:cs typeface="+mn-cs"/>
              </a:defRPr>
            </a:lvl2pPr>
            <a:lvl3pPr marL="1143000" indent="-228600" algn="l" defTabSz="914400" rtl="0" eaLnBrk="1" latinLnBrk="0" hangingPunct="1">
              <a:lnSpc>
                <a:spcPct val="100000"/>
              </a:lnSpc>
              <a:spcBef>
                <a:spcPts val="300"/>
              </a:spcBef>
              <a:buClr>
                <a:srgbClr val="6C6463"/>
              </a:buClr>
              <a:buFont typeface="Gill Sans MT" panose="020B0502020104020203" pitchFamily="34" charset="0"/>
              <a:buChar char="–"/>
              <a:defRPr sz="2000" kern="1200">
                <a:solidFill>
                  <a:srgbClr val="6C6463"/>
                </a:solidFill>
                <a:latin typeface="+mn-lt"/>
                <a:ea typeface="+mn-ea"/>
                <a:cs typeface="+mn-cs"/>
              </a:defRPr>
            </a:lvl3pPr>
            <a:lvl4pPr marL="16002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4pPr>
            <a:lvl5pPr marL="20574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5pPr>
            <a:lvl6pPr marL="25146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6pPr>
            <a:lvl7pPr marL="29718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7pPr>
            <a:lvl8pPr marL="34290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lgn="ctr">
              <a:lnSpc>
                <a:spcPct val="115000"/>
              </a:lnSpc>
              <a:buSzPct val="100000"/>
              <a:buNone/>
            </a:pPr>
            <a:r>
              <a:rPr lang="en-US" sz="1400" dirty="0">
                <a:latin typeface="Gill Sans MT" panose="020B0502020104020203" pitchFamily="34" charset="0"/>
              </a:rPr>
              <a:t>The </a:t>
            </a:r>
            <a:r>
              <a:rPr lang="en-US" sz="1400" b="1" dirty="0">
                <a:solidFill>
                  <a:srgbClr val="645DC7"/>
                </a:solidFill>
                <a:latin typeface="Gill Sans MT" panose="020B0502020104020203" pitchFamily="34" charset="0"/>
                <a:hlinkClick r:id="rId3">
                  <a:extLst>
                    <a:ext uri="{A12FA001-AC4F-418D-AE19-62706E023703}">
                      <ahyp:hlinkClr xmlns:ahyp="http://schemas.microsoft.com/office/drawing/2018/hyperlinkcolor" val="tx"/>
                    </a:ext>
                  </a:extLst>
                </a:hlinkClick>
              </a:rPr>
              <a:t>subgroup on newborn and child health commodities</a:t>
            </a:r>
            <a:r>
              <a:rPr lang="en-US" sz="1400" b="1" dirty="0">
                <a:solidFill>
                  <a:srgbClr val="645DC7"/>
                </a:solidFill>
                <a:latin typeface="Gill Sans MT" panose="020B0502020104020203" pitchFamily="34" charset="0"/>
              </a:rPr>
              <a:t> </a:t>
            </a:r>
            <a:r>
              <a:rPr lang="en-US" sz="1400" dirty="0">
                <a:latin typeface="Gill Sans MT" panose="020B0502020104020203" pitchFamily="34" charset="0"/>
              </a:rPr>
              <a:t>raises awareness and promotes collective efforts to improve how commodities for newborn and child health are prioritized, financed, and managed.</a:t>
            </a:r>
          </a:p>
          <a:p>
            <a:pPr marL="6350" indent="0" algn="ctr">
              <a:lnSpc>
                <a:spcPct val="115000"/>
              </a:lnSpc>
              <a:buSzPct val="100000"/>
              <a:buNone/>
            </a:pPr>
            <a:endParaRPr lang="en-US" sz="1400" dirty="0">
              <a:latin typeface="Gill Sans MT" panose="020B0502020104020203" pitchFamily="34" charset="0"/>
            </a:endParaRPr>
          </a:p>
        </p:txBody>
      </p:sp>
      <p:pic>
        <p:nvPicPr>
          <p:cNvPr id="22" name="Google Shape;125;p1">
            <a:extLst>
              <a:ext uri="{FF2B5EF4-FFF2-40B4-BE49-F238E27FC236}">
                <a16:creationId xmlns:a16="http://schemas.microsoft.com/office/drawing/2014/main" id="{9D72FCC5-E626-7EF9-15B3-F8798E2CA95F}"/>
              </a:ext>
            </a:extLst>
          </p:cNvPr>
          <p:cNvPicPr preferRelativeResize="0"/>
          <p:nvPr/>
        </p:nvPicPr>
        <p:blipFill>
          <a:blip r:embed="rId4">
            <a:alphaModFix/>
          </a:blip>
          <a:stretch>
            <a:fillRect/>
          </a:stretch>
        </p:blipFill>
        <p:spPr>
          <a:xfrm>
            <a:off x="462321" y="315450"/>
            <a:ext cx="1021739" cy="1008092"/>
          </a:xfrm>
          <a:prstGeom prst="rect">
            <a:avLst/>
          </a:prstGeom>
          <a:noFill/>
          <a:ln>
            <a:noFill/>
          </a:ln>
        </p:spPr>
      </p:pic>
      <p:pic>
        <p:nvPicPr>
          <p:cNvPr id="4" name="Picture 3">
            <a:extLst>
              <a:ext uri="{FF2B5EF4-FFF2-40B4-BE49-F238E27FC236}">
                <a16:creationId xmlns:a16="http://schemas.microsoft.com/office/drawing/2014/main" id="{60D971D4-DC9F-0AE6-8ECB-A687D09B7526}"/>
              </a:ext>
            </a:extLst>
          </p:cNvPr>
          <p:cNvPicPr>
            <a:picLocks noChangeAspect="1"/>
          </p:cNvPicPr>
          <p:nvPr/>
        </p:nvPicPr>
        <p:blipFill rotWithShape="1">
          <a:blip r:embed="rId5"/>
          <a:srcRect b="76764"/>
          <a:stretch/>
        </p:blipFill>
        <p:spPr>
          <a:xfrm>
            <a:off x="5589358" y="1478062"/>
            <a:ext cx="5318614" cy="1142481"/>
          </a:xfrm>
          <a:prstGeom prst="rect">
            <a:avLst/>
          </a:prstGeom>
        </p:spPr>
      </p:pic>
      <p:pic>
        <p:nvPicPr>
          <p:cNvPr id="10" name="Picture 9">
            <a:extLst>
              <a:ext uri="{FF2B5EF4-FFF2-40B4-BE49-F238E27FC236}">
                <a16:creationId xmlns:a16="http://schemas.microsoft.com/office/drawing/2014/main" id="{C2F29F16-FE7C-AF1F-18BA-8CB571808A6C}"/>
              </a:ext>
            </a:extLst>
          </p:cNvPr>
          <p:cNvPicPr>
            <a:picLocks noChangeAspect="1"/>
          </p:cNvPicPr>
          <p:nvPr/>
        </p:nvPicPr>
        <p:blipFill>
          <a:blip r:embed="rId6">
            <a:alphaModFix amt="35000"/>
          </a:blip>
          <a:stretch>
            <a:fillRect/>
          </a:stretch>
        </p:blipFill>
        <p:spPr>
          <a:xfrm>
            <a:off x="5589358" y="2626110"/>
            <a:ext cx="5328432" cy="1624908"/>
          </a:xfrm>
          <a:prstGeom prst="rect">
            <a:avLst/>
          </a:prstGeom>
        </p:spPr>
      </p:pic>
      <p:pic>
        <p:nvPicPr>
          <p:cNvPr id="11" name="Picture 10">
            <a:extLst>
              <a:ext uri="{FF2B5EF4-FFF2-40B4-BE49-F238E27FC236}">
                <a16:creationId xmlns:a16="http://schemas.microsoft.com/office/drawing/2014/main" id="{113078EE-BD47-9E1F-F8F2-6400106709CA}"/>
              </a:ext>
            </a:extLst>
          </p:cNvPr>
          <p:cNvPicPr>
            <a:picLocks noChangeAspect="1"/>
          </p:cNvPicPr>
          <p:nvPr/>
        </p:nvPicPr>
        <p:blipFill rotWithShape="1">
          <a:blip r:embed="rId5"/>
          <a:srcRect t="54951"/>
          <a:stretch/>
        </p:blipFill>
        <p:spPr>
          <a:xfrm>
            <a:off x="5477391" y="4188052"/>
            <a:ext cx="5328432" cy="2219037"/>
          </a:xfrm>
          <a:prstGeom prst="rect">
            <a:avLst/>
          </a:prstGeom>
        </p:spPr>
      </p:pic>
      <p:pic>
        <p:nvPicPr>
          <p:cNvPr id="3" name="Picture 2">
            <a:extLst>
              <a:ext uri="{FF2B5EF4-FFF2-40B4-BE49-F238E27FC236}">
                <a16:creationId xmlns:a16="http://schemas.microsoft.com/office/drawing/2014/main" id="{85A3EE1B-F827-3C08-1394-764BACF30B15}"/>
              </a:ext>
            </a:extLst>
          </p:cNvPr>
          <p:cNvPicPr>
            <a:picLocks noChangeAspect="1"/>
          </p:cNvPicPr>
          <p:nvPr/>
        </p:nvPicPr>
        <p:blipFill>
          <a:blip r:embed="rId7"/>
          <a:stretch>
            <a:fillRect/>
          </a:stretch>
        </p:blipFill>
        <p:spPr>
          <a:xfrm>
            <a:off x="6528122" y="2753353"/>
            <a:ext cx="728349" cy="741889"/>
          </a:xfrm>
          <a:prstGeom prst="rect">
            <a:avLst/>
          </a:prstGeom>
        </p:spPr>
      </p:pic>
    </p:spTree>
    <p:custDataLst>
      <p:tags r:id="rId1"/>
    </p:custDataLst>
    <p:extLst>
      <p:ext uri="{BB962C8B-B14F-4D97-AF65-F5344CB8AC3E}">
        <p14:creationId xmlns:p14="http://schemas.microsoft.com/office/powerpoint/2010/main" val="3743376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72" descr="Map&#10;&#10;Description automatically generated"/>
          <p:cNvPicPr preferRelativeResize="0"/>
          <p:nvPr/>
        </p:nvPicPr>
        <p:blipFill rotWithShape="1">
          <a:blip r:embed="rId3">
            <a:alphaModFix/>
          </a:blip>
          <a:srcRect l="26169" t="34989" r="1659" b="26051"/>
          <a:stretch/>
        </p:blipFill>
        <p:spPr>
          <a:xfrm>
            <a:off x="-4033" y="911067"/>
            <a:ext cx="12194599" cy="5195343"/>
          </a:xfrm>
          <a:prstGeom prst="rect">
            <a:avLst/>
          </a:prstGeom>
          <a:gradFill flip="none" rotWithShape="1">
            <a:gsLst>
              <a:gs pos="25000">
                <a:schemeClr val="accent6">
                  <a:lumMod val="5000"/>
                  <a:lumOff val="95000"/>
                  <a:alpha val="48000"/>
                </a:schemeClr>
              </a:gs>
              <a:gs pos="31000">
                <a:schemeClr val="accent6">
                  <a:lumMod val="45000"/>
                  <a:lumOff val="55000"/>
                </a:schemeClr>
              </a:gs>
              <a:gs pos="83000">
                <a:schemeClr val="accent6">
                  <a:lumMod val="45000"/>
                  <a:lumOff val="55000"/>
                </a:schemeClr>
              </a:gs>
              <a:gs pos="32000">
                <a:schemeClr val="bg1"/>
              </a:gs>
            </a:gsLst>
            <a:lin ang="5400000" scaled="1"/>
            <a:tileRect/>
          </a:gradFill>
          <a:ln>
            <a:noFill/>
          </a:ln>
        </p:spPr>
      </p:pic>
      <p:sp>
        <p:nvSpPr>
          <p:cNvPr id="360" name="Google Shape;360;p72"/>
          <p:cNvSpPr txBox="1">
            <a:spLocks noGrp="1"/>
          </p:cNvSpPr>
          <p:nvPr>
            <p:ph type="title"/>
          </p:nvPr>
        </p:nvSpPr>
        <p:spPr>
          <a:xfrm>
            <a:off x="376109" y="57467"/>
            <a:ext cx="11656057" cy="853600"/>
          </a:xfrm>
          <a:prstGeom prst="rect">
            <a:avLst/>
          </a:prstGeom>
          <a:noFill/>
          <a:ln>
            <a:noFill/>
          </a:ln>
        </p:spPr>
        <p:txBody>
          <a:bodyPr spcFirstLastPara="1" vert="horz" wrap="square" lIns="91433" tIns="45700" rIns="91433" bIns="45700" rtlCol="0" anchor="ctr" anchorCtr="0">
            <a:normAutofit fontScale="90000"/>
          </a:bodyPr>
          <a:lstStyle/>
          <a:p>
            <a:pPr algn="ctr">
              <a:spcBef>
                <a:spcPts val="0"/>
              </a:spcBef>
              <a:buClr>
                <a:schemeClr val="dk2"/>
              </a:buClr>
              <a:buSzPct val="108333"/>
            </a:pPr>
            <a:r>
              <a:rPr lang="en" b="1" i="1" dirty="0"/>
              <a:t>54 countries need accelerated action to meet the SDG target for under-five mortality: </a:t>
            </a:r>
            <a:endParaRPr b="1" i="1" dirty="0">
              <a:latin typeface="Gill Sans"/>
              <a:ea typeface="Gill Sans"/>
              <a:cs typeface="Gill Sans"/>
              <a:sym typeface="Gill Sans"/>
            </a:endParaRPr>
          </a:p>
        </p:txBody>
      </p:sp>
      <p:sp>
        <p:nvSpPr>
          <p:cNvPr id="361" name="Google Shape;361;p72"/>
          <p:cNvSpPr/>
          <p:nvPr/>
        </p:nvSpPr>
        <p:spPr>
          <a:xfrm>
            <a:off x="0" y="6098065"/>
            <a:ext cx="12192000" cy="760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33" tIns="91433" rIns="91433" bIns="91433" anchor="ctr" anchorCtr="0">
            <a:noAutofit/>
          </a:bodyPr>
          <a:lstStyle/>
          <a:p>
            <a:pPr>
              <a:buClr>
                <a:srgbClr val="000000"/>
              </a:buClr>
              <a:buSzPts val="1100"/>
            </a:pPr>
            <a:endParaRPr sz="1467">
              <a:solidFill>
                <a:srgbClr val="000000"/>
              </a:solidFill>
              <a:latin typeface="Arial"/>
              <a:ea typeface="Arial"/>
              <a:cs typeface="Arial"/>
              <a:sym typeface="Arial"/>
            </a:endParaRPr>
          </a:p>
        </p:txBody>
      </p:sp>
      <p:sp>
        <p:nvSpPr>
          <p:cNvPr id="362" name="Google Shape;362;p72"/>
          <p:cNvSpPr txBox="1"/>
          <p:nvPr/>
        </p:nvSpPr>
        <p:spPr>
          <a:xfrm>
            <a:off x="-4033" y="6101463"/>
            <a:ext cx="9287600" cy="790048"/>
          </a:xfrm>
          <a:prstGeom prst="rect">
            <a:avLst/>
          </a:prstGeom>
          <a:noFill/>
          <a:ln>
            <a:noFill/>
          </a:ln>
        </p:spPr>
        <p:txBody>
          <a:bodyPr spcFirstLastPara="1" wrap="square" lIns="91433" tIns="45700" rIns="91433" bIns="45700" anchor="t" anchorCtr="0">
            <a:spAutoFit/>
          </a:bodyPr>
          <a:lstStyle/>
          <a:p>
            <a:r>
              <a:rPr lang="en" sz="1200">
                <a:solidFill>
                  <a:srgbClr val="000000"/>
                </a:solidFill>
                <a:latin typeface="Gill Sans"/>
                <a:ea typeface="Gill Sans"/>
                <a:cs typeface="Gill Sans"/>
                <a:sym typeface="Gill Sans"/>
              </a:rPr>
              <a:t>Projected under-five mortality rate per 1,000 live births in 2030 by country</a:t>
            </a:r>
            <a:endParaRPr sz="1467"/>
          </a:p>
          <a:p>
            <a:r>
              <a:rPr lang="en" sz="1067" i="1">
                <a:solidFill>
                  <a:srgbClr val="000000"/>
                </a:solidFill>
                <a:latin typeface="Gill Sans"/>
                <a:ea typeface="Gill Sans"/>
                <a:cs typeface="Gill Sans"/>
                <a:sym typeface="Gill Sans"/>
              </a:rPr>
              <a:t>The country color reflects the expected under-five mortality rate per 1,000 live births in 2030 assuming no additional action (continuing the recent trend in the rate of reduction from 2010 to 2021). The darker the red the higher the rate.</a:t>
            </a:r>
            <a:endParaRPr sz="1467"/>
          </a:p>
          <a:p>
            <a:r>
              <a:rPr lang="en" sz="1200" i="1">
                <a:solidFill>
                  <a:srgbClr val="000000"/>
                </a:solidFill>
                <a:latin typeface="Gill Sans"/>
                <a:ea typeface="Gill Sans"/>
                <a:cs typeface="Gill Sans"/>
                <a:sym typeface="Gill Sans"/>
              </a:rPr>
              <a:t>Source: UN IGME Report 2022</a:t>
            </a:r>
            <a:endParaRPr sz="1467">
              <a:solidFill>
                <a:srgbClr val="000000"/>
              </a:solidFill>
              <a:latin typeface="Arial"/>
              <a:ea typeface="Arial"/>
              <a:cs typeface="Arial"/>
              <a:sym typeface="Arial"/>
            </a:endParaRPr>
          </a:p>
        </p:txBody>
      </p:sp>
      <p:pic>
        <p:nvPicPr>
          <p:cNvPr id="363" name="Google Shape;363;p72" descr="Map&#10;&#10;Description automatically generated"/>
          <p:cNvPicPr preferRelativeResize="0"/>
          <p:nvPr/>
        </p:nvPicPr>
        <p:blipFill rotWithShape="1">
          <a:blip r:embed="rId3">
            <a:alphaModFix/>
          </a:blip>
          <a:srcRect l="73924" t="16270" r="1749" b="65219"/>
          <a:stretch/>
        </p:blipFill>
        <p:spPr>
          <a:xfrm>
            <a:off x="9280759" y="5097081"/>
            <a:ext cx="2913892" cy="175920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E8528-7264-465C-C696-1203620E34F6}"/>
              </a:ext>
            </a:extLst>
          </p:cNvPr>
          <p:cNvSpPr>
            <a:spLocks noGrp="1"/>
          </p:cNvSpPr>
          <p:nvPr>
            <p:ph type="title"/>
          </p:nvPr>
        </p:nvSpPr>
        <p:spPr>
          <a:xfrm>
            <a:off x="617220" y="365126"/>
            <a:ext cx="3842813" cy="1036954"/>
          </a:xfrm>
        </p:spPr>
        <p:txBody>
          <a:bodyPr>
            <a:noAutofit/>
          </a:bodyPr>
          <a:lstStyle/>
          <a:p>
            <a:r>
              <a:rPr lang="en-US" sz="2400" b="1" dirty="0"/>
              <a:t>Global Challenge: </a:t>
            </a:r>
            <a:br>
              <a:rPr lang="en-US" sz="2400" dirty="0"/>
            </a:br>
            <a:r>
              <a:rPr lang="en-US" sz="2400" dirty="0"/>
              <a:t>Percentage of Under-Five Deaths by Age Group</a:t>
            </a:r>
          </a:p>
        </p:txBody>
      </p:sp>
      <p:sp>
        <p:nvSpPr>
          <p:cNvPr id="3" name="Content Placeholder 2">
            <a:extLst>
              <a:ext uri="{FF2B5EF4-FFF2-40B4-BE49-F238E27FC236}">
                <a16:creationId xmlns:a16="http://schemas.microsoft.com/office/drawing/2014/main" id="{8032735A-564B-E3EB-352B-0BD7735A1222}"/>
              </a:ext>
            </a:extLst>
          </p:cNvPr>
          <p:cNvSpPr>
            <a:spLocks noGrp="1"/>
          </p:cNvSpPr>
          <p:nvPr>
            <p:ph sz="half" idx="2"/>
          </p:nvPr>
        </p:nvSpPr>
        <p:spPr/>
        <p:txBody>
          <a:bodyPr/>
          <a:lstStyle/>
          <a:p>
            <a:endParaRPr lang="en-US"/>
          </a:p>
        </p:txBody>
      </p:sp>
      <p:sp>
        <p:nvSpPr>
          <p:cNvPr id="4" name="Slide Number Placeholder 3">
            <a:extLst>
              <a:ext uri="{FF2B5EF4-FFF2-40B4-BE49-F238E27FC236}">
                <a16:creationId xmlns:a16="http://schemas.microsoft.com/office/drawing/2014/main" id="{A8FB2279-7720-DA87-F1BC-836799DEF0F3}"/>
              </a:ext>
            </a:extLst>
          </p:cNvPr>
          <p:cNvSpPr>
            <a:spLocks noGrp="1"/>
          </p:cNvSpPr>
          <p:nvPr>
            <p:ph type="sldNum" sz="quarter" idx="12"/>
          </p:nvPr>
        </p:nvSpPr>
        <p:spPr/>
        <p:txBody>
          <a:bodyPr/>
          <a:lstStyle/>
          <a:p>
            <a:fld id="{35B6E5A0-E4B5-4D69-B89F-7DC6A31D35A3}" type="slidenum">
              <a:rPr lang="en-US" smtClean="0"/>
              <a:t>6</a:t>
            </a:fld>
            <a:endParaRPr lang="en-US" dirty="0"/>
          </a:p>
        </p:txBody>
      </p:sp>
      <p:pic>
        <p:nvPicPr>
          <p:cNvPr id="8" name="Picture 7">
            <a:extLst>
              <a:ext uri="{FF2B5EF4-FFF2-40B4-BE49-F238E27FC236}">
                <a16:creationId xmlns:a16="http://schemas.microsoft.com/office/drawing/2014/main" id="{3509C772-404D-66E6-6CDB-36A1332377FB}"/>
              </a:ext>
            </a:extLst>
          </p:cNvPr>
          <p:cNvPicPr>
            <a:picLocks noChangeAspect="1"/>
          </p:cNvPicPr>
          <p:nvPr/>
        </p:nvPicPr>
        <p:blipFill rotWithShape="1">
          <a:blip r:embed="rId2"/>
          <a:srcRect t="93032" r="80124" b="2460"/>
          <a:stretch/>
        </p:blipFill>
        <p:spPr>
          <a:xfrm>
            <a:off x="10217020" y="6661448"/>
            <a:ext cx="1365380" cy="174285"/>
          </a:xfrm>
          <a:prstGeom prst="rect">
            <a:avLst/>
          </a:prstGeom>
        </p:spPr>
      </p:pic>
      <p:pic>
        <p:nvPicPr>
          <p:cNvPr id="7" name="Picture 6">
            <a:extLst>
              <a:ext uri="{FF2B5EF4-FFF2-40B4-BE49-F238E27FC236}">
                <a16:creationId xmlns:a16="http://schemas.microsoft.com/office/drawing/2014/main" id="{DB1DA85C-A803-07DE-E8C0-312074D73B46}"/>
              </a:ext>
            </a:extLst>
          </p:cNvPr>
          <p:cNvPicPr>
            <a:picLocks noChangeAspect="1"/>
          </p:cNvPicPr>
          <p:nvPr/>
        </p:nvPicPr>
        <p:blipFill rotWithShape="1">
          <a:blip r:embed="rId2"/>
          <a:srcRect l="34959" t="2689" r="1230" b="4941"/>
          <a:stretch/>
        </p:blipFill>
        <p:spPr>
          <a:xfrm>
            <a:off x="4060216" y="365126"/>
            <a:ext cx="7744408" cy="6309112"/>
          </a:xfrm>
          <a:prstGeom prst="rect">
            <a:avLst/>
          </a:prstGeom>
        </p:spPr>
      </p:pic>
      <p:sp>
        <p:nvSpPr>
          <p:cNvPr id="5" name="Google Shape;369;p73">
            <a:extLst>
              <a:ext uri="{FF2B5EF4-FFF2-40B4-BE49-F238E27FC236}">
                <a16:creationId xmlns:a16="http://schemas.microsoft.com/office/drawing/2014/main" id="{79D825BF-C788-5C0A-92B3-F328DD0BA111}"/>
              </a:ext>
            </a:extLst>
          </p:cNvPr>
          <p:cNvSpPr txBox="1"/>
          <p:nvPr/>
        </p:nvSpPr>
        <p:spPr>
          <a:xfrm>
            <a:off x="210530" y="1565176"/>
            <a:ext cx="4070531" cy="4555063"/>
          </a:xfrm>
          <a:prstGeom prst="rect">
            <a:avLst/>
          </a:prstGeom>
          <a:noFill/>
          <a:ln>
            <a:noFill/>
          </a:ln>
        </p:spPr>
        <p:txBody>
          <a:bodyPr spcFirstLastPara="1" wrap="square" lIns="91425" tIns="91425" rIns="91425" bIns="91425" anchor="t" anchorCtr="0">
            <a:spAutoFit/>
          </a:bodyPr>
          <a:lstStyle/>
          <a:p>
            <a:pPr marR="0" lvl="0" algn="ctr" rtl="0">
              <a:lnSpc>
                <a:spcPct val="100000"/>
              </a:lnSpc>
              <a:spcBef>
                <a:spcPts val="0"/>
              </a:spcBef>
              <a:spcAft>
                <a:spcPts val="0"/>
              </a:spcAft>
            </a:pPr>
            <a:r>
              <a:rPr lang="en" sz="1400" b="1" dirty="0">
                <a:solidFill>
                  <a:srgbClr val="AA417C"/>
                </a:solidFill>
                <a:sym typeface="Gill Sans"/>
              </a:rPr>
              <a:t>In 38 of the 54 off-track countries, over 50% of the deaths occur in the </a:t>
            </a:r>
          </a:p>
          <a:p>
            <a:pPr marR="0" lvl="0" algn="ctr" rtl="0">
              <a:lnSpc>
                <a:spcPct val="100000"/>
              </a:lnSpc>
              <a:spcBef>
                <a:spcPts val="0"/>
              </a:spcBef>
              <a:spcAft>
                <a:spcPts val="0"/>
              </a:spcAft>
            </a:pPr>
            <a:r>
              <a:rPr lang="en" sz="1400" b="1" dirty="0">
                <a:solidFill>
                  <a:srgbClr val="AA417C"/>
                </a:solidFill>
                <a:sym typeface="Gill Sans"/>
              </a:rPr>
              <a:t>1-59 month period. </a:t>
            </a:r>
          </a:p>
          <a:p>
            <a:pPr marR="0" lvl="0" algn="ctr" rtl="0">
              <a:lnSpc>
                <a:spcPct val="100000"/>
              </a:lnSpc>
              <a:spcBef>
                <a:spcPts val="0"/>
              </a:spcBef>
              <a:spcAft>
                <a:spcPts val="0"/>
              </a:spcAft>
            </a:pPr>
            <a:endParaRPr lang="en" sz="1400" b="1" dirty="0">
              <a:solidFill>
                <a:srgbClr val="AA417C"/>
              </a:solidFill>
              <a:sym typeface="Gill Sans"/>
            </a:endParaRPr>
          </a:p>
          <a:p>
            <a:pPr algn="ctr"/>
            <a:r>
              <a:rPr lang="en-US" sz="1400" b="1" i="1" dirty="0">
                <a:solidFill>
                  <a:srgbClr val="AA417C"/>
                </a:solidFill>
                <a:latin typeface="Gill Sans MT"/>
                <a:ea typeface="Gill Sans"/>
                <a:cs typeface="Gill Sans"/>
                <a:sym typeface="Gill Sans"/>
              </a:rPr>
              <a:t>These are generally also the countries with the highest overall under-five mortality rates.</a:t>
            </a:r>
            <a:endParaRPr lang="en" sz="1400" b="1" dirty="0">
              <a:solidFill>
                <a:srgbClr val="AA417C"/>
              </a:solidFill>
              <a:sym typeface="Gill Sans"/>
            </a:endParaRPr>
          </a:p>
          <a:p>
            <a:pPr marL="0" marR="0" lvl="0" indent="0" rtl="0">
              <a:lnSpc>
                <a:spcPct val="100000"/>
              </a:lnSpc>
              <a:spcBef>
                <a:spcPts val="0"/>
              </a:spcBef>
              <a:spcAft>
                <a:spcPts val="0"/>
              </a:spcAft>
              <a:buNone/>
            </a:pPr>
            <a:endParaRPr lang="en-US" sz="1400" i="1" dirty="0">
              <a:solidFill>
                <a:srgbClr val="3D3D3D"/>
              </a:solidFill>
              <a:sym typeface="Gill Sans"/>
            </a:endParaRPr>
          </a:p>
          <a:p>
            <a:pPr marL="0" marR="0" lvl="0" indent="0" rtl="0">
              <a:lnSpc>
                <a:spcPct val="100000"/>
              </a:lnSpc>
              <a:spcBef>
                <a:spcPts val="0"/>
              </a:spcBef>
              <a:spcAft>
                <a:spcPts val="0"/>
              </a:spcAft>
              <a:buNone/>
            </a:pPr>
            <a:endParaRPr lang="en-US" sz="1400" i="1" dirty="0">
              <a:solidFill>
                <a:srgbClr val="3D3D3D"/>
              </a:solidFill>
              <a:sym typeface="Gill Sans"/>
            </a:endParaRPr>
          </a:p>
          <a:p>
            <a:pPr marL="285750" indent="-285750">
              <a:buFont typeface="Arial" panose="020B0604020202020204" pitchFamily="34" charset="0"/>
              <a:buChar char="•"/>
            </a:pPr>
            <a:r>
              <a:rPr lang="en-US" sz="1200" dirty="0">
                <a:solidFill>
                  <a:srgbClr val="3D3D3D"/>
                </a:solidFill>
              </a:rPr>
              <a:t>The majority of the deaths in the 1-59 month age group are caused by pneumonia, diarrhea and malaria</a:t>
            </a:r>
          </a:p>
          <a:p>
            <a:endParaRPr lang="en-US" sz="1200" dirty="0">
              <a:solidFill>
                <a:srgbClr val="3D3D3D"/>
              </a:solidFill>
            </a:endParaRPr>
          </a:p>
          <a:p>
            <a:pPr marL="285750" indent="-285750">
              <a:buFont typeface="Arial" panose="020B0604020202020204" pitchFamily="34" charset="0"/>
              <a:buChar char="•"/>
            </a:pPr>
            <a:r>
              <a:rPr lang="en-US" sz="1200" dirty="0">
                <a:solidFill>
                  <a:srgbClr val="3D3D3D"/>
                </a:solidFill>
              </a:rPr>
              <a:t>Undernutrition is a major risk factor for mortality</a:t>
            </a:r>
          </a:p>
          <a:p>
            <a:pPr marL="285750" indent="-285750">
              <a:buFont typeface="Arial" panose="020B0604020202020204" pitchFamily="34" charset="0"/>
              <a:buChar char="•"/>
            </a:pPr>
            <a:endParaRPr lang="en-US" sz="1200" dirty="0">
              <a:solidFill>
                <a:srgbClr val="3D3D3D"/>
              </a:solidFill>
            </a:endParaRPr>
          </a:p>
          <a:p>
            <a:pPr marL="285750" indent="-285750">
              <a:buFont typeface="Arial" panose="020B0604020202020204" pitchFamily="34" charset="0"/>
              <a:buChar char="•"/>
            </a:pPr>
            <a:r>
              <a:rPr lang="en-US" sz="1200" dirty="0">
                <a:solidFill>
                  <a:srgbClr val="3D3D3D"/>
                </a:solidFill>
              </a:rPr>
              <a:t>Massive gaps exist in coverage and quality of essential interventions</a:t>
            </a:r>
          </a:p>
          <a:p>
            <a:endParaRPr lang="en-US" sz="1200" dirty="0">
              <a:solidFill>
                <a:srgbClr val="3D3D3D"/>
              </a:solidFill>
            </a:endParaRPr>
          </a:p>
          <a:p>
            <a:pPr marL="285750" indent="-285750">
              <a:buFont typeface="Arial" panose="020B0604020202020204" pitchFamily="34" charset="0"/>
              <a:buChar char="•"/>
            </a:pPr>
            <a:r>
              <a:rPr lang="en-US" sz="1200" dirty="0">
                <a:solidFill>
                  <a:srgbClr val="3D3D3D"/>
                </a:solidFill>
              </a:rPr>
              <a:t>These conditions can be prevented and most often treated at the primary health care level</a:t>
            </a:r>
          </a:p>
          <a:p>
            <a:pPr marL="285750" indent="-285750">
              <a:buFont typeface="Arial" panose="020B0604020202020204" pitchFamily="34" charset="0"/>
              <a:buChar char="•"/>
            </a:pPr>
            <a:endParaRPr lang="en-US" sz="1200" dirty="0">
              <a:solidFill>
                <a:srgbClr val="3D3D3D"/>
              </a:solidFill>
            </a:endParaRPr>
          </a:p>
          <a:p>
            <a:pPr marL="285750" indent="-285750">
              <a:buFont typeface="Arial" panose="020B0604020202020204" pitchFamily="34" charset="0"/>
              <a:buChar char="•"/>
            </a:pPr>
            <a:r>
              <a:rPr lang="en-US" sz="1200" dirty="0">
                <a:solidFill>
                  <a:srgbClr val="3D3D3D"/>
                </a:solidFill>
              </a:rPr>
              <a:t>Some resource-constrained countries have made progress</a:t>
            </a:r>
          </a:p>
          <a:p>
            <a:pPr marL="285750" indent="-285750">
              <a:buFont typeface="Arial" panose="020B0604020202020204" pitchFamily="34" charset="0"/>
              <a:buChar char="•"/>
            </a:pPr>
            <a:endParaRPr lang="en-US" sz="1400" i="1" dirty="0">
              <a:solidFill>
                <a:srgbClr val="3D3D3D"/>
              </a:solidFill>
            </a:endParaRPr>
          </a:p>
          <a:p>
            <a:pPr marL="0" marR="0" lvl="0" indent="0" algn="ctr" rtl="0">
              <a:lnSpc>
                <a:spcPct val="100000"/>
              </a:lnSpc>
              <a:spcBef>
                <a:spcPts val="0"/>
              </a:spcBef>
              <a:spcAft>
                <a:spcPts val="0"/>
              </a:spcAft>
              <a:buNone/>
            </a:pPr>
            <a:endParaRPr sz="1400" b="1" i="1" u="none" strike="noStrike" cap="none" dirty="0">
              <a:solidFill>
                <a:srgbClr val="3D3D3D"/>
              </a:solidFill>
              <a:latin typeface="Gill Sans"/>
              <a:ea typeface="Gill Sans"/>
              <a:cs typeface="Gill Sans"/>
              <a:sym typeface="Gill Sans"/>
            </a:endParaRPr>
          </a:p>
        </p:txBody>
      </p:sp>
      <p:cxnSp>
        <p:nvCxnSpPr>
          <p:cNvPr id="6" name="Google Shape;192;p5">
            <a:extLst>
              <a:ext uri="{FF2B5EF4-FFF2-40B4-BE49-F238E27FC236}">
                <a16:creationId xmlns:a16="http://schemas.microsoft.com/office/drawing/2014/main" id="{076D6B60-A8CA-7E8C-3730-DD9CBFBE6636}"/>
              </a:ext>
            </a:extLst>
          </p:cNvPr>
          <p:cNvCxnSpPr/>
          <p:nvPr/>
        </p:nvCxnSpPr>
        <p:spPr>
          <a:xfrm>
            <a:off x="8538100" y="382375"/>
            <a:ext cx="0" cy="6012900"/>
          </a:xfrm>
          <a:prstGeom prst="straightConnector1">
            <a:avLst/>
          </a:prstGeom>
          <a:noFill/>
          <a:ln w="2857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2654112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3355EDE3-065E-CD54-F7F4-DD771BCDAB08}"/>
              </a:ext>
            </a:extLst>
          </p:cNvPr>
          <p:cNvSpPr>
            <a:spLocks noGrp="1"/>
          </p:cNvSpPr>
          <p:nvPr>
            <p:ph type="title"/>
          </p:nvPr>
        </p:nvSpPr>
        <p:spPr/>
        <p:txBody>
          <a:bodyPr/>
          <a:lstStyle/>
          <a:p>
            <a:r>
              <a:rPr lang="en-US" b="1" dirty="0"/>
              <a:t>Child Survival Action initiative</a:t>
            </a:r>
          </a:p>
        </p:txBody>
      </p:sp>
      <p:sp>
        <p:nvSpPr>
          <p:cNvPr id="3" name="Slide Number Placeholder 2">
            <a:extLst>
              <a:ext uri="{FF2B5EF4-FFF2-40B4-BE49-F238E27FC236}">
                <a16:creationId xmlns:a16="http://schemas.microsoft.com/office/drawing/2014/main" id="{70D17ECB-D0BB-7C91-0811-67BBB17F8C34}"/>
              </a:ext>
            </a:extLst>
          </p:cNvPr>
          <p:cNvSpPr>
            <a:spLocks noGrp="1"/>
          </p:cNvSpPr>
          <p:nvPr>
            <p:ph type="sldNum" sz="quarter" idx="4"/>
          </p:nvPr>
        </p:nvSpPr>
        <p:spPr/>
        <p:txBody>
          <a:bodyPr/>
          <a:lstStyle/>
          <a:p>
            <a:fld id="{35B6E5A0-E4B5-4D69-B89F-7DC6A31D35A3}" type="slidenum">
              <a:rPr lang="en-US" smtClean="0"/>
              <a:pPr/>
              <a:t>7</a:t>
            </a:fld>
            <a:endParaRPr lang="en-US" dirty="0"/>
          </a:p>
        </p:txBody>
      </p:sp>
      <p:pic>
        <p:nvPicPr>
          <p:cNvPr id="8" name="Picture 2" descr="Icon for a globe">
            <a:extLst>
              <a:ext uri="{FF2B5EF4-FFF2-40B4-BE49-F238E27FC236}">
                <a16:creationId xmlns:a16="http://schemas.microsoft.com/office/drawing/2014/main" id="{68712EFF-A63A-7757-E89A-BE6CA2007A57}"/>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848607" y="1380427"/>
            <a:ext cx="644525" cy="6378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A4F5DDE-24AB-7490-CE88-C37901F8DFFC}"/>
              </a:ext>
            </a:extLst>
          </p:cNvPr>
          <p:cNvPicPr>
            <a:picLocks noChangeAspect="1"/>
          </p:cNvPicPr>
          <p:nvPr/>
        </p:nvPicPr>
        <p:blipFill>
          <a:blip r:embed="rId4"/>
          <a:stretch>
            <a:fillRect/>
          </a:stretch>
        </p:blipFill>
        <p:spPr>
          <a:xfrm>
            <a:off x="803206" y="3226153"/>
            <a:ext cx="708498" cy="711019"/>
          </a:xfrm>
          <a:prstGeom prst="rect">
            <a:avLst/>
          </a:prstGeom>
        </p:spPr>
      </p:pic>
      <p:pic>
        <p:nvPicPr>
          <p:cNvPr id="10" name="Picture 9">
            <a:extLst>
              <a:ext uri="{FF2B5EF4-FFF2-40B4-BE49-F238E27FC236}">
                <a16:creationId xmlns:a16="http://schemas.microsoft.com/office/drawing/2014/main" id="{83B9F550-2267-D18C-403F-9605F406244A}"/>
              </a:ext>
            </a:extLst>
          </p:cNvPr>
          <p:cNvPicPr>
            <a:picLocks noChangeAspect="1"/>
          </p:cNvPicPr>
          <p:nvPr/>
        </p:nvPicPr>
        <p:blipFill>
          <a:blip r:embed="rId5"/>
          <a:stretch>
            <a:fillRect/>
          </a:stretch>
        </p:blipFill>
        <p:spPr>
          <a:xfrm>
            <a:off x="803206" y="4216917"/>
            <a:ext cx="708498" cy="711019"/>
          </a:xfrm>
          <a:prstGeom prst="rect">
            <a:avLst/>
          </a:prstGeom>
        </p:spPr>
      </p:pic>
      <p:pic>
        <p:nvPicPr>
          <p:cNvPr id="11" name="Picture 10">
            <a:extLst>
              <a:ext uri="{FF2B5EF4-FFF2-40B4-BE49-F238E27FC236}">
                <a16:creationId xmlns:a16="http://schemas.microsoft.com/office/drawing/2014/main" id="{DCAE13F2-557F-3C18-F55C-F9534941ABD0}"/>
              </a:ext>
            </a:extLst>
          </p:cNvPr>
          <p:cNvPicPr>
            <a:picLocks noChangeAspect="1"/>
          </p:cNvPicPr>
          <p:nvPr/>
        </p:nvPicPr>
        <p:blipFill>
          <a:blip r:embed="rId6"/>
          <a:stretch>
            <a:fillRect/>
          </a:stretch>
        </p:blipFill>
        <p:spPr>
          <a:xfrm>
            <a:off x="814575" y="2237348"/>
            <a:ext cx="712588" cy="709060"/>
          </a:xfrm>
          <a:prstGeom prst="rect">
            <a:avLst/>
          </a:prstGeom>
        </p:spPr>
      </p:pic>
      <p:pic>
        <p:nvPicPr>
          <p:cNvPr id="12" name="Picture 6" descr="Icon for a puzzle">
            <a:extLst>
              <a:ext uri="{FF2B5EF4-FFF2-40B4-BE49-F238E27FC236}">
                <a16:creationId xmlns:a16="http://schemas.microsoft.com/office/drawing/2014/main" id="{6A69400C-7B5B-3F0D-4040-916D3EFCB4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4893" y="5074370"/>
            <a:ext cx="645124" cy="806405"/>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6">
            <a:extLst>
              <a:ext uri="{FF2B5EF4-FFF2-40B4-BE49-F238E27FC236}">
                <a16:creationId xmlns:a16="http://schemas.microsoft.com/office/drawing/2014/main" id="{B73E14C7-F6EC-AB32-4654-8ACC859F283A}"/>
              </a:ext>
            </a:extLst>
          </p:cNvPr>
          <p:cNvSpPr txBox="1">
            <a:spLocks/>
          </p:cNvSpPr>
          <p:nvPr/>
        </p:nvSpPr>
        <p:spPr>
          <a:xfrm>
            <a:off x="1632880" y="1538371"/>
            <a:ext cx="9877834" cy="434240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200"/>
              </a:spcBef>
              <a:buFont typeface="Arial" panose="020B0604020202020204" pitchFamily="34" charset="0"/>
              <a:buChar char="•"/>
              <a:defRPr sz="2800" kern="1200">
                <a:solidFill>
                  <a:srgbClr val="6C6463"/>
                </a:solidFill>
                <a:latin typeface="+mn-lt"/>
                <a:ea typeface="+mn-ea"/>
                <a:cs typeface="+mn-cs"/>
              </a:defRPr>
            </a:lvl1pPr>
            <a:lvl2pPr marL="685800" indent="-228600" algn="l" defTabSz="914400" rtl="0" eaLnBrk="1" latinLnBrk="0" hangingPunct="1">
              <a:lnSpc>
                <a:spcPct val="100000"/>
              </a:lnSpc>
              <a:spcBef>
                <a:spcPts val="300"/>
              </a:spcBef>
              <a:buSzPct val="80000"/>
              <a:buFont typeface="Courier New" panose="02070309020205020404" pitchFamily="49" charset="0"/>
              <a:buChar char="o"/>
              <a:defRPr sz="2400" kern="1200">
                <a:solidFill>
                  <a:srgbClr val="6C6463"/>
                </a:solidFill>
                <a:latin typeface="+mn-lt"/>
                <a:ea typeface="+mn-ea"/>
                <a:cs typeface="+mn-cs"/>
              </a:defRPr>
            </a:lvl2pPr>
            <a:lvl3pPr marL="1143000" indent="-228600" algn="l" defTabSz="914400" rtl="0" eaLnBrk="1" latinLnBrk="0" hangingPunct="1">
              <a:lnSpc>
                <a:spcPct val="100000"/>
              </a:lnSpc>
              <a:spcBef>
                <a:spcPts val="300"/>
              </a:spcBef>
              <a:buClr>
                <a:srgbClr val="6C6463"/>
              </a:buClr>
              <a:buFont typeface="Gill Sans MT" panose="020B0502020104020203" pitchFamily="34" charset="0"/>
              <a:buChar char="–"/>
              <a:defRPr sz="2000" kern="1200">
                <a:solidFill>
                  <a:srgbClr val="6C6463"/>
                </a:solidFill>
                <a:latin typeface="+mn-lt"/>
                <a:ea typeface="+mn-ea"/>
                <a:cs typeface="+mn-cs"/>
              </a:defRPr>
            </a:lvl3pPr>
            <a:lvl4pPr marL="16002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4pPr>
            <a:lvl5pPr marL="20574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5pPr>
            <a:lvl6pPr marL="25146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6pPr>
            <a:lvl7pPr marL="29718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7pPr>
            <a:lvl8pPr marL="34290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solidFill>
                  <a:srgbClr val="333333"/>
                </a:solidFill>
                <a:latin typeface="Merriweather" panose="00000500000000000000" pitchFamily="2" charset="0"/>
              </a:rPr>
              <a:t>Focuses on the 54 countries</a:t>
            </a:r>
            <a:r>
              <a:rPr lang="en-US" sz="1600" dirty="0">
                <a:solidFill>
                  <a:srgbClr val="333333"/>
                </a:solidFill>
                <a:latin typeface="Merriweather" panose="00000500000000000000" pitchFamily="2" charset="0"/>
              </a:rPr>
              <a:t>, 42 in Africa, that urgently need accelerated efforts to achieve the SDG3 2030 target on child mortality</a:t>
            </a:r>
          </a:p>
          <a:p>
            <a:pPr marL="0" indent="0">
              <a:buFont typeface="Arial" panose="020B0604020202020204" pitchFamily="34" charset="0"/>
              <a:buNone/>
            </a:pPr>
            <a:endParaRPr lang="en-US" sz="1600" dirty="0">
              <a:solidFill>
                <a:srgbClr val="333333"/>
              </a:solidFill>
              <a:latin typeface="Merriweather" panose="00000500000000000000" pitchFamily="2" charset="0"/>
            </a:endParaRPr>
          </a:p>
          <a:p>
            <a:pPr marL="0" indent="0">
              <a:buFont typeface="Arial" panose="020B0604020202020204" pitchFamily="34" charset="0"/>
              <a:buNone/>
            </a:pPr>
            <a:r>
              <a:rPr lang="en-US" sz="1600" b="1" dirty="0">
                <a:solidFill>
                  <a:srgbClr val="333333"/>
                </a:solidFill>
                <a:latin typeface="Merriweather" panose="00000500000000000000" pitchFamily="2" charset="0"/>
              </a:rPr>
              <a:t>Reaches the children being left behind </a:t>
            </a:r>
            <a:r>
              <a:rPr lang="en-US" sz="1600" dirty="0">
                <a:solidFill>
                  <a:srgbClr val="333333"/>
                </a:solidFill>
                <a:latin typeface="Merriweather" panose="00000500000000000000" pitchFamily="2" charset="0"/>
              </a:rPr>
              <a:t>and at risk from leading killers - pneumonia, diarrhea, and malaria</a:t>
            </a:r>
          </a:p>
          <a:p>
            <a:pPr marL="0" indent="0">
              <a:buFont typeface="Arial" panose="020B0604020202020204" pitchFamily="34" charset="0"/>
              <a:buNone/>
            </a:pPr>
            <a:endParaRPr lang="en-US" sz="1600" dirty="0">
              <a:solidFill>
                <a:srgbClr val="333333"/>
              </a:solidFill>
              <a:latin typeface="Merriweather" panose="00000500000000000000" pitchFamily="2" charset="0"/>
            </a:endParaRPr>
          </a:p>
          <a:p>
            <a:pPr marL="0" indent="0">
              <a:buFont typeface="Arial" panose="020B0604020202020204" pitchFamily="34" charset="0"/>
              <a:buNone/>
            </a:pPr>
            <a:r>
              <a:rPr lang="en-US" sz="1600" b="1" dirty="0">
                <a:solidFill>
                  <a:srgbClr val="333333"/>
                </a:solidFill>
                <a:latin typeface="Merriweather" panose="00000500000000000000" pitchFamily="2" charset="0"/>
              </a:rPr>
              <a:t>Strengthens primary health care </a:t>
            </a:r>
            <a:r>
              <a:rPr lang="en-US" sz="1600" dirty="0">
                <a:solidFill>
                  <a:srgbClr val="333333"/>
                </a:solidFill>
                <a:latin typeface="Merriweather" panose="00000500000000000000" pitchFamily="2" charset="0"/>
              </a:rPr>
              <a:t>in facilities and communities to more effectively prevent, diagnose, and treat these causes of child death</a:t>
            </a:r>
          </a:p>
          <a:p>
            <a:pPr marL="0" indent="0">
              <a:buFont typeface="Arial" panose="020B0604020202020204" pitchFamily="34" charset="0"/>
              <a:buNone/>
            </a:pPr>
            <a:endParaRPr lang="en-US" sz="1600" dirty="0">
              <a:solidFill>
                <a:srgbClr val="333333"/>
              </a:solidFill>
              <a:latin typeface="Merriweather" panose="00000500000000000000" pitchFamily="2" charset="0"/>
            </a:endParaRPr>
          </a:p>
          <a:p>
            <a:pPr marL="0" indent="0">
              <a:buFont typeface="Arial" panose="020B0604020202020204" pitchFamily="34" charset="0"/>
              <a:buNone/>
            </a:pPr>
            <a:r>
              <a:rPr lang="en-US" sz="1600" b="1" dirty="0">
                <a:solidFill>
                  <a:srgbClr val="333333"/>
                </a:solidFill>
                <a:latin typeface="Merriweather" panose="00000500000000000000" pitchFamily="2" charset="0"/>
              </a:rPr>
              <a:t>Builds effective partnerships </a:t>
            </a:r>
            <a:r>
              <a:rPr lang="en-US" sz="1600" dirty="0">
                <a:solidFill>
                  <a:srgbClr val="333333"/>
                </a:solidFill>
                <a:latin typeface="Merriweather" panose="00000500000000000000" pitchFamily="2" charset="0"/>
              </a:rPr>
              <a:t>between governments, local partners, civil society, private sector, regional and global organizations</a:t>
            </a:r>
          </a:p>
          <a:p>
            <a:pPr marL="0" indent="0">
              <a:buFont typeface="Arial" panose="020B0604020202020204" pitchFamily="34" charset="0"/>
              <a:buNone/>
            </a:pPr>
            <a:endParaRPr lang="en-US" sz="1600" dirty="0">
              <a:solidFill>
                <a:srgbClr val="333333"/>
              </a:solidFill>
              <a:latin typeface="Merriweather" panose="00000500000000000000" pitchFamily="2" charset="0"/>
            </a:endParaRPr>
          </a:p>
          <a:p>
            <a:pPr marL="0" indent="0">
              <a:buFont typeface="Arial" panose="020B0604020202020204" pitchFamily="34" charset="0"/>
              <a:buNone/>
            </a:pPr>
            <a:r>
              <a:rPr lang="en-US" sz="1600" b="1" dirty="0">
                <a:solidFill>
                  <a:srgbClr val="333333"/>
                </a:solidFill>
                <a:latin typeface="Merriweather" panose="00000500000000000000" pitchFamily="2" charset="0"/>
              </a:rPr>
              <a:t>Mobilizes required resources </a:t>
            </a:r>
            <a:r>
              <a:rPr lang="en-US" sz="1600" dirty="0">
                <a:solidFill>
                  <a:srgbClr val="333333"/>
                </a:solidFill>
                <a:latin typeface="Merriweather" panose="00000500000000000000" pitchFamily="2" charset="0"/>
              </a:rPr>
              <a:t>from domestic and international sources and sectors </a:t>
            </a:r>
          </a:p>
        </p:txBody>
      </p:sp>
      <p:sp>
        <p:nvSpPr>
          <p:cNvPr id="21" name="Content Placeholder 2">
            <a:extLst>
              <a:ext uri="{FF2B5EF4-FFF2-40B4-BE49-F238E27FC236}">
                <a16:creationId xmlns:a16="http://schemas.microsoft.com/office/drawing/2014/main" id="{4EF08F1B-75A5-2A39-CC60-2BEE0A22DF6E}"/>
              </a:ext>
            </a:extLst>
          </p:cNvPr>
          <p:cNvSpPr txBox="1">
            <a:spLocks/>
          </p:cNvSpPr>
          <p:nvPr/>
        </p:nvSpPr>
        <p:spPr>
          <a:xfrm>
            <a:off x="6240276" y="6483135"/>
            <a:ext cx="6244281" cy="27699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200"/>
              </a:spcBef>
              <a:buClr>
                <a:srgbClr val="6C6463"/>
              </a:buClr>
              <a:buFont typeface="Arial" panose="020B0604020202020204" pitchFamily="34" charset="0"/>
              <a:buChar char="•"/>
              <a:defRPr sz="2800" kern="1200">
                <a:solidFill>
                  <a:srgbClr val="6C6463"/>
                </a:solidFill>
                <a:latin typeface="+mn-lt"/>
                <a:ea typeface="+mn-ea"/>
                <a:cs typeface="+mn-cs"/>
              </a:defRPr>
            </a:lvl1pPr>
            <a:lvl2pPr marL="457200" indent="0" algn="l" defTabSz="914400" rtl="0" eaLnBrk="1" latinLnBrk="0" hangingPunct="1">
              <a:lnSpc>
                <a:spcPct val="100000"/>
              </a:lnSpc>
              <a:spcBef>
                <a:spcPts val="300"/>
              </a:spcBef>
              <a:buClr>
                <a:srgbClr val="6C6463"/>
              </a:buClr>
              <a:buSzPct val="80000"/>
              <a:buFont typeface="Courier New" panose="02070309020205020404" pitchFamily="49" charset="0"/>
              <a:buNone/>
              <a:defRPr sz="2400" kern="1200">
                <a:solidFill>
                  <a:srgbClr val="6C6463"/>
                </a:solidFill>
                <a:latin typeface="+mn-lt"/>
                <a:ea typeface="+mn-ea"/>
                <a:cs typeface="+mn-cs"/>
              </a:defRPr>
            </a:lvl2pPr>
            <a:lvl3pPr marL="1143000" indent="-228600" algn="l" defTabSz="914400" rtl="0" eaLnBrk="1" latinLnBrk="0" hangingPunct="1">
              <a:lnSpc>
                <a:spcPct val="100000"/>
              </a:lnSpc>
              <a:spcBef>
                <a:spcPts val="300"/>
              </a:spcBef>
              <a:buClr>
                <a:srgbClr val="6C6463"/>
              </a:buClr>
              <a:buFont typeface="Gill Sans MT" panose="020B0502020104020203" pitchFamily="34" charset="0"/>
              <a:buChar char="–"/>
              <a:defRPr sz="2000" kern="1200">
                <a:solidFill>
                  <a:srgbClr val="6C6463"/>
                </a:solidFill>
                <a:latin typeface="+mn-lt"/>
                <a:ea typeface="+mn-ea"/>
                <a:cs typeface="+mn-cs"/>
              </a:defRPr>
            </a:lvl3pPr>
            <a:lvl4pPr marL="16002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4pPr>
            <a:lvl5pPr marL="20574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5pPr>
            <a:lvl6pPr marL="25146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6pPr>
            <a:lvl7pPr marL="29718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7pPr>
            <a:lvl8pPr marL="34290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859" lvl="1">
              <a:spcBef>
                <a:spcPts val="0"/>
              </a:spcBef>
              <a:buSzPct val="100000"/>
            </a:pPr>
            <a:r>
              <a:rPr lang="en-US" sz="1100" dirty="0">
                <a:latin typeface="Gill Sans MT" panose="020B0502020104020203" pitchFamily="34" charset="0"/>
              </a:rPr>
              <a:t>For more information: https://www.childhealthtaskforce.org/hubs/child-survival-action</a:t>
            </a:r>
          </a:p>
        </p:txBody>
      </p:sp>
    </p:spTree>
    <p:extLst>
      <p:ext uri="{BB962C8B-B14F-4D97-AF65-F5344CB8AC3E}">
        <p14:creationId xmlns:p14="http://schemas.microsoft.com/office/powerpoint/2010/main" val="2038287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3"/>
          <p:cNvSpPr/>
          <p:nvPr/>
        </p:nvSpPr>
        <p:spPr>
          <a:xfrm>
            <a:off x="0" y="5801400"/>
            <a:ext cx="12192000" cy="1056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23"/>
          <p:cNvSpPr/>
          <p:nvPr/>
        </p:nvSpPr>
        <p:spPr>
          <a:xfrm>
            <a:off x="-1" y="4287427"/>
            <a:ext cx="7865475" cy="2225700"/>
          </a:xfrm>
          <a:prstGeom prst="rect">
            <a:avLst/>
          </a:prstGeom>
          <a:solidFill>
            <a:schemeClr val="bg1">
              <a:lumMod val="95000"/>
            </a:scheme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23"/>
          <p:cNvSpPr/>
          <p:nvPr/>
        </p:nvSpPr>
        <p:spPr>
          <a:xfrm>
            <a:off x="3788100" y="1521127"/>
            <a:ext cx="8403900" cy="2225700"/>
          </a:xfrm>
          <a:prstGeom prst="rect">
            <a:avLst/>
          </a:prstGeom>
          <a:solidFill>
            <a:schemeClr val="bg1">
              <a:lumMod val="95000"/>
            </a:scheme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effectLst/>
              <a:uLnTx/>
              <a:uFillTx/>
              <a:latin typeface="Arial"/>
              <a:cs typeface="Arial"/>
              <a:sym typeface="Arial"/>
            </a:endParaRPr>
          </a:p>
        </p:txBody>
      </p:sp>
      <p:sp>
        <p:nvSpPr>
          <p:cNvPr id="176" name="Google Shape;176;p23"/>
          <p:cNvSpPr txBox="1">
            <a:spLocks noGrp="1"/>
          </p:cNvSpPr>
          <p:nvPr>
            <p:ph type="body" idx="1"/>
          </p:nvPr>
        </p:nvSpPr>
        <p:spPr>
          <a:xfrm>
            <a:off x="5128249" y="1528610"/>
            <a:ext cx="6615900" cy="2731200"/>
          </a:xfrm>
          <a:prstGeom prst="rect">
            <a:avLst/>
          </a:prstGeom>
          <a:noFill/>
          <a:ln>
            <a:noFill/>
          </a:ln>
        </p:spPr>
        <p:txBody>
          <a:bodyPr spcFirstLastPara="1" wrap="square" lIns="91425" tIns="45700" rIns="91425" bIns="45700" anchor="t" anchorCtr="0">
            <a:normAutofit/>
          </a:bodyPr>
          <a:lstStyle/>
          <a:p>
            <a:pPr marL="50800" lvl="0" indent="0" algn="l" rtl="0">
              <a:lnSpc>
                <a:spcPct val="100000"/>
              </a:lnSpc>
              <a:spcBef>
                <a:spcPts val="0"/>
              </a:spcBef>
              <a:spcAft>
                <a:spcPts val="0"/>
              </a:spcAft>
              <a:buSzPts val="2800"/>
              <a:buNone/>
            </a:pPr>
            <a:r>
              <a:rPr lang="en-US" sz="1800" b="1" dirty="0">
                <a:solidFill>
                  <a:schemeClr val="tx1"/>
                </a:solidFill>
                <a:latin typeface="Gill Sans MT" panose="020B0502020104020203" pitchFamily="34" charset="0"/>
              </a:rPr>
              <a:t>World Health Assembly, </a:t>
            </a:r>
            <a:r>
              <a:rPr lang="en-US" sz="1800" b="1" dirty="0">
                <a:solidFill>
                  <a:schemeClr val="tx1"/>
                </a:solidFill>
                <a:latin typeface="Gill Sans MT" panose="020B0502020104020203" pitchFamily="34" charset="0"/>
                <a:sym typeface="Gill Sans"/>
              </a:rPr>
              <a:t>May 23, 2022 in Geneva, Switzerland</a:t>
            </a:r>
            <a:endParaRPr sz="1800" b="1" dirty="0">
              <a:solidFill>
                <a:schemeClr val="tx1"/>
              </a:solidFill>
              <a:latin typeface="Gill Sans MT" panose="020B0502020104020203" pitchFamily="34" charset="0"/>
              <a:sym typeface="Gill Sans"/>
            </a:endParaRPr>
          </a:p>
          <a:p>
            <a:pPr marL="50800" lvl="0" indent="0" algn="l" rtl="0">
              <a:lnSpc>
                <a:spcPct val="100000"/>
              </a:lnSpc>
              <a:spcBef>
                <a:spcPts val="1200"/>
              </a:spcBef>
              <a:spcAft>
                <a:spcPts val="1200"/>
              </a:spcAft>
              <a:buSzPts val="2800"/>
              <a:buNone/>
            </a:pPr>
            <a:r>
              <a:rPr lang="en-US" sz="1800" dirty="0">
                <a:solidFill>
                  <a:schemeClr val="tx1"/>
                </a:solidFill>
                <a:latin typeface="Gill Sans MT" panose="020B0502020104020203" pitchFamily="34" charset="0"/>
                <a:sym typeface="Gill Sans"/>
              </a:rPr>
              <a:t>Panel of Ministers of Health and other global health leaders on how we can act together to achieve the 2030 target for child survival</a:t>
            </a:r>
            <a:r>
              <a:rPr lang="en-US" sz="1800" dirty="0">
                <a:solidFill>
                  <a:schemeClr val="tx1"/>
                </a:solidFill>
                <a:latin typeface="Gill Sans MT" panose="020B0502020104020203" pitchFamily="34" charset="0"/>
              </a:rPr>
              <a:t>. Recording of the livestream and presentation can be accessed </a:t>
            </a:r>
            <a:r>
              <a:rPr lang="en-US" sz="1800" u="sng" dirty="0">
                <a:solidFill>
                  <a:schemeClr val="tx1"/>
                </a:solidFill>
                <a:latin typeface="Gill Sans MT" panose="020B0502020104020203" pitchFamily="34" charset="0"/>
                <a:hlinkClick r:id="rId3">
                  <a:extLst>
                    <a:ext uri="{A12FA001-AC4F-418D-AE19-62706E023703}">
                      <ahyp:hlinkClr xmlns:ahyp="http://schemas.microsoft.com/office/drawing/2018/hyperlinkcolor" val="tx"/>
                    </a:ext>
                  </a:extLst>
                </a:hlinkClick>
              </a:rPr>
              <a:t>here in English</a:t>
            </a:r>
            <a:r>
              <a:rPr lang="en-US" sz="1800" dirty="0">
                <a:solidFill>
                  <a:schemeClr val="tx1"/>
                </a:solidFill>
                <a:latin typeface="Gill Sans MT" panose="020B0502020104020203" pitchFamily="34" charset="0"/>
              </a:rPr>
              <a:t> and </a:t>
            </a:r>
            <a:r>
              <a:rPr lang="en-US" sz="1800" u="sng" dirty="0" err="1">
                <a:solidFill>
                  <a:schemeClr val="tx1"/>
                </a:solidFill>
                <a:latin typeface="Gill Sans MT" panose="020B0502020104020203" pitchFamily="34" charset="0"/>
                <a:hlinkClick r:id="rId4">
                  <a:extLst>
                    <a:ext uri="{A12FA001-AC4F-418D-AE19-62706E023703}">
                      <ahyp:hlinkClr xmlns:ahyp="http://schemas.microsoft.com/office/drawing/2018/hyperlinkcolor" val="tx"/>
                    </a:ext>
                  </a:extLst>
                </a:hlinkClick>
              </a:rPr>
              <a:t>ici</a:t>
            </a:r>
            <a:r>
              <a:rPr lang="en-US" sz="1800" u="sng" dirty="0">
                <a:solidFill>
                  <a:schemeClr val="tx1"/>
                </a:solidFill>
                <a:latin typeface="Gill Sans MT" panose="020B0502020104020203" pitchFamily="34" charset="0"/>
                <a:hlinkClick r:id="rId4">
                  <a:extLst>
                    <a:ext uri="{A12FA001-AC4F-418D-AE19-62706E023703}">
                      <ahyp:hlinkClr xmlns:ahyp="http://schemas.microsoft.com/office/drawing/2018/hyperlinkcolor" val="tx"/>
                    </a:ext>
                  </a:extLst>
                </a:hlinkClick>
              </a:rPr>
              <a:t> </a:t>
            </a:r>
            <a:r>
              <a:rPr lang="en-US" sz="1800" u="sng" dirty="0" err="1">
                <a:solidFill>
                  <a:schemeClr val="tx1"/>
                </a:solidFill>
                <a:latin typeface="Gill Sans MT" panose="020B0502020104020203" pitchFamily="34" charset="0"/>
                <a:hlinkClick r:id="rId4">
                  <a:extLst>
                    <a:ext uri="{A12FA001-AC4F-418D-AE19-62706E023703}">
                      <ahyp:hlinkClr xmlns:ahyp="http://schemas.microsoft.com/office/drawing/2018/hyperlinkcolor" val="tx"/>
                    </a:ext>
                  </a:extLst>
                </a:hlinkClick>
              </a:rPr>
              <a:t>en</a:t>
            </a:r>
            <a:r>
              <a:rPr lang="en-US" sz="1800" u="sng" dirty="0">
                <a:solidFill>
                  <a:schemeClr val="tx1"/>
                </a:solidFill>
                <a:latin typeface="Gill Sans MT" panose="020B0502020104020203" pitchFamily="34" charset="0"/>
                <a:hlinkClick r:id="rId4">
                  <a:extLst>
                    <a:ext uri="{A12FA001-AC4F-418D-AE19-62706E023703}">
                      <ahyp:hlinkClr xmlns:ahyp="http://schemas.microsoft.com/office/drawing/2018/hyperlinkcolor" val="tx"/>
                    </a:ext>
                  </a:extLst>
                </a:hlinkClick>
              </a:rPr>
              <a:t> </a:t>
            </a:r>
            <a:r>
              <a:rPr lang="en-US" sz="1800" u="sng" dirty="0" err="1">
                <a:solidFill>
                  <a:schemeClr val="tx1"/>
                </a:solidFill>
                <a:latin typeface="Gill Sans MT" panose="020B0502020104020203" pitchFamily="34" charset="0"/>
                <a:hlinkClick r:id="rId4">
                  <a:extLst>
                    <a:ext uri="{A12FA001-AC4F-418D-AE19-62706E023703}">
                      <ahyp:hlinkClr xmlns:ahyp="http://schemas.microsoft.com/office/drawing/2018/hyperlinkcolor" val="tx"/>
                    </a:ext>
                  </a:extLst>
                </a:hlinkClick>
              </a:rPr>
              <a:t>français</a:t>
            </a:r>
            <a:endParaRPr sz="1800" u="sng" dirty="0">
              <a:solidFill>
                <a:schemeClr val="tx1"/>
              </a:solidFill>
              <a:latin typeface="Gill Sans MT" panose="020B0502020104020203" pitchFamily="34" charset="0"/>
            </a:endParaRPr>
          </a:p>
        </p:txBody>
      </p:sp>
      <p:pic>
        <p:nvPicPr>
          <p:cNvPr id="177" name="Google Shape;177;p23"/>
          <p:cNvPicPr preferRelativeResize="0"/>
          <p:nvPr/>
        </p:nvPicPr>
        <p:blipFill rotWithShape="1">
          <a:blip r:embed="rId5">
            <a:alphaModFix/>
          </a:blip>
          <a:srcRect/>
          <a:stretch/>
        </p:blipFill>
        <p:spPr>
          <a:xfrm>
            <a:off x="1875452" y="1440741"/>
            <a:ext cx="2972043" cy="2993683"/>
          </a:xfrm>
          <a:prstGeom prst="flowChartConnector">
            <a:avLst/>
          </a:prstGeom>
          <a:noFill/>
          <a:ln>
            <a:noFill/>
          </a:ln>
        </p:spPr>
      </p:pic>
      <p:pic>
        <p:nvPicPr>
          <p:cNvPr id="178" name="Google Shape;178;p23"/>
          <p:cNvPicPr preferRelativeResize="0"/>
          <p:nvPr/>
        </p:nvPicPr>
        <p:blipFill>
          <a:blip r:embed="rId6">
            <a:alphaModFix/>
          </a:blip>
          <a:stretch>
            <a:fillRect/>
          </a:stretch>
        </p:blipFill>
        <p:spPr>
          <a:xfrm>
            <a:off x="7108450" y="3746825"/>
            <a:ext cx="4361175" cy="3031000"/>
          </a:xfrm>
          <a:prstGeom prst="rect">
            <a:avLst/>
          </a:prstGeom>
          <a:noFill/>
          <a:ln>
            <a:noFill/>
          </a:ln>
        </p:spPr>
      </p:pic>
      <p:sp>
        <p:nvSpPr>
          <p:cNvPr id="179" name="Google Shape;179;p23"/>
          <p:cNvSpPr txBox="1">
            <a:spLocks noGrp="1"/>
          </p:cNvSpPr>
          <p:nvPr>
            <p:ph type="body" idx="1"/>
          </p:nvPr>
        </p:nvSpPr>
        <p:spPr>
          <a:xfrm>
            <a:off x="125200" y="4434424"/>
            <a:ext cx="6944700" cy="2106319"/>
          </a:xfrm>
          <a:prstGeom prst="rect">
            <a:avLst/>
          </a:prstGeom>
          <a:noFill/>
          <a:ln>
            <a:noFill/>
          </a:ln>
        </p:spPr>
        <p:txBody>
          <a:bodyPr spcFirstLastPara="1" wrap="square" lIns="91425" tIns="45700" rIns="91425" bIns="45700" anchor="t" anchorCtr="0">
            <a:noAutofit/>
          </a:bodyPr>
          <a:lstStyle/>
          <a:p>
            <a:pPr marL="50800" lvl="0" indent="0" algn="l" rtl="0">
              <a:lnSpc>
                <a:spcPct val="100000"/>
              </a:lnSpc>
              <a:spcBef>
                <a:spcPts val="0"/>
              </a:spcBef>
              <a:spcAft>
                <a:spcPts val="0"/>
              </a:spcAft>
              <a:buSzPct val="140000"/>
              <a:buNone/>
            </a:pPr>
            <a:r>
              <a:rPr lang="en-US" sz="1800" b="1" dirty="0">
                <a:solidFill>
                  <a:schemeClr val="tx1"/>
                </a:solidFill>
                <a:latin typeface="Gill Sans MT" panose="020B0502020104020203" pitchFamily="34" charset="0"/>
              </a:rPr>
              <a:t>2nd Global Pneumonia Forum, April 26, 2023, in Madrid, Spain</a:t>
            </a:r>
            <a:endParaRPr sz="1800" b="1" dirty="0">
              <a:solidFill>
                <a:schemeClr val="tx1"/>
              </a:solidFill>
              <a:latin typeface="Gill Sans MT" panose="020B0502020104020203" pitchFamily="34" charset="0"/>
            </a:endParaRPr>
          </a:p>
          <a:p>
            <a:pPr marL="50800" lvl="0" indent="0" algn="l" rtl="0">
              <a:lnSpc>
                <a:spcPct val="100000"/>
              </a:lnSpc>
              <a:spcBef>
                <a:spcPts val="1200"/>
              </a:spcBef>
              <a:spcAft>
                <a:spcPts val="1200"/>
              </a:spcAft>
              <a:buSzPct val="140000"/>
              <a:buNone/>
            </a:pPr>
            <a:r>
              <a:rPr lang="en-US" sz="1800" dirty="0">
                <a:solidFill>
                  <a:schemeClr val="tx1"/>
                </a:solidFill>
                <a:latin typeface="Gill Sans MT" panose="020B0502020104020203" pitchFamily="34" charset="0"/>
              </a:rPr>
              <a:t>In collaboration with the Ministry of Health and Sanitation, Sierra Leone (MOH), the Task Force and its partners, Global Financing Facility, Save the Children International, USAID, UNICEF, and World Health Organization, were delighted to launch the Child </a:t>
            </a:r>
            <a:r>
              <a:rPr lang="en-US" sz="1800" u="sng" dirty="0">
                <a:solidFill>
                  <a:schemeClr val="tx1"/>
                </a:solidFill>
                <a:latin typeface="Gill Sans MT" panose="020B0502020104020203" pitchFamily="34" charset="0"/>
                <a:hlinkClick r:id="rId7">
                  <a:extLst>
                    <a:ext uri="{A12FA001-AC4F-418D-AE19-62706E023703}">
                      <ahyp:hlinkClr xmlns:ahyp="http://schemas.microsoft.com/office/drawing/2018/hyperlinkcolor" val="tx"/>
                    </a:ext>
                  </a:extLst>
                </a:hlinkClick>
              </a:rPr>
              <a:t>Survival Action (CSA) Initiative</a:t>
            </a:r>
            <a:r>
              <a:rPr lang="en-US" sz="1800" u="sng" dirty="0">
                <a:solidFill>
                  <a:schemeClr val="tx1"/>
                </a:solidFill>
                <a:latin typeface="Gill Sans MT" panose="020B0502020104020203" pitchFamily="34" charset="0"/>
              </a:rPr>
              <a:t>.</a:t>
            </a:r>
            <a:r>
              <a:rPr lang="en-US" sz="1800" dirty="0">
                <a:solidFill>
                  <a:schemeClr val="tx1"/>
                </a:solidFill>
                <a:latin typeface="Gill Sans MT" panose="020B0502020104020203" pitchFamily="34" charset="0"/>
              </a:rPr>
              <a:t> Two-pager </a:t>
            </a:r>
            <a:r>
              <a:rPr lang="en-US" sz="1800" u="sng" dirty="0">
                <a:solidFill>
                  <a:schemeClr val="tx1"/>
                </a:solidFill>
                <a:latin typeface="Gill Sans MT" panose="020B0502020104020203" pitchFamily="34" charset="0"/>
                <a:hlinkClick r:id="rId8">
                  <a:extLst>
                    <a:ext uri="{A12FA001-AC4F-418D-AE19-62706E023703}">
                      <ahyp:hlinkClr xmlns:ahyp="http://schemas.microsoft.com/office/drawing/2018/hyperlinkcolor" val="tx"/>
                    </a:ext>
                  </a:extLst>
                </a:hlinkClick>
              </a:rPr>
              <a:t>here in English</a:t>
            </a:r>
            <a:r>
              <a:rPr lang="en-US" sz="1800" dirty="0">
                <a:solidFill>
                  <a:schemeClr val="tx1"/>
                </a:solidFill>
                <a:latin typeface="Gill Sans MT" panose="020B0502020104020203" pitchFamily="34" charset="0"/>
              </a:rPr>
              <a:t> and </a:t>
            </a:r>
            <a:r>
              <a:rPr lang="en-US" sz="1800" u="sng" dirty="0" err="1">
                <a:solidFill>
                  <a:schemeClr val="tx1"/>
                </a:solidFill>
                <a:latin typeface="Gill Sans MT" panose="020B0502020104020203" pitchFamily="34" charset="0"/>
                <a:hlinkClick r:id="rId9">
                  <a:extLst>
                    <a:ext uri="{A12FA001-AC4F-418D-AE19-62706E023703}">
                      <ahyp:hlinkClr xmlns:ahyp="http://schemas.microsoft.com/office/drawing/2018/hyperlinkcolor" val="tx"/>
                    </a:ext>
                  </a:extLst>
                </a:hlinkClick>
              </a:rPr>
              <a:t>ici</a:t>
            </a:r>
            <a:r>
              <a:rPr lang="en-US" sz="1800" u="sng" dirty="0">
                <a:solidFill>
                  <a:schemeClr val="tx1"/>
                </a:solidFill>
                <a:latin typeface="Gill Sans MT" panose="020B0502020104020203" pitchFamily="34" charset="0"/>
                <a:hlinkClick r:id="rId9">
                  <a:extLst>
                    <a:ext uri="{A12FA001-AC4F-418D-AE19-62706E023703}">
                      <ahyp:hlinkClr xmlns:ahyp="http://schemas.microsoft.com/office/drawing/2018/hyperlinkcolor" val="tx"/>
                    </a:ext>
                  </a:extLst>
                </a:hlinkClick>
              </a:rPr>
              <a:t> </a:t>
            </a:r>
            <a:r>
              <a:rPr lang="en-US" sz="1800" u="sng" dirty="0" err="1">
                <a:solidFill>
                  <a:schemeClr val="tx1"/>
                </a:solidFill>
                <a:latin typeface="Gill Sans MT" panose="020B0502020104020203" pitchFamily="34" charset="0"/>
                <a:hlinkClick r:id="rId9">
                  <a:extLst>
                    <a:ext uri="{A12FA001-AC4F-418D-AE19-62706E023703}">
                      <ahyp:hlinkClr xmlns:ahyp="http://schemas.microsoft.com/office/drawing/2018/hyperlinkcolor" val="tx"/>
                    </a:ext>
                  </a:extLst>
                </a:hlinkClick>
              </a:rPr>
              <a:t>en</a:t>
            </a:r>
            <a:r>
              <a:rPr lang="en-US" sz="1800" u="sng" dirty="0">
                <a:solidFill>
                  <a:schemeClr val="tx1"/>
                </a:solidFill>
                <a:latin typeface="Gill Sans MT" panose="020B0502020104020203" pitchFamily="34" charset="0"/>
                <a:hlinkClick r:id="rId9">
                  <a:extLst>
                    <a:ext uri="{A12FA001-AC4F-418D-AE19-62706E023703}">
                      <ahyp:hlinkClr xmlns:ahyp="http://schemas.microsoft.com/office/drawing/2018/hyperlinkcolor" val="tx"/>
                    </a:ext>
                  </a:extLst>
                </a:hlinkClick>
              </a:rPr>
              <a:t> </a:t>
            </a:r>
            <a:r>
              <a:rPr lang="en-US" sz="1800" u="sng" dirty="0" err="1">
                <a:solidFill>
                  <a:schemeClr val="tx1"/>
                </a:solidFill>
                <a:latin typeface="Gill Sans MT" panose="020B0502020104020203" pitchFamily="34" charset="0"/>
                <a:hlinkClick r:id="rId9">
                  <a:extLst>
                    <a:ext uri="{A12FA001-AC4F-418D-AE19-62706E023703}">
                      <ahyp:hlinkClr xmlns:ahyp="http://schemas.microsoft.com/office/drawing/2018/hyperlinkcolor" val="tx"/>
                    </a:ext>
                  </a:extLst>
                </a:hlinkClick>
              </a:rPr>
              <a:t>français</a:t>
            </a:r>
            <a:endParaRPr sz="1800" dirty="0">
              <a:solidFill>
                <a:schemeClr val="tx1"/>
              </a:solidFill>
              <a:latin typeface="Gill Sans MT" panose="020B0502020104020203" pitchFamily="34" charset="0"/>
            </a:endParaRPr>
          </a:p>
        </p:txBody>
      </p:sp>
      <p:sp>
        <p:nvSpPr>
          <p:cNvPr id="5" name="Google Shape;384;p74">
            <a:extLst>
              <a:ext uri="{FF2B5EF4-FFF2-40B4-BE49-F238E27FC236}">
                <a16:creationId xmlns:a16="http://schemas.microsoft.com/office/drawing/2014/main" id="{88291895-27ED-32AA-6DF9-C003C3B7F899}"/>
              </a:ext>
            </a:extLst>
          </p:cNvPr>
          <p:cNvSpPr txBox="1"/>
          <p:nvPr/>
        </p:nvSpPr>
        <p:spPr>
          <a:xfrm>
            <a:off x="513736" y="365125"/>
            <a:ext cx="10515600" cy="1048000"/>
          </a:xfrm>
          <a:prstGeom prst="rect">
            <a:avLst/>
          </a:prstGeom>
          <a:noFill/>
          <a:ln>
            <a:noFill/>
          </a:ln>
        </p:spPr>
        <p:txBody>
          <a:bodyPr spcFirstLastPara="1" wrap="square" lIns="91433" tIns="45700" rIns="91433" bIns="45700" anchor="ctr" anchorCtr="0">
            <a:normAutofit/>
          </a:bodyPr>
          <a:lstStyle/>
          <a:p>
            <a:pPr>
              <a:lnSpc>
                <a:spcPct val="90000"/>
              </a:lnSpc>
              <a:buClr>
                <a:schemeClr val="dk2"/>
              </a:buClr>
              <a:buSzPts val="2600"/>
            </a:pPr>
            <a:r>
              <a:rPr lang="en" sz="3200" b="1" dirty="0">
                <a:solidFill>
                  <a:srgbClr val="645DC7"/>
                </a:solidFill>
                <a:latin typeface="+mj-lt"/>
                <a:ea typeface="+mj-ea"/>
                <a:cs typeface="+mj-cs"/>
                <a:sym typeface="Gill Sans"/>
              </a:rPr>
              <a:t>Child Survival Action Launch</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9C5D7-85D0-F94F-542F-50F4D17746CA}"/>
              </a:ext>
            </a:extLst>
          </p:cNvPr>
          <p:cNvSpPr>
            <a:spLocks noGrp="1"/>
          </p:cNvSpPr>
          <p:nvPr>
            <p:ph type="title"/>
          </p:nvPr>
        </p:nvSpPr>
        <p:spPr/>
        <p:txBody>
          <a:bodyPr vert="horz" lIns="91440" tIns="45720" rIns="91440" bIns="45720" rtlCol="0" anchor="ctr" anchorCtr="0">
            <a:normAutofit/>
          </a:bodyPr>
          <a:lstStyle/>
          <a:p>
            <a:r>
              <a:rPr lang="en-US" b="1" dirty="0"/>
              <a:t>Context</a:t>
            </a:r>
            <a:r>
              <a:rPr lang="en-US" b="0" kern="1200" dirty="0">
                <a:latin typeface="+mj-lt"/>
                <a:ea typeface="+mj-ea"/>
                <a:cs typeface="+mj-cs"/>
              </a:rPr>
              <a:t>: The global challenge</a:t>
            </a:r>
          </a:p>
        </p:txBody>
      </p:sp>
      <p:sp>
        <p:nvSpPr>
          <p:cNvPr id="3" name="Slide Number Placeholder 2">
            <a:extLst>
              <a:ext uri="{FF2B5EF4-FFF2-40B4-BE49-F238E27FC236}">
                <a16:creationId xmlns:a16="http://schemas.microsoft.com/office/drawing/2014/main" id="{F58F7425-9342-9A9A-DE1C-E350BB2DFDC3}"/>
              </a:ext>
            </a:extLst>
          </p:cNvPr>
          <p:cNvSpPr>
            <a:spLocks noGrp="1"/>
          </p:cNvSpPr>
          <p:nvPr>
            <p:ph type="sldNum" sz="quarter" idx="4"/>
          </p:nvPr>
        </p:nvSpPr>
        <p:spPr/>
        <p:txBody>
          <a:bodyPr vert="horz" lIns="91440" tIns="45720" rIns="91440" bIns="45720" rtlCol="0" anchor="ctr">
            <a:normAutofit/>
          </a:bodyPr>
          <a:lstStyle/>
          <a:p>
            <a:pPr>
              <a:spcAft>
                <a:spcPts val="600"/>
              </a:spcAft>
            </a:pPr>
            <a:fld id="{35B6E5A0-E4B5-4D69-B89F-7DC6A31D35A3}" type="slidenum">
              <a:rPr lang="en-US" smtClean="0"/>
              <a:pPr>
                <a:spcAft>
                  <a:spcPts val="600"/>
                </a:spcAft>
              </a:pPr>
              <a:t>9</a:t>
            </a:fld>
            <a:endParaRPr lang="en-US" dirty="0"/>
          </a:p>
        </p:txBody>
      </p:sp>
      <p:sp>
        <p:nvSpPr>
          <p:cNvPr id="4" name="Content Placeholder 2">
            <a:extLst>
              <a:ext uri="{FF2B5EF4-FFF2-40B4-BE49-F238E27FC236}">
                <a16:creationId xmlns:a16="http://schemas.microsoft.com/office/drawing/2014/main" id="{B80ADCD6-92F6-8E19-8B67-EEBC14B25BD4}"/>
              </a:ext>
            </a:extLst>
          </p:cNvPr>
          <p:cNvSpPr txBox="1">
            <a:spLocks/>
          </p:cNvSpPr>
          <p:nvPr/>
        </p:nvSpPr>
        <p:spPr>
          <a:xfrm>
            <a:off x="561465" y="1681510"/>
            <a:ext cx="5181598"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200"/>
              </a:spcBef>
              <a:buFont typeface="Arial" panose="020B0604020202020204" pitchFamily="34" charset="0"/>
              <a:buChar char="•"/>
              <a:defRPr sz="2800" kern="1200">
                <a:solidFill>
                  <a:srgbClr val="6C6463"/>
                </a:solidFill>
                <a:latin typeface="+mn-lt"/>
                <a:ea typeface="+mn-ea"/>
                <a:cs typeface="+mn-cs"/>
              </a:defRPr>
            </a:lvl1pPr>
            <a:lvl2pPr marL="685800" indent="-228600" algn="l" defTabSz="914400" rtl="0" eaLnBrk="1" latinLnBrk="0" hangingPunct="1">
              <a:lnSpc>
                <a:spcPct val="100000"/>
              </a:lnSpc>
              <a:spcBef>
                <a:spcPts val="300"/>
              </a:spcBef>
              <a:buSzPct val="80000"/>
              <a:buFont typeface="Courier New" panose="02070309020205020404" pitchFamily="49" charset="0"/>
              <a:buChar char="o"/>
              <a:defRPr sz="2400" kern="1200">
                <a:solidFill>
                  <a:srgbClr val="6C6463"/>
                </a:solidFill>
                <a:latin typeface="+mn-lt"/>
                <a:ea typeface="+mn-ea"/>
                <a:cs typeface="+mn-cs"/>
              </a:defRPr>
            </a:lvl2pPr>
            <a:lvl3pPr marL="1143000" indent="-228600" algn="l" defTabSz="914400" rtl="0" eaLnBrk="1" latinLnBrk="0" hangingPunct="1">
              <a:lnSpc>
                <a:spcPct val="100000"/>
              </a:lnSpc>
              <a:spcBef>
                <a:spcPts val="300"/>
              </a:spcBef>
              <a:buClr>
                <a:srgbClr val="6C6463"/>
              </a:buClr>
              <a:buFont typeface="Gill Sans MT" panose="020B0502020104020203" pitchFamily="34" charset="0"/>
              <a:buChar char="–"/>
              <a:defRPr sz="2000" kern="1200">
                <a:solidFill>
                  <a:srgbClr val="6C6463"/>
                </a:solidFill>
                <a:latin typeface="+mn-lt"/>
                <a:ea typeface="+mn-ea"/>
                <a:cs typeface="+mn-cs"/>
              </a:defRPr>
            </a:lvl3pPr>
            <a:lvl4pPr marL="16002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4pPr>
            <a:lvl5pPr marL="20574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5pPr>
            <a:lvl6pPr marL="25146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6pPr>
            <a:lvl7pPr marL="29718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7pPr>
            <a:lvl8pPr marL="34290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1625">
              <a:lnSpc>
                <a:spcPct val="90000"/>
              </a:lnSpc>
              <a:spcBef>
                <a:spcPts val="300"/>
              </a:spcBef>
              <a:spcAft>
                <a:spcPts val="600"/>
              </a:spcAft>
              <a:buSzPts val="1600"/>
            </a:pPr>
            <a:r>
              <a:rPr lang="en-US" sz="2000" dirty="0"/>
              <a:t>There are over 700,000 under 5 deaths each year from pneumonia and other treatable respiratory infections, with 90% in 40 LMICs</a:t>
            </a:r>
          </a:p>
          <a:p>
            <a:pPr marL="301625">
              <a:lnSpc>
                <a:spcPct val="90000"/>
              </a:lnSpc>
              <a:spcBef>
                <a:spcPts val="300"/>
              </a:spcBef>
              <a:spcAft>
                <a:spcPts val="600"/>
              </a:spcAft>
              <a:buSzPts val="1600"/>
            </a:pPr>
            <a:r>
              <a:rPr lang="en-US" sz="2000" dirty="0"/>
              <a:t>Global changes in treatment of newborn and child health conditions have still not been widely adopted </a:t>
            </a:r>
          </a:p>
          <a:p>
            <a:pPr marL="301625">
              <a:lnSpc>
                <a:spcPct val="90000"/>
              </a:lnSpc>
              <a:spcBef>
                <a:spcPts val="300"/>
              </a:spcBef>
              <a:spcAft>
                <a:spcPts val="600"/>
              </a:spcAft>
              <a:buSzPts val="1600"/>
            </a:pPr>
            <a:r>
              <a:rPr lang="en-US" sz="2000" dirty="0"/>
              <a:t>54 countries need accelerated action to meet the SDG target for under-five mortality</a:t>
            </a:r>
          </a:p>
          <a:p>
            <a:pPr marL="301625">
              <a:lnSpc>
                <a:spcPct val="90000"/>
              </a:lnSpc>
              <a:spcBef>
                <a:spcPts val="900"/>
              </a:spcBef>
              <a:buSzPts val="1600"/>
            </a:pPr>
            <a:r>
              <a:rPr lang="en-US" sz="2000" b="1" dirty="0"/>
              <a:t>Access to and appropriate use of amoxicillin and gentamicin for </a:t>
            </a:r>
            <a:br>
              <a:rPr lang="en-US" sz="2000" b="1" dirty="0"/>
            </a:br>
            <a:r>
              <a:rPr lang="en-US" sz="2000" b="1" dirty="0"/>
              <a:t>newborn and child health through primary health care remains a challenge</a:t>
            </a:r>
          </a:p>
          <a:p>
            <a:pPr marL="301625">
              <a:lnSpc>
                <a:spcPct val="90000"/>
              </a:lnSpc>
              <a:spcBef>
                <a:spcPts val="900"/>
              </a:spcBef>
              <a:buSzPts val="1600"/>
            </a:pPr>
            <a:endParaRPr lang="en-US" sz="2000" dirty="0"/>
          </a:p>
          <a:p>
            <a:pPr marL="301625">
              <a:lnSpc>
                <a:spcPct val="90000"/>
              </a:lnSpc>
              <a:spcBef>
                <a:spcPts val="900"/>
              </a:spcBef>
              <a:buSzPts val="1600"/>
            </a:pPr>
            <a:endParaRPr lang="en-US" sz="2000" dirty="0"/>
          </a:p>
        </p:txBody>
      </p:sp>
      <p:pic>
        <p:nvPicPr>
          <p:cNvPr id="14" name="Picture 13">
            <a:extLst>
              <a:ext uri="{FF2B5EF4-FFF2-40B4-BE49-F238E27FC236}">
                <a16:creationId xmlns:a16="http://schemas.microsoft.com/office/drawing/2014/main" id="{51AEEB96-BFE7-ABD8-59D9-40F3ADE66B68}"/>
              </a:ext>
            </a:extLst>
          </p:cNvPr>
          <p:cNvPicPr>
            <a:picLocks noChangeAspect="1"/>
          </p:cNvPicPr>
          <p:nvPr/>
        </p:nvPicPr>
        <p:blipFill rotWithShape="1">
          <a:blip r:embed="rId3"/>
          <a:srcRect r="2396" b="4"/>
          <a:stretch/>
        </p:blipFill>
        <p:spPr>
          <a:xfrm>
            <a:off x="6400800" y="1753440"/>
            <a:ext cx="5181600" cy="3981450"/>
          </a:xfrm>
          <a:prstGeom prst="rect">
            <a:avLst/>
          </a:prstGeom>
          <a:noFill/>
        </p:spPr>
      </p:pic>
      <p:sp>
        <p:nvSpPr>
          <p:cNvPr id="17" name="TextBox 16">
            <a:extLst>
              <a:ext uri="{FF2B5EF4-FFF2-40B4-BE49-F238E27FC236}">
                <a16:creationId xmlns:a16="http://schemas.microsoft.com/office/drawing/2014/main" id="{A24B9F89-B955-61DE-22B7-9CC491D0CF81}"/>
              </a:ext>
            </a:extLst>
          </p:cNvPr>
          <p:cNvSpPr txBox="1"/>
          <p:nvPr/>
        </p:nvSpPr>
        <p:spPr>
          <a:xfrm>
            <a:off x="6608435" y="5488614"/>
            <a:ext cx="5181600" cy="288227"/>
          </a:xfrm>
          <a:prstGeom prst="rect">
            <a:avLst/>
          </a:prstGeom>
        </p:spPr>
        <p:txBody>
          <a:bodyPr vert="horz" lIns="91440" tIns="45720" rIns="91440" bIns="45720" rtlCol="0">
            <a:normAutofit/>
          </a:bodyPr>
          <a:lstStyle/>
          <a:p>
            <a:pPr>
              <a:spcBef>
                <a:spcPts val="1200"/>
              </a:spcBef>
            </a:pPr>
            <a:r>
              <a:rPr lang="en-US" sz="1000" kern="1200" dirty="0">
                <a:solidFill>
                  <a:schemeClr val="bg1"/>
                </a:solidFill>
                <a:latin typeface="+mj-lt"/>
                <a:ea typeface="+mn-ea"/>
                <a:cs typeface="+mn-cs"/>
              </a:rPr>
              <a:t>Photo credit J Briggs MSH </a:t>
            </a:r>
          </a:p>
        </p:txBody>
      </p:sp>
      <p:cxnSp>
        <p:nvCxnSpPr>
          <p:cNvPr id="5" name="Straight Connector 4">
            <a:extLst>
              <a:ext uri="{FF2B5EF4-FFF2-40B4-BE49-F238E27FC236}">
                <a16:creationId xmlns:a16="http://schemas.microsoft.com/office/drawing/2014/main" id="{E6D11D06-3F47-C6AF-DC65-5990E5D7673D}"/>
              </a:ext>
            </a:extLst>
          </p:cNvPr>
          <p:cNvCxnSpPr>
            <a:cxnSpLocks/>
          </p:cNvCxnSpPr>
          <p:nvPr/>
        </p:nvCxnSpPr>
        <p:spPr>
          <a:xfrm>
            <a:off x="6099810" y="1747568"/>
            <a:ext cx="0" cy="398732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77364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2_OFFICE THEME" val="ZMOZrPhR"/>
  <p:tag name="ARTICULATE_DESIGN_ID_1_OFFICE THEME" val="x0VXTZgY"/>
  <p:tag name="ARTICULATE_DESIGN_ID_GHSC-PSM WIDESCREEN MASTER" val="QXYvGpbK"/>
  <p:tag name="ARTICULATE_DESIGN_ID_USAIDCOLORS" val="6FLtOP0h"/>
  <p:tag name="ARTICULATE_DESIGN_ID_1_USAIDCOLORS" val="Tx94Ue7B"/>
  <p:tag name="ARTICULATE_DESIGN_ID_3_OFFICE THEME" val="qKB3jpQO"/>
  <p:tag name="ARTICULATE_DESIGN_ID_4_OFFICE THEME" val="KJmbBKQx"/>
  <p:tag name="ARTICULATE_DESIGN_ID_USAIDCOLORSPRIMARY" val="KDpc4ENW"/>
  <p:tag name="ARTICULATE_SLIDE_COUNT" val="14"/>
  <p:tag name="ARTICULATE_DESIGN_ID_GHSC-PSM-WIDESCREEN" val="GWaKzLTz"/>
  <p:tag name="ARTICULATE_SLIDE_THUMBNAIL_REFRESH" val="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HSC-PSM-Widescreen">
  <a:themeElements>
    <a:clrScheme name="USAID Primary/secondary">
      <a:dk1>
        <a:sysClr val="windowText" lastClr="000000"/>
      </a:dk1>
      <a:lt1>
        <a:srgbClr val="FFFFFF"/>
      </a:lt1>
      <a:dk2>
        <a:srgbClr val="002F6C"/>
      </a:dk2>
      <a:lt2>
        <a:srgbClr val="BA0C2F"/>
      </a:lt2>
      <a:accent1>
        <a:srgbClr val="002F6C"/>
      </a:accent1>
      <a:accent2>
        <a:srgbClr val="BA0C2F"/>
      </a:accent2>
      <a:accent3>
        <a:srgbClr val="0067B9"/>
      </a:accent3>
      <a:accent4>
        <a:srgbClr val="A7C6ED"/>
      </a:accent4>
      <a:accent5>
        <a:srgbClr val="651D32"/>
      </a:accent5>
      <a:accent6>
        <a:srgbClr val="6C6463"/>
      </a:accent6>
      <a:hlink>
        <a:srgbClr val="6C6463"/>
      </a:hlink>
      <a:folHlink>
        <a:srgbClr val="6C6463"/>
      </a:folHlink>
    </a:clrScheme>
    <a:fontScheme name="Gill Sans MT">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emplate_Widescreen-USAID-PEPFAR-PMI-9-27-newlogo" id="{90582937-542D-496C-B4DD-01FA1017F599}" vid="{1F1D0E4C-E4FC-4BC9-8BB2-56046543C8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822e118f-d533-465d-b5ca-7beed2256e09" ContentTypeId="0x0101008DA58B5CA681664FAB24816C56F4108509" PreviousValue="false"/>
</file>

<file path=customXml/item2.xml><?xml version="1.0" encoding="utf-8"?>
<p:properties xmlns:p="http://schemas.microsoft.com/office/2006/metadata/properties" xmlns:xsi="http://www.w3.org/2001/XMLSchema-instance" xmlns:pc="http://schemas.microsoft.com/office/infopath/2007/PartnerControls">
  <documentManagement>
    <hbf0c10381aa4bd59932b5b7da857fed xmlns="8d7096d6-fc66-4344-9e3f-2445529a09f6">
      <Terms xmlns="http://schemas.microsoft.com/office/infopath/2007/PartnerControls"/>
    </hbf0c10381aa4bd59932b5b7da857fed>
    <TaxCatchAll xmlns="8d7096d6-fc66-4344-9e3f-2445529a09f6"/>
  </documentManagement>
</p:properties>
</file>

<file path=customXml/item3.xml><?xml version="1.0" encoding="utf-8"?>
<ct:contentTypeSchema xmlns:ct="http://schemas.microsoft.com/office/2006/metadata/contentType" xmlns:ma="http://schemas.microsoft.com/office/2006/metadata/properties/metaAttributes" ct:_="" ma:_="" ma:contentTypeName="Project Communications" ma:contentTypeID="0x0101008DA58B5CA681664FAB24816C56F410850900DB152401091AAC4ABF8B0977161DF5BF" ma:contentTypeVersion="20" ma:contentTypeDescription="Project Communications" ma:contentTypeScope="" ma:versionID="1a6219115e8d07f638a1dfb2e36c7703">
  <xsd:schema xmlns:xsd="http://www.w3.org/2001/XMLSchema" xmlns:xs="http://www.w3.org/2001/XMLSchema" xmlns:p="http://schemas.microsoft.com/office/2006/metadata/properties" xmlns:ns2="8d7096d6-fc66-4344-9e3f-2445529a09f6" xmlns:ns3="692b1d3d-0f4c-48ce-837c-97bc48865b33" targetNamespace="http://schemas.microsoft.com/office/2006/metadata/properties" ma:root="true" ma:fieldsID="f633aebf0f9bca5cc79a574efe83cb57" ns2:_="" ns3:_="">
    <xsd:import namespace="8d7096d6-fc66-4344-9e3f-2445529a09f6"/>
    <xsd:import namespace="692b1d3d-0f4c-48ce-837c-97bc48865b33"/>
    <xsd:element name="properties">
      <xsd:complexType>
        <xsd:sequence>
          <xsd:element name="documentManagement">
            <xsd:complexType>
              <xsd:all>
                <xsd:element ref="ns2:hbf0c10381aa4bd59932b5b7da857fed" minOccurs="0"/>
                <xsd:element ref="ns2:TaxCatchAll" minOccurs="0"/>
                <xsd:element ref="ns2:TaxCatchAllLabel"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7096d6-fc66-4344-9e3f-2445529a09f6" elementFormDefault="qualified">
    <xsd:import namespace="http://schemas.microsoft.com/office/2006/documentManagement/types"/>
    <xsd:import namespace="http://schemas.microsoft.com/office/infopath/2007/PartnerControls"/>
    <xsd:element name="hbf0c10381aa4bd59932b5b7da857fed" ma:index="2" nillable="true" ma:taxonomy="true" ma:internalName="hbf0c10381aa4bd59932b5b7da857fed" ma:taxonomyFieldName="Project_x0020_Document_x0020_Type" ma:displayName="Project Document Type" ma:readOnly="false" ma:default="" ma:fieldId="{1bf0c103-81aa-4bd5-9932-b5b7da857fed}" ma:sspId="822e118f-d533-465d-b5ca-7beed2256e09" ma:termSetId="d8a5acf7-091c-4877-b363-b3708ae07044" ma:anchorId="00000000-0000-0000-0000-000000000000" ma:open="false" ma:isKeyword="false">
      <xsd:complexType>
        <xsd:sequence>
          <xsd:element ref="pc:Terms" minOccurs="0" maxOccurs="1"/>
        </xsd:sequence>
      </xsd:complexType>
    </xsd:element>
    <xsd:element name="TaxCatchAll" ma:index="3" nillable="true" ma:displayName="Taxonomy Catch All Column" ma:description="" ma:hidden="true" ma:list="{55cf9c8a-78a3-4561-85a9-0a0514ac3c6b}" ma:internalName="TaxCatchAll" ma:showField="CatchAllData" ma:web="854bdaf2-bd23-4f9a-b8cb-7de5fd396210">
      <xsd:complexType>
        <xsd:complexContent>
          <xsd:extension base="dms:MultiChoiceLookup">
            <xsd:sequence>
              <xsd:element name="Value" type="dms:Lookup" maxOccurs="unbounded" minOccurs="0" nillable="true"/>
            </xsd:sequence>
          </xsd:extension>
        </xsd:complexContent>
      </xsd:complexType>
    </xsd:element>
    <xsd:element name="TaxCatchAllLabel" ma:index="4" nillable="true" ma:displayName="Taxonomy Catch All Column1" ma:description="" ma:hidden="true" ma:list="{55cf9c8a-78a3-4561-85a9-0a0514ac3c6b}" ma:internalName="TaxCatchAllLabel" ma:readOnly="true" ma:showField="CatchAllDataLabel" ma:web="854bdaf2-bd23-4f9a-b8cb-7de5fd39621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92b1d3d-0f4c-48ce-837c-97bc48865b33"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MediaServiceLocation" ma:internalName="MediaServiceLocation"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F5B68C-8C48-467C-A54D-3A10D39F4B35}">
  <ds:schemaRefs>
    <ds:schemaRef ds:uri="Microsoft.SharePoint.Taxonomy.ContentTypeSync"/>
  </ds:schemaRefs>
</ds:datastoreItem>
</file>

<file path=customXml/itemProps2.xml><?xml version="1.0" encoding="utf-8"?>
<ds:datastoreItem xmlns:ds="http://schemas.openxmlformats.org/officeDocument/2006/customXml" ds:itemID="{CF732282-5EA7-46F8-A316-296A9312D715}">
  <ds:schemaRefs>
    <ds:schemaRef ds:uri="692b1d3d-0f4c-48ce-837c-97bc48865b33"/>
    <ds:schemaRef ds:uri="8d7096d6-fc66-4344-9e3f-2445529a09f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38378F5-35D3-4F06-A4D5-7988BB31D4CD}">
  <ds:schemaRefs>
    <ds:schemaRef ds:uri="692b1d3d-0f4c-48ce-837c-97bc48865b33"/>
    <ds:schemaRef ds:uri="8d7096d6-fc66-4344-9e3f-2445529a09f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8C5AB99D-CAB0-4533-9524-66E86010AE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GHSC-PSM-Widescreen</Template>
  <TotalTime>7280</TotalTime>
  <Words>1740</Words>
  <Application>Microsoft Office PowerPoint</Application>
  <PresentationFormat>Widescreen</PresentationFormat>
  <Paragraphs>196</Paragraphs>
  <Slides>21</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Arial</vt:lpstr>
      <vt:lpstr>Calibri</vt:lpstr>
      <vt:lpstr>Courier New</vt:lpstr>
      <vt:lpstr>Gill Sans</vt:lpstr>
      <vt:lpstr>Gill Sans MT</vt:lpstr>
      <vt:lpstr>Gill Sans MT Light</vt:lpstr>
      <vt:lpstr>Merriweather</vt:lpstr>
      <vt:lpstr>Roboto</vt:lpstr>
      <vt:lpstr>Symbol</vt:lpstr>
      <vt:lpstr>Wingdings</vt:lpstr>
      <vt:lpstr>GHSC-PSM-Widescreen</vt:lpstr>
      <vt:lpstr>Call to Action  Improve access and use of quality medicines to save lives of children and newborns</vt:lpstr>
      <vt:lpstr>Introduction USAID and Partners</vt:lpstr>
      <vt:lpstr>Agenda</vt:lpstr>
      <vt:lpstr>Introduction: Child Health Task Force  Newborn and Child Health Commodities subgroup </vt:lpstr>
      <vt:lpstr>54 countries need accelerated action to meet the SDG target for under-five mortality: </vt:lpstr>
      <vt:lpstr>Global Challenge:  Percentage of Under-Five Deaths by Age Group</vt:lpstr>
      <vt:lpstr>Child Survival Action initiative</vt:lpstr>
      <vt:lpstr>PowerPoint Presentation</vt:lpstr>
      <vt:lpstr>Context: The global challenge</vt:lpstr>
      <vt:lpstr>Call to Action: Addressing key barriers and bottlenecks</vt:lpstr>
      <vt:lpstr>Call to Action: Improving uptake of amoxicillin and gentamicin</vt:lpstr>
      <vt:lpstr>Call to Action Paper: Purpose</vt:lpstr>
      <vt:lpstr>Key action points: Strengthening quantification</vt:lpstr>
      <vt:lpstr>Key action points: Increasing financing</vt:lpstr>
      <vt:lpstr>Key action points: Improving quality assurance</vt:lpstr>
      <vt:lpstr>Key action points: Enabling appropriate use</vt:lpstr>
      <vt:lpstr>Doing your part:  Role of stakeholders  </vt:lpstr>
      <vt:lpstr>Next steps</vt:lpstr>
      <vt:lpstr>Thank you!</vt:lpstr>
      <vt:lpstr>Connect with 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Amaya Delmas</dc:creator>
  <cp:lastModifiedBy>Janie Morency</cp:lastModifiedBy>
  <cp:revision>46</cp:revision>
  <cp:lastPrinted>2022-04-07T13:26:41Z</cp:lastPrinted>
  <dcterms:created xsi:type="dcterms:W3CDTF">2022-04-07T09:57:50Z</dcterms:created>
  <dcterms:modified xsi:type="dcterms:W3CDTF">2023-07-26T12:56:52Z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3CB6A4CA-D382-42BC-BC40-9CF467339C04</vt:lpwstr>
  </property>
  <property fmtid="{D5CDD505-2E9C-101B-9397-08002B2CF9AE}" pid="3" name="ArticulatePath">
    <vt:lpwstr>Presentation2</vt:lpwstr>
  </property>
  <property fmtid="{D5CDD505-2E9C-101B-9397-08002B2CF9AE}" pid="4" name="ContentTypeId">
    <vt:lpwstr>0x0101008DA58B5CA681664FAB24816C56F410850900DB152401091AAC4ABF8B0977161DF5BF</vt:lpwstr>
  </property>
  <property fmtid="{D5CDD505-2E9C-101B-9397-08002B2CF9AE}" pid="5" name="Project Document Type">
    <vt:lpwstr/>
  </property>
</Properties>
</file>