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32399288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813" autoAdjust="0"/>
    <p:restoredTop sz="94660"/>
  </p:normalViewPr>
  <p:slideViewPr>
    <p:cSldViewPr snapToGrid="0">
      <p:cViewPr>
        <p:scale>
          <a:sx n="30" d="100"/>
          <a:sy n="30" d="100"/>
        </p:scale>
        <p:origin x="717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AE-154D-841E-DDBF91B60AA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AE-154D-841E-DDBF91B60A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Sheet1!$A$5:$A$6</c:f>
              <c:strCache>
                <c:ptCount val="2"/>
                <c:pt idx="0">
                  <c:v>implementing IMCI</c:v>
                </c:pt>
                <c:pt idx="1">
                  <c:v>Not Implementing IMCI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11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E-154D-841E-DDBF91B60AA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061E2-99F4-924D-BEBA-C285F72BD966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00288F-8527-1645-9C7D-785A7545BD3A}">
      <dgm:prSet/>
      <dgm:spPr/>
      <dgm:t>
        <a:bodyPr/>
        <a:lstStyle/>
        <a:p>
          <a:r>
            <a:rPr lang="en-US" b="0" i="0" dirty="0">
              <a:latin typeface="Century Gothic" panose="020B0502020202020204" pitchFamily="34" charset="0"/>
            </a:rPr>
            <a:t>Improving case management skills of healthcare providers</a:t>
          </a:r>
          <a:endParaRPr lang="en-US" dirty="0">
            <a:latin typeface="Century Gothic" panose="020B0502020202020204" pitchFamily="34" charset="0"/>
          </a:endParaRPr>
        </a:p>
      </dgm:t>
    </dgm:pt>
    <dgm:pt modelId="{F9F915A0-CC14-794E-BFFA-B42C4FE6D968}" type="parTrans" cxnId="{398DE9D6-A9CD-8343-AEF7-CF4AEC827D6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F6C5C51-0151-B24E-AF98-A89B433A8002}" type="sibTrans" cxnId="{398DE9D6-A9CD-8343-AEF7-CF4AEC827D6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D3F4DB1-8753-1745-A136-8E73DC7A815E}">
      <dgm:prSet/>
      <dgm:spPr/>
      <dgm:t>
        <a:bodyPr/>
        <a:lstStyle/>
        <a:p>
          <a:r>
            <a:rPr lang="en-US" b="0" i="0" dirty="0">
              <a:latin typeface="Century Gothic" panose="020B0502020202020204" pitchFamily="34" charset="0"/>
            </a:rPr>
            <a:t>Improving health systems to provide quality care</a:t>
          </a:r>
          <a:endParaRPr lang="en-US" dirty="0">
            <a:latin typeface="Century Gothic" panose="020B0502020202020204" pitchFamily="34" charset="0"/>
          </a:endParaRPr>
        </a:p>
      </dgm:t>
    </dgm:pt>
    <dgm:pt modelId="{7D19DC02-EF18-9B49-8BFC-D6C6C4D37F08}" type="parTrans" cxnId="{2C1E0C60-2A9F-BE4A-8213-E7877768C00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62B942B-86F3-CE46-9689-097CDA517EE6}" type="sibTrans" cxnId="{2C1E0C60-2A9F-BE4A-8213-E7877768C00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F90BE35-8BAB-5C42-97D2-15CC1B0DDFE8}">
      <dgm:prSet/>
      <dgm:spPr/>
      <dgm:t>
        <a:bodyPr/>
        <a:lstStyle/>
        <a:p>
          <a:r>
            <a:rPr lang="en-US" b="0" i="0" dirty="0">
              <a:latin typeface="Century Gothic" panose="020B0502020202020204" pitchFamily="34" charset="0"/>
            </a:rPr>
            <a:t>Improving family and community health practices for health, growth and development</a:t>
          </a:r>
          <a:endParaRPr lang="en-US" dirty="0">
            <a:latin typeface="Century Gothic" panose="020B0502020202020204" pitchFamily="34" charset="0"/>
          </a:endParaRPr>
        </a:p>
      </dgm:t>
    </dgm:pt>
    <dgm:pt modelId="{A3FA60F3-F593-6B44-BCCE-8032883ACA1B}" type="parTrans" cxnId="{EAED09D9-7520-C04B-82A9-9B40CA91ED6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B35BECC-C3C6-DF44-9E6C-BCB7C5E23E1B}" type="sibTrans" cxnId="{EAED09D9-7520-C04B-82A9-9B40CA91ED6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9D8C90D-5302-064D-B686-2C0C8930840D}" type="pres">
      <dgm:prSet presAssocID="{10B061E2-99F4-924D-BEBA-C285F72BD966}" presName="linearFlow" presStyleCnt="0">
        <dgm:presLayoutVars>
          <dgm:dir/>
          <dgm:resizeHandles val="exact"/>
        </dgm:presLayoutVars>
      </dgm:prSet>
      <dgm:spPr/>
    </dgm:pt>
    <dgm:pt modelId="{E0E8C009-FDFE-9D43-88B3-007B452A3957}" type="pres">
      <dgm:prSet presAssocID="{D100288F-8527-1645-9C7D-785A7545BD3A}" presName="composite" presStyleCnt="0"/>
      <dgm:spPr/>
    </dgm:pt>
    <dgm:pt modelId="{C7B7BD0E-7013-EE4C-B509-0BB12DA1C2B3}" type="pres">
      <dgm:prSet presAssocID="{D100288F-8527-1645-9C7D-785A7545BD3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66477C-6D7E-C643-A2AC-BD4D22D64D73}" type="pres">
      <dgm:prSet presAssocID="{D100288F-8527-1645-9C7D-785A7545BD3A}" presName="txShp" presStyleLbl="node1" presStyleIdx="0" presStyleCnt="3">
        <dgm:presLayoutVars>
          <dgm:bulletEnabled val="1"/>
        </dgm:presLayoutVars>
      </dgm:prSet>
      <dgm:spPr/>
    </dgm:pt>
    <dgm:pt modelId="{C3E6D5BC-24ED-ED40-90CA-0473CA25A1E9}" type="pres">
      <dgm:prSet presAssocID="{0F6C5C51-0151-B24E-AF98-A89B433A8002}" presName="spacing" presStyleCnt="0"/>
      <dgm:spPr/>
    </dgm:pt>
    <dgm:pt modelId="{7887A36C-942F-4542-9FA7-4C156DBF3902}" type="pres">
      <dgm:prSet presAssocID="{AD3F4DB1-8753-1745-A136-8E73DC7A815E}" presName="composite" presStyleCnt="0"/>
      <dgm:spPr/>
    </dgm:pt>
    <dgm:pt modelId="{8925A14E-C71E-6E4A-8CC4-9EE58DC1993E}" type="pres">
      <dgm:prSet presAssocID="{AD3F4DB1-8753-1745-A136-8E73DC7A815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98E10D5-0E32-0E48-9AEA-999A097E72E6}" type="pres">
      <dgm:prSet presAssocID="{AD3F4DB1-8753-1745-A136-8E73DC7A815E}" presName="txShp" presStyleLbl="node1" presStyleIdx="1" presStyleCnt="3">
        <dgm:presLayoutVars>
          <dgm:bulletEnabled val="1"/>
        </dgm:presLayoutVars>
      </dgm:prSet>
      <dgm:spPr/>
    </dgm:pt>
    <dgm:pt modelId="{8528286C-6877-F04C-B2FA-90DDD75D8401}" type="pres">
      <dgm:prSet presAssocID="{B62B942B-86F3-CE46-9689-097CDA517EE6}" presName="spacing" presStyleCnt="0"/>
      <dgm:spPr/>
    </dgm:pt>
    <dgm:pt modelId="{F5E68E2A-AC70-244F-9C80-0538F555558B}" type="pres">
      <dgm:prSet presAssocID="{1F90BE35-8BAB-5C42-97D2-15CC1B0DDFE8}" presName="composite" presStyleCnt="0"/>
      <dgm:spPr/>
    </dgm:pt>
    <dgm:pt modelId="{6935A8E4-6A6D-DE4C-A0CB-0A11799745B9}" type="pres">
      <dgm:prSet presAssocID="{1F90BE35-8BAB-5C42-97D2-15CC1B0DDFE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CAB9047-9EDE-1C4F-952B-B230A3FEC293}" type="pres">
      <dgm:prSet presAssocID="{1F90BE35-8BAB-5C42-97D2-15CC1B0DDFE8}" presName="txShp" presStyleLbl="node1" presStyleIdx="2" presStyleCnt="3">
        <dgm:presLayoutVars>
          <dgm:bulletEnabled val="1"/>
        </dgm:presLayoutVars>
      </dgm:prSet>
      <dgm:spPr/>
    </dgm:pt>
  </dgm:ptLst>
  <dgm:cxnLst>
    <dgm:cxn modelId="{F8A4C701-BA47-B741-B133-C5511DDA3E8B}" type="presOf" srcId="{AD3F4DB1-8753-1745-A136-8E73DC7A815E}" destId="{998E10D5-0E32-0E48-9AEA-999A097E72E6}" srcOrd="0" destOrd="0" presId="urn:microsoft.com/office/officeart/2005/8/layout/vList3"/>
    <dgm:cxn modelId="{08352E2B-14BF-6441-A895-5904E0B8620A}" type="presOf" srcId="{10B061E2-99F4-924D-BEBA-C285F72BD966}" destId="{39D8C90D-5302-064D-B686-2C0C8930840D}" srcOrd="0" destOrd="0" presId="urn:microsoft.com/office/officeart/2005/8/layout/vList3"/>
    <dgm:cxn modelId="{2C1E0C60-2A9F-BE4A-8213-E7877768C005}" srcId="{10B061E2-99F4-924D-BEBA-C285F72BD966}" destId="{AD3F4DB1-8753-1745-A136-8E73DC7A815E}" srcOrd="1" destOrd="0" parTransId="{7D19DC02-EF18-9B49-8BFC-D6C6C4D37F08}" sibTransId="{B62B942B-86F3-CE46-9689-097CDA517EE6}"/>
    <dgm:cxn modelId="{17E38942-5ABD-7140-AF90-CFE6A76477BD}" type="presOf" srcId="{1F90BE35-8BAB-5C42-97D2-15CC1B0DDFE8}" destId="{5CAB9047-9EDE-1C4F-952B-B230A3FEC293}" srcOrd="0" destOrd="0" presId="urn:microsoft.com/office/officeart/2005/8/layout/vList3"/>
    <dgm:cxn modelId="{E0AD4BD6-EB60-0F49-B5E7-B6F8D3E51B51}" type="presOf" srcId="{D100288F-8527-1645-9C7D-785A7545BD3A}" destId="{A966477C-6D7E-C643-A2AC-BD4D22D64D73}" srcOrd="0" destOrd="0" presId="urn:microsoft.com/office/officeart/2005/8/layout/vList3"/>
    <dgm:cxn modelId="{398DE9D6-A9CD-8343-AEF7-CF4AEC827D66}" srcId="{10B061E2-99F4-924D-BEBA-C285F72BD966}" destId="{D100288F-8527-1645-9C7D-785A7545BD3A}" srcOrd="0" destOrd="0" parTransId="{F9F915A0-CC14-794E-BFFA-B42C4FE6D968}" sibTransId="{0F6C5C51-0151-B24E-AF98-A89B433A8002}"/>
    <dgm:cxn modelId="{EAED09D9-7520-C04B-82A9-9B40CA91ED68}" srcId="{10B061E2-99F4-924D-BEBA-C285F72BD966}" destId="{1F90BE35-8BAB-5C42-97D2-15CC1B0DDFE8}" srcOrd="2" destOrd="0" parTransId="{A3FA60F3-F593-6B44-BCCE-8032883ACA1B}" sibTransId="{9B35BECC-C3C6-DF44-9E6C-BCB7C5E23E1B}"/>
    <dgm:cxn modelId="{5D8BB5C3-DD85-C745-A88C-36296B399768}" type="presParOf" srcId="{39D8C90D-5302-064D-B686-2C0C8930840D}" destId="{E0E8C009-FDFE-9D43-88B3-007B452A3957}" srcOrd="0" destOrd="0" presId="urn:microsoft.com/office/officeart/2005/8/layout/vList3"/>
    <dgm:cxn modelId="{6BC0D9F5-CBC8-ED4E-896C-F193345A0B86}" type="presParOf" srcId="{E0E8C009-FDFE-9D43-88B3-007B452A3957}" destId="{C7B7BD0E-7013-EE4C-B509-0BB12DA1C2B3}" srcOrd="0" destOrd="0" presId="urn:microsoft.com/office/officeart/2005/8/layout/vList3"/>
    <dgm:cxn modelId="{D5F34CC7-C798-FF45-A51E-D03449ACDB26}" type="presParOf" srcId="{E0E8C009-FDFE-9D43-88B3-007B452A3957}" destId="{A966477C-6D7E-C643-A2AC-BD4D22D64D73}" srcOrd="1" destOrd="0" presId="urn:microsoft.com/office/officeart/2005/8/layout/vList3"/>
    <dgm:cxn modelId="{53DAAE65-4A00-5044-B7C0-092BB838FD30}" type="presParOf" srcId="{39D8C90D-5302-064D-B686-2C0C8930840D}" destId="{C3E6D5BC-24ED-ED40-90CA-0473CA25A1E9}" srcOrd="1" destOrd="0" presId="urn:microsoft.com/office/officeart/2005/8/layout/vList3"/>
    <dgm:cxn modelId="{1E343BBC-F1AF-F440-A725-97B61E0BBC56}" type="presParOf" srcId="{39D8C90D-5302-064D-B686-2C0C8930840D}" destId="{7887A36C-942F-4542-9FA7-4C156DBF3902}" srcOrd="2" destOrd="0" presId="urn:microsoft.com/office/officeart/2005/8/layout/vList3"/>
    <dgm:cxn modelId="{EE9A0F78-3F32-CE49-8525-7E30AB315071}" type="presParOf" srcId="{7887A36C-942F-4542-9FA7-4C156DBF3902}" destId="{8925A14E-C71E-6E4A-8CC4-9EE58DC1993E}" srcOrd="0" destOrd="0" presId="urn:microsoft.com/office/officeart/2005/8/layout/vList3"/>
    <dgm:cxn modelId="{8BF1C306-F97B-CE44-B70E-2C97D471BF5C}" type="presParOf" srcId="{7887A36C-942F-4542-9FA7-4C156DBF3902}" destId="{998E10D5-0E32-0E48-9AEA-999A097E72E6}" srcOrd="1" destOrd="0" presId="urn:microsoft.com/office/officeart/2005/8/layout/vList3"/>
    <dgm:cxn modelId="{64403B55-7390-0542-968B-8973A8C81E71}" type="presParOf" srcId="{39D8C90D-5302-064D-B686-2C0C8930840D}" destId="{8528286C-6877-F04C-B2FA-90DDD75D8401}" srcOrd="3" destOrd="0" presId="urn:microsoft.com/office/officeart/2005/8/layout/vList3"/>
    <dgm:cxn modelId="{6441BD7C-0891-AC4F-9C29-692062FE1A36}" type="presParOf" srcId="{39D8C90D-5302-064D-B686-2C0C8930840D}" destId="{F5E68E2A-AC70-244F-9C80-0538F555558B}" srcOrd="4" destOrd="0" presId="urn:microsoft.com/office/officeart/2005/8/layout/vList3"/>
    <dgm:cxn modelId="{7C92ED9B-03E9-C346-A4DF-F403F491AEE8}" type="presParOf" srcId="{F5E68E2A-AC70-244F-9C80-0538F555558B}" destId="{6935A8E4-6A6D-DE4C-A0CB-0A11799745B9}" srcOrd="0" destOrd="0" presId="urn:microsoft.com/office/officeart/2005/8/layout/vList3"/>
    <dgm:cxn modelId="{FEC83B4D-98B0-4045-B4F2-555A505D4151}" type="presParOf" srcId="{F5E68E2A-AC70-244F-9C80-0538F555558B}" destId="{5CAB9047-9EDE-1C4F-952B-B230A3FEC2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F96C5-0A70-064A-9BCF-4EA860272D8F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19D85D-EF27-E54F-BCC0-1254D617AE42}">
      <dgm:prSet custT="1"/>
      <dgm:spPr/>
      <dgm:t>
        <a:bodyPr/>
        <a:lstStyle/>
        <a:p>
          <a:r>
            <a:rPr lang="en-US" sz="3200" dirty="0">
              <a:latin typeface="Century Gothic" panose="020B0502020202020204" pitchFamily="34" charset="0"/>
            </a:rPr>
            <a:t>Study design</a:t>
          </a:r>
        </a:p>
      </dgm:t>
    </dgm:pt>
    <dgm:pt modelId="{F45AC206-1325-7D4C-B6A6-F4D9DC0AACC5}" type="parTrans" cxnId="{0DD21C41-78AB-5845-B5D4-5B8001E51C49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A135B99-6EE3-8746-AC32-1871F4C32BE4}" type="sibTrans" cxnId="{0DD21C41-78AB-5845-B5D4-5B8001E51C49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5714B3C-6CD6-E841-A691-C246E3767C36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Quantitative methods</a:t>
          </a:r>
        </a:p>
      </dgm:t>
    </dgm:pt>
    <dgm:pt modelId="{BBCCECB7-A8C5-6D40-86A1-2E2095FB8E99}" type="parTrans" cxnId="{B18A015D-1C97-2547-AD57-D2F4B315F050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91580CA-B0C2-A243-8480-2A25DFE680CA}" type="sibTrans" cxnId="{B18A015D-1C97-2547-AD57-D2F4B315F050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586FF36-0F28-C142-A540-09DE44950A81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Data extraction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62628090-DA55-604A-8573-63DE39E1E1BD}" type="parTrans" cxnId="{41D1F3D8-0B19-E145-A853-0311A9470C22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1808139-9F84-3847-9251-FF8D1A146289}" type="sibTrans" cxnId="{41D1F3D8-0B19-E145-A853-0311A9470C22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B507AE8-47E4-574B-9EA0-6788582A3B6B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Qualitative methods</a:t>
          </a:r>
        </a:p>
      </dgm:t>
    </dgm:pt>
    <dgm:pt modelId="{0E6F2334-6B6A-3E4E-A2BA-13EFA83A9A15}" type="parTrans" cxnId="{1DD15E3C-44F0-C14F-AC5F-7637111DDF5A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DB9D9D7-0F3C-DD4F-94C5-CBACE73D8F1B}" type="sibTrans" cxnId="{1DD15E3C-44F0-C14F-AC5F-7637111DDF5A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5E1CB9A-9D18-0647-9331-A9028DFBA65C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KIIs</a:t>
          </a:r>
        </a:p>
      </dgm:t>
    </dgm:pt>
    <dgm:pt modelId="{BF2943E0-2FC4-4D4F-B6B4-1A6D1526E809}" type="parTrans" cxnId="{8FE2C281-74AC-854C-8461-4FD391909635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423FF4F-FB4C-C944-92F7-6225CA60E58A}" type="sibTrans" cxnId="{8FE2C281-74AC-854C-8461-4FD391909635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BE1C3FF-E8EE-A64C-B28E-F29F5C0558E5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Study setting</a:t>
          </a:r>
        </a:p>
      </dgm:t>
    </dgm:pt>
    <dgm:pt modelId="{143B41FE-584E-1844-857D-A0F65448FC56}" type="parTrans" cxnId="{CE19BE34-E828-B246-AD8F-663004FD17EA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51FB9A4-0DB4-B042-ACF0-C717D2E28A88}" type="sibTrans" cxnId="{CE19BE34-E828-B246-AD8F-663004FD17EA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5DD53DA-3A9D-AD4B-A6E0-7291963580DF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Nationwide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D64FE0C5-7823-A84B-93D1-F0ACECE0EADA}" type="parTrans" cxnId="{DE8963DE-6AAA-FD48-A3A0-4F6FE78AEFC4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09FBDC9-E627-C04A-BEAD-8AB690CE5E26}" type="sibTrans" cxnId="{DE8963DE-6AAA-FD48-A3A0-4F6FE78AEFC4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6731A6A-1AFE-9F48-9464-C0E1DB278DEE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Health facilities</a:t>
          </a:r>
        </a:p>
      </dgm:t>
    </dgm:pt>
    <dgm:pt modelId="{9D1FB09A-B1CC-184B-BB12-C66A03529B43}" type="parTrans" cxnId="{8935B1B8-1491-AC4C-90D2-6B8E2EEA2A27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BED3B5F-FD0F-C042-BD31-DF35D3737378}" type="sibTrans" cxnId="{8935B1B8-1491-AC4C-90D2-6B8E2EEA2A27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DE4F046-326E-6F4B-A4A4-19B36047C868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District level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9CA70058-3DBE-3C4E-AE0C-34BF8E0D340B}" type="parTrans" cxnId="{DE889BB1-6AD0-3140-AEB7-CCA46BF0C1A7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BCA6882-03B3-B34D-920F-A69E4AC158AC}" type="sibTrans" cxnId="{DE889BB1-6AD0-3140-AEB7-CCA46BF0C1A7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68F9F49-BC61-F647-AF67-AFBD535D79E8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National level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DEE3A117-4A59-5745-83E0-0B4DFF207A45}" type="parTrans" cxnId="{C59D66FD-4C85-E949-BE67-2424DADFCC50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2F3C547-0233-4847-AD09-27F6BB979943}" type="sibTrans" cxnId="{C59D66FD-4C85-E949-BE67-2424DADFCC50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4600454-0F7A-6A43-9B09-CC0CA9682A49}">
      <dgm:prSet custT="1"/>
      <dgm:spPr/>
      <dgm:t>
        <a:bodyPr/>
        <a:lstStyle/>
        <a:p>
          <a:r>
            <a:rPr lang="en-US" sz="3200">
              <a:latin typeface="Century Gothic" panose="020B0502020202020204" pitchFamily="34" charset="0"/>
            </a:rPr>
            <a:t>Cross-sectional</a:t>
          </a:r>
          <a:endParaRPr lang="en-US" sz="3200" dirty="0">
            <a:latin typeface="Century Gothic" panose="020B0502020202020204" pitchFamily="34" charset="0"/>
          </a:endParaRPr>
        </a:p>
      </dgm:t>
    </dgm:pt>
    <dgm:pt modelId="{8ADC6F03-959C-F14D-8033-239E83867BE8}" type="sibTrans" cxnId="{6709D60B-BE3B-1541-854A-759893F35DA3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5FA7127-A11C-0E4C-9510-97FE9A299A82}" type="parTrans" cxnId="{6709D60B-BE3B-1541-854A-759893F35DA3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89D1894-8A47-904A-93FC-3C2BCF1445E6}" type="pres">
      <dgm:prSet presAssocID="{F7BF96C5-0A70-064A-9BCF-4EA860272D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8770E5-C3C6-0441-8DCB-47A81F066D2B}" type="pres">
      <dgm:prSet presAssocID="{8A19D85D-EF27-E54F-BCC0-1254D617AE42}" presName="hierRoot1" presStyleCnt="0">
        <dgm:presLayoutVars>
          <dgm:hierBranch val="init"/>
        </dgm:presLayoutVars>
      </dgm:prSet>
      <dgm:spPr/>
    </dgm:pt>
    <dgm:pt modelId="{BE51924A-B8D4-B947-8351-21BD1A6989D4}" type="pres">
      <dgm:prSet presAssocID="{8A19D85D-EF27-E54F-BCC0-1254D617AE42}" presName="rootComposite1" presStyleCnt="0"/>
      <dgm:spPr/>
    </dgm:pt>
    <dgm:pt modelId="{35104F30-5204-974B-A119-C2A676485F0E}" type="pres">
      <dgm:prSet presAssocID="{8A19D85D-EF27-E54F-BCC0-1254D617AE42}" presName="rootText1" presStyleLbl="node0" presStyleIdx="0" presStyleCnt="2">
        <dgm:presLayoutVars>
          <dgm:chPref val="3"/>
        </dgm:presLayoutVars>
      </dgm:prSet>
      <dgm:spPr/>
    </dgm:pt>
    <dgm:pt modelId="{4F1B6353-3474-4A4E-86D5-42C6F5FF7011}" type="pres">
      <dgm:prSet presAssocID="{8A19D85D-EF27-E54F-BCC0-1254D617AE42}" presName="rootConnector1" presStyleLbl="node1" presStyleIdx="0" presStyleCnt="0"/>
      <dgm:spPr/>
    </dgm:pt>
    <dgm:pt modelId="{BB2BB8D4-A3F2-C844-B5DF-EFDEBBE917A3}" type="pres">
      <dgm:prSet presAssocID="{8A19D85D-EF27-E54F-BCC0-1254D617AE42}" presName="hierChild2" presStyleCnt="0"/>
      <dgm:spPr/>
    </dgm:pt>
    <dgm:pt modelId="{661435AB-7D70-494D-9A18-63D858A82CF2}" type="pres">
      <dgm:prSet presAssocID="{A5FA7127-A11C-0E4C-9510-97FE9A299A82}" presName="Name37" presStyleLbl="parChTrans1D2" presStyleIdx="0" presStyleCnt="2"/>
      <dgm:spPr/>
    </dgm:pt>
    <dgm:pt modelId="{6CC5D255-D2B0-9948-939E-226F37CF1A1B}" type="pres">
      <dgm:prSet presAssocID="{74600454-0F7A-6A43-9B09-CC0CA9682A49}" presName="hierRoot2" presStyleCnt="0">
        <dgm:presLayoutVars>
          <dgm:hierBranch val="init"/>
        </dgm:presLayoutVars>
      </dgm:prSet>
      <dgm:spPr/>
    </dgm:pt>
    <dgm:pt modelId="{267D84C7-B09E-1A46-B527-8F24A312C896}" type="pres">
      <dgm:prSet presAssocID="{74600454-0F7A-6A43-9B09-CC0CA9682A49}" presName="rootComposite" presStyleCnt="0"/>
      <dgm:spPr/>
    </dgm:pt>
    <dgm:pt modelId="{663E1097-F14F-B94C-860A-90244B7E05BF}" type="pres">
      <dgm:prSet presAssocID="{74600454-0F7A-6A43-9B09-CC0CA9682A49}" presName="rootText" presStyleLbl="node2" presStyleIdx="0" presStyleCnt="2">
        <dgm:presLayoutVars>
          <dgm:chPref val="3"/>
        </dgm:presLayoutVars>
      </dgm:prSet>
      <dgm:spPr/>
    </dgm:pt>
    <dgm:pt modelId="{741327B3-66E2-5844-8253-41D201547B76}" type="pres">
      <dgm:prSet presAssocID="{74600454-0F7A-6A43-9B09-CC0CA9682A49}" presName="rootConnector" presStyleLbl="node2" presStyleIdx="0" presStyleCnt="2"/>
      <dgm:spPr/>
    </dgm:pt>
    <dgm:pt modelId="{99628191-C2AD-8547-B0AC-99C54C0657A9}" type="pres">
      <dgm:prSet presAssocID="{74600454-0F7A-6A43-9B09-CC0CA9682A49}" presName="hierChild4" presStyleCnt="0"/>
      <dgm:spPr/>
    </dgm:pt>
    <dgm:pt modelId="{A3559193-1A35-EA4A-B122-B43F664480F0}" type="pres">
      <dgm:prSet presAssocID="{BBCCECB7-A8C5-6D40-86A1-2E2095FB8E99}" presName="Name37" presStyleLbl="parChTrans1D3" presStyleIdx="0" presStyleCnt="5"/>
      <dgm:spPr/>
    </dgm:pt>
    <dgm:pt modelId="{A0D4C1DE-0BAE-5D4F-B592-0CEA3E428DDE}" type="pres">
      <dgm:prSet presAssocID="{25714B3C-6CD6-E841-A691-C246E3767C36}" presName="hierRoot2" presStyleCnt="0">
        <dgm:presLayoutVars>
          <dgm:hierBranch val="init"/>
        </dgm:presLayoutVars>
      </dgm:prSet>
      <dgm:spPr/>
    </dgm:pt>
    <dgm:pt modelId="{25A29CE4-7C83-4A4D-AF88-1CAF2DE70E5F}" type="pres">
      <dgm:prSet presAssocID="{25714B3C-6CD6-E841-A691-C246E3767C36}" presName="rootComposite" presStyleCnt="0"/>
      <dgm:spPr/>
    </dgm:pt>
    <dgm:pt modelId="{A27214A2-9C91-9E48-BF5E-81BBB877E354}" type="pres">
      <dgm:prSet presAssocID="{25714B3C-6CD6-E841-A691-C246E3767C36}" presName="rootText" presStyleLbl="node3" presStyleIdx="0" presStyleCnt="5">
        <dgm:presLayoutVars>
          <dgm:chPref val="3"/>
        </dgm:presLayoutVars>
      </dgm:prSet>
      <dgm:spPr/>
    </dgm:pt>
    <dgm:pt modelId="{7B35D431-51EE-6442-8B3A-91F20D1DEE88}" type="pres">
      <dgm:prSet presAssocID="{25714B3C-6CD6-E841-A691-C246E3767C36}" presName="rootConnector" presStyleLbl="node3" presStyleIdx="0" presStyleCnt="5"/>
      <dgm:spPr/>
    </dgm:pt>
    <dgm:pt modelId="{00A66BEB-2BA2-224C-ABCA-270D981BB18B}" type="pres">
      <dgm:prSet presAssocID="{25714B3C-6CD6-E841-A691-C246E3767C36}" presName="hierChild4" presStyleCnt="0"/>
      <dgm:spPr/>
    </dgm:pt>
    <dgm:pt modelId="{394912E5-E2DA-8A44-B436-27DE2D91D076}" type="pres">
      <dgm:prSet presAssocID="{62628090-DA55-604A-8573-63DE39E1E1BD}" presName="Name37" presStyleLbl="parChTrans1D4" presStyleIdx="0" presStyleCnt="2"/>
      <dgm:spPr/>
    </dgm:pt>
    <dgm:pt modelId="{D45D9779-C11D-6D4E-A079-8312536E3489}" type="pres">
      <dgm:prSet presAssocID="{1586FF36-0F28-C142-A540-09DE44950A81}" presName="hierRoot2" presStyleCnt="0">
        <dgm:presLayoutVars>
          <dgm:hierBranch val="init"/>
        </dgm:presLayoutVars>
      </dgm:prSet>
      <dgm:spPr/>
    </dgm:pt>
    <dgm:pt modelId="{AB9D609E-314B-BF49-B4E3-47D6237A5B33}" type="pres">
      <dgm:prSet presAssocID="{1586FF36-0F28-C142-A540-09DE44950A81}" presName="rootComposite" presStyleCnt="0"/>
      <dgm:spPr/>
    </dgm:pt>
    <dgm:pt modelId="{14215EB2-2EC9-F44C-83A1-3145F7688FCA}" type="pres">
      <dgm:prSet presAssocID="{1586FF36-0F28-C142-A540-09DE44950A81}" presName="rootText" presStyleLbl="node4" presStyleIdx="0" presStyleCnt="2">
        <dgm:presLayoutVars>
          <dgm:chPref val="3"/>
        </dgm:presLayoutVars>
      </dgm:prSet>
      <dgm:spPr/>
    </dgm:pt>
    <dgm:pt modelId="{3C68C419-5581-CD42-A33F-D676E6393678}" type="pres">
      <dgm:prSet presAssocID="{1586FF36-0F28-C142-A540-09DE44950A81}" presName="rootConnector" presStyleLbl="node4" presStyleIdx="0" presStyleCnt="2"/>
      <dgm:spPr/>
    </dgm:pt>
    <dgm:pt modelId="{8FA3227B-A583-A74D-8F4D-37B58679EEAA}" type="pres">
      <dgm:prSet presAssocID="{1586FF36-0F28-C142-A540-09DE44950A81}" presName="hierChild4" presStyleCnt="0"/>
      <dgm:spPr/>
    </dgm:pt>
    <dgm:pt modelId="{E70A83CE-13F0-E841-836F-3E25F61C5CF4}" type="pres">
      <dgm:prSet presAssocID="{1586FF36-0F28-C142-A540-09DE44950A81}" presName="hierChild5" presStyleCnt="0"/>
      <dgm:spPr/>
    </dgm:pt>
    <dgm:pt modelId="{BCC93BBC-9F33-9B4D-885A-1C7BAC0AE014}" type="pres">
      <dgm:prSet presAssocID="{25714B3C-6CD6-E841-A691-C246E3767C36}" presName="hierChild5" presStyleCnt="0"/>
      <dgm:spPr/>
    </dgm:pt>
    <dgm:pt modelId="{A3332AE7-A06A-7E47-A82B-4012B7080E7F}" type="pres">
      <dgm:prSet presAssocID="{0E6F2334-6B6A-3E4E-A2BA-13EFA83A9A15}" presName="Name37" presStyleLbl="parChTrans1D3" presStyleIdx="1" presStyleCnt="5"/>
      <dgm:spPr/>
    </dgm:pt>
    <dgm:pt modelId="{57A09210-8C59-A04C-BA5E-B48B0A14BA71}" type="pres">
      <dgm:prSet presAssocID="{1B507AE8-47E4-574B-9EA0-6788582A3B6B}" presName="hierRoot2" presStyleCnt="0">
        <dgm:presLayoutVars>
          <dgm:hierBranch val="init"/>
        </dgm:presLayoutVars>
      </dgm:prSet>
      <dgm:spPr/>
    </dgm:pt>
    <dgm:pt modelId="{EDDE1401-831D-6146-9706-B9E933779D5D}" type="pres">
      <dgm:prSet presAssocID="{1B507AE8-47E4-574B-9EA0-6788582A3B6B}" presName="rootComposite" presStyleCnt="0"/>
      <dgm:spPr/>
    </dgm:pt>
    <dgm:pt modelId="{03C41687-C33F-9F4C-9B6B-FF42BAAAEA47}" type="pres">
      <dgm:prSet presAssocID="{1B507AE8-47E4-574B-9EA0-6788582A3B6B}" presName="rootText" presStyleLbl="node3" presStyleIdx="1" presStyleCnt="5">
        <dgm:presLayoutVars>
          <dgm:chPref val="3"/>
        </dgm:presLayoutVars>
      </dgm:prSet>
      <dgm:spPr/>
    </dgm:pt>
    <dgm:pt modelId="{5C4EDC95-66A9-864D-ABF6-E35BF14141C9}" type="pres">
      <dgm:prSet presAssocID="{1B507AE8-47E4-574B-9EA0-6788582A3B6B}" presName="rootConnector" presStyleLbl="node3" presStyleIdx="1" presStyleCnt="5"/>
      <dgm:spPr/>
    </dgm:pt>
    <dgm:pt modelId="{A992F3D6-C9FB-B54C-AB38-419FE287E667}" type="pres">
      <dgm:prSet presAssocID="{1B507AE8-47E4-574B-9EA0-6788582A3B6B}" presName="hierChild4" presStyleCnt="0"/>
      <dgm:spPr/>
    </dgm:pt>
    <dgm:pt modelId="{28DF53FC-ABDB-8146-B7BB-3FAEF177163C}" type="pres">
      <dgm:prSet presAssocID="{BF2943E0-2FC4-4D4F-B6B4-1A6D1526E809}" presName="Name37" presStyleLbl="parChTrans1D4" presStyleIdx="1" presStyleCnt="2"/>
      <dgm:spPr/>
    </dgm:pt>
    <dgm:pt modelId="{2E80D622-E113-F24F-B09F-535C5A09AA22}" type="pres">
      <dgm:prSet presAssocID="{05E1CB9A-9D18-0647-9331-A9028DFBA65C}" presName="hierRoot2" presStyleCnt="0">
        <dgm:presLayoutVars>
          <dgm:hierBranch val="init"/>
        </dgm:presLayoutVars>
      </dgm:prSet>
      <dgm:spPr/>
    </dgm:pt>
    <dgm:pt modelId="{D5049ACD-E067-AB42-AB85-CE7219AFF679}" type="pres">
      <dgm:prSet presAssocID="{05E1CB9A-9D18-0647-9331-A9028DFBA65C}" presName="rootComposite" presStyleCnt="0"/>
      <dgm:spPr/>
    </dgm:pt>
    <dgm:pt modelId="{0A0E195D-631A-5348-9270-707AC9805AB1}" type="pres">
      <dgm:prSet presAssocID="{05E1CB9A-9D18-0647-9331-A9028DFBA65C}" presName="rootText" presStyleLbl="node4" presStyleIdx="1" presStyleCnt="2">
        <dgm:presLayoutVars>
          <dgm:chPref val="3"/>
        </dgm:presLayoutVars>
      </dgm:prSet>
      <dgm:spPr/>
    </dgm:pt>
    <dgm:pt modelId="{AD0A58C0-7D98-044D-B9D2-9E4F1B7817C4}" type="pres">
      <dgm:prSet presAssocID="{05E1CB9A-9D18-0647-9331-A9028DFBA65C}" presName="rootConnector" presStyleLbl="node4" presStyleIdx="1" presStyleCnt="2"/>
      <dgm:spPr/>
    </dgm:pt>
    <dgm:pt modelId="{40AD2BAE-E3AB-3A4F-8169-54F67BE40299}" type="pres">
      <dgm:prSet presAssocID="{05E1CB9A-9D18-0647-9331-A9028DFBA65C}" presName="hierChild4" presStyleCnt="0"/>
      <dgm:spPr/>
    </dgm:pt>
    <dgm:pt modelId="{BF18C189-9223-C14B-AEF3-97EC22DCF753}" type="pres">
      <dgm:prSet presAssocID="{05E1CB9A-9D18-0647-9331-A9028DFBA65C}" presName="hierChild5" presStyleCnt="0"/>
      <dgm:spPr/>
    </dgm:pt>
    <dgm:pt modelId="{1E3F1206-57EA-624A-8F9A-F9577ABCB6DE}" type="pres">
      <dgm:prSet presAssocID="{1B507AE8-47E4-574B-9EA0-6788582A3B6B}" presName="hierChild5" presStyleCnt="0"/>
      <dgm:spPr/>
    </dgm:pt>
    <dgm:pt modelId="{2E62828F-3F21-DF46-BDDA-64ED44FD53AC}" type="pres">
      <dgm:prSet presAssocID="{74600454-0F7A-6A43-9B09-CC0CA9682A49}" presName="hierChild5" presStyleCnt="0"/>
      <dgm:spPr/>
    </dgm:pt>
    <dgm:pt modelId="{36FF17D7-76FE-B445-BF1B-AA3EDFBED029}" type="pres">
      <dgm:prSet presAssocID="{8A19D85D-EF27-E54F-BCC0-1254D617AE42}" presName="hierChild3" presStyleCnt="0"/>
      <dgm:spPr/>
    </dgm:pt>
    <dgm:pt modelId="{75D74998-60BE-D948-B985-AD29D1BB23A7}" type="pres">
      <dgm:prSet presAssocID="{BBE1C3FF-E8EE-A64C-B28E-F29F5C0558E5}" presName="hierRoot1" presStyleCnt="0">
        <dgm:presLayoutVars>
          <dgm:hierBranch val="init"/>
        </dgm:presLayoutVars>
      </dgm:prSet>
      <dgm:spPr/>
    </dgm:pt>
    <dgm:pt modelId="{27EB493D-7C15-6440-A2AB-FF309A19FF15}" type="pres">
      <dgm:prSet presAssocID="{BBE1C3FF-E8EE-A64C-B28E-F29F5C0558E5}" presName="rootComposite1" presStyleCnt="0"/>
      <dgm:spPr/>
    </dgm:pt>
    <dgm:pt modelId="{A330A65C-0AC8-2A42-993C-FEF865ADFEF9}" type="pres">
      <dgm:prSet presAssocID="{BBE1C3FF-E8EE-A64C-B28E-F29F5C0558E5}" presName="rootText1" presStyleLbl="node0" presStyleIdx="1" presStyleCnt="2">
        <dgm:presLayoutVars>
          <dgm:chPref val="3"/>
        </dgm:presLayoutVars>
      </dgm:prSet>
      <dgm:spPr/>
    </dgm:pt>
    <dgm:pt modelId="{150F4345-AC80-164A-81C5-7E95A7A16C63}" type="pres">
      <dgm:prSet presAssocID="{BBE1C3FF-E8EE-A64C-B28E-F29F5C0558E5}" presName="rootConnector1" presStyleLbl="node1" presStyleIdx="0" presStyleCnt="0"/>
      <dgm:spPr/>
    </dgm:pt>
    <dgm:pt modelId="{ED72EADA-E3BD-3A4C-851C-1A4D2000F34F}" type="pres">
      <dgm:prSet presAssocID="{BBE1C3FF-E8EE-A64C-B28E-F29F5C0558E5}" presName="hierChild2" presStyleCnt="0"/>
      <dgm:spPr/>
    </dgm:pt>
    <dgm:pt modelId="{3671E16E-2CA8-7F49-9B33-D96A9A7D82A9}" type="pres">
      <dgm:prSet presAssocID="{D64FE0C5-7823-A84B-93D1-F0ACECE0EADA}" presName="Name37" presStyleLbl="parChTrans1D2" presStyleIdx="1" presStyleCnt="2"/>
      <dgm:spPr/>
    </dgm:pt>
    <dgm:pt modelId="{46706FC9-D38D-4E43-B93F-4964E9CD7E98}" type="pres">
      <dgm:prSet presAssocID="{25DD53DA-3A9D-AD4B-A6E0-7291963580DF}" presName="hierRoot2" presStyleCnt="0">
        <dgm:presLayoutVars>
          <dgm:hierBranch val="init"/>
        </dgm:presLayoutVars>
      </dgm:prSet>
      <dgm:spPr/>
    </dgm:pt>
    <dgm:pt modelId="{EF524A31-29BB-A648-B126-1739AAA31272}" type="pres">
      <dgm:prSet presAssocID="{25DD53DA-3A9D-AD4B-A6E0-7291963580DF}" presName="rootComposite" presStyleCnt="0"/>
      <dgm:spPr/>
    </dgm:pt>
    <dgm:pt modelId="{017EE8CE-D02C-DB47-B641-123153A0D199}" type="pres">
      <dgm:prSet presAssocID="{25DD53DA-3A9D-AD4B-A6E0-7291963580DF}" presName="rootText" presStyleLbl="node2" presStyleIdx="1" presStyleCnt="2">
        <dgm:presLayoutVars>
          <dgm:chPref val="3"/>
        </dgm:presLayoutVars>
      </dgm:prSet>
      <dgm:spPr/>
    </dgm:pt>
    <dgm:pt modelId="{2721C912-555A-FD45-A62F-998F45843588}" type="pres">
      <dgm:prSet presAssocID="{25DD53DA-3A9D-AD4B-A6E0-7291963580DF}" presName="rootConnector" presStyleLbl="node2" presStyleIdx="1" presStyleCnt="2"/>
      <dgm:spPr/>
    </dgm:pt>
    <dgm:pt modelId="{BCB7D209-3C83-9D4D-A93B-0E271B9C66C1}" type="pres">
      <dgm:prSet presAssocID="{25DD53DA-3A9D-AD4B-A6E0-7291963580DF}" presName="hierChild4" presStyleCnt="0"/>
      <dgm:spPr/>
    </dgm:pt>
    <dgm:pt modelId="{D5C96CE0-644E-D042-95F9-087F62188A75}" type="pres">
      <dgm:prSet presAssocID="{9D1FB09A-B1CC-184B-BB12-C66A03529B43}" presName="Name37" presStyleLbl="parChTrans1D3" presStyleIdx="2" presStyleCnt="5"/>
      <dgm:spPr/>
    </dgm:pt>
    <dgm:pt modelId="{4513E399-2217-8641-A483-6BC6BDC81955}" type="pres">
      <dgm:prSet presAssocID="{56731A6A-1AFE-9F48-9464-C0E1DB278DEE}" presName="hierRoot2" presStyleCnt="0">
        <dgm:presLayoutVars>
          <dgm:hierBranch val="init"/>
        </dgm:presLayoutVars>
      </dgm:prSet>
      <dgm:spPr/>
    </dgm:pt>
    <dgm:pt modelId="{9B6CA246-9AB0-DE46-93D6-B6C0EE463DB4}" type="pres">
      <dgm:prSet presAssocID="{56731A6A-1AFE-9F48-9464-C0E1DB278DEE}" presName="rootComposite" presStyleCnt="0"/>
      <dgm:spPr/>
    </dgm:pt>
    <dgm:pt modelId="{13453CC3-9AF0-1E43-8BD5-07224A736291}" type="pres">
      <dgm:prSet presAssocID="{56731A6A-1AFE-9F48-9464-C0E1DB278DEE}" presName="rootText" presStyleLbl="node3" presStyleIdx="2" presStyleCnt="5">
        <dgm:presLayoutVars>
          <dgm:chPref val="3"/>
        </dgm:presLayoutVars>
      </dgm:prSet>
      <dgm:spPr/>
    </dgm:pt>
    <dgm:pt modelId="{8FF9E6A9-EE2E-354E-AE1A-2096213B5F07}" type="pres">
      <dgm:prSet presAssocID="{56731A6A-1AFE-9F48-9464-C0E1DB278DEE}" presName="rootConnector" presStyleLbl="node3" presStyleIdx="2" presStyleCnt="5"/>
      <dgm:spPr/>
    </dgm:pt>
    <dgm:pt modelId="{AB3D59F7-F984-CC44-BB30-4C2678BB6B8B}" type="pres">
      <dgm:prSet presAssocID="{56731A6A-1AFE-9F48-9464-C0E1DB278DEE}" presName="hierChild4" presStyleCnt="0"/>
      <dgm:spPr/>
    </dgm:pt>
    <dgm:pt modelId="{0DA0A5FB-0920-CB4B-98BD-FAD28026A9B2}" type="pres">
      <dgm:prSet presAssocID="{56731A6A-1AFE-9F48-9464-C0E1DB278DEE}" presName="hierChild5" presStyleCnt="0"/>
      <dgm:spPr/>
    </dgm:pt>
    <dgm:pt modelId="{B5C04842-5737-994D-AA06-9139F071C3B8}" type="pres">
      <dgm:prSet presAssocID="{9CA70058-3DBE-3C4E-AE0C-34BF8E0D340B}" presName="Name37" presStyleLbl="parChTrans1D3" presStyleIdx="3" presStyleCnt="5"/>
      <dgm:spPr/>
    </dgm:pt>
    <dgm:pt modelId="{0C3F850E-75DA-0542-9D00-DBB212382C38}" type="pres">
      <dgm:prSet presAssocID="{ADE4F046-326E-6F4B-A4A4-19B36047C868}" presName="hierRoot2" presStyleCnt="0">
        <dgm:presLayoutVars>
          <dgm:hierBranch val="init"/>
        </dgm:presLayoutVars>
      </dgm:prSet>
      <dgm:spPr/>
    </dgm:pt>
    <dgm:pt modelId="{010B668A-E523-CF43-891B-8524E79225D2}" type="pres">
      <dgm:prSet presAssocID="{ADE4F046-326E-6F4B-A4A4-19B36047C868}" presName="rootComposite" presStyleCnt="0"/>
      <dgm:spPr/>
    </dgm:pt>
    <dgm:pt modelId="{860A2E42-478D-DB4A-A519-366B2AF9F187}" type="pres">
      <dgm:prSet presAssocID="{ADE4F046-326E-6F4B-A4A4-19B36047C868}" presName="rootText" presStyleLbl="node3" presStyleIdx="3" presStyleCnt="5">
        <dgm:presLayoutVars>
          <dgm:chPref val="3"/>
        </dgm:presLayoutVars>
      </dgm:prSet>
      <dgm:spPr/>
    </dgm:pt>
    <dgm:pt modelId="{7CAAE8F2-EB23-CC4E-B99D-B9ECD3EFE369}" type="pres">
      <dgm:prSet presAssocID="{ADE4F046-326E-6F4B-A4A4-19B36047C868}" presName="rootConnector" presStyleLbl="node3" presStyleIdx="3" presStyleCnt="5"/>
      <dgm:spPr/>
    </dgm:pt>
    <dgm:pt modelId="{B7419612-9630-5D49-B004-233DCFCEB08D}" type="pres">
      <dgm:prSet presAssocID="{ADE4F046-326E-6F4B-A4A4-19B36047C868}" presName="hierChild4" presStyleCnt="0"/>
      <dgm:spPr/>
    </dgm:pt>
    <dgm:pt modelId="{167B19C0-328C-C446-8B70-4394B303628C}" type="pres">
      <dgm:prSet presAssocID="{ADE4F046-326E-6F4B-A4A4-19B36047C868}" presName="hierChild5" presStyleCnt="0"/>
      <dgm:spPr/>
    </dgm:pt>
    <dgm:pt modelId="{6335FA01-A192-3848-BBCE-3DF4D7C84796}" type="pres">
      <dgm:prSet presAssocID="{DEE3A117-4A59-5745-83E0-0B4DFF207A45}" presName="Name37" presStyleLbl="parChTrans1D3" presStyleIdx="4" presStyleCnt="5"/>
      <dgm:spPr/>
    </dgm:pt>
    <dgm:pt modelId="{91245BD2-C276-7741-A277-F7AC928528F1}" type="pres">
      <dgm:prSet presAssocID="{F68F9F49-BC61-F647-AF67-AFBD535D79E8}" presName="hierRoot2" presStyleCnt="0">
        <dgm:presLayoutVars>
          <dgm:hierBranch val="init"/>
        </dgm:presLayoutVars>
      </dgm:prSet>
      <dgm:spPr/>
    </dgm:pt>
    <dgm:pt modelId="{B6C66C12-85F3-D14A-AC10-22EE211AC306}" type="pres">
      <dgm:prSet presAssocID="{F68F9F49-BC61-F647-AF67-AFBD535D79E8}" presName="rootComposite" presStyleCnt="0"/>
      <dgm:spPr/>
    </dgm:pt>
    <dgm:pt modelId="{1C8AC4BF-5D30-AE4F-B0D9-141483EBBEB1}" type="pres">
      <dgm:prSet presAssocID="{F68F9F49-BC61-F647-AF67-AFBD535D79E8}" presName="rootText" presStyleLbl="node3" presStyleIdx="4" presStyleCnt="5">
        <dgm:presLayoutVars>
          <dgm:chPref val="3"/>
        </dgm:presLayoutVars>
      </dgm:prSet>
      <dgm:spPr/>
    </dgm:pt>
    <dgm:pt modelId="{56A9F793-1092-B04C-A453-0F0F3B73ADD1}" type="pres">
      <dgm:prSet presAssocID="{F68F9F49-BC61-F647-AF67-AFBD535D79E8}" presName="rootConnector" presStyleLbl="node3" presStyleIdx="4" presStyleCnt="5"/>
      <dgm:spPr/>
    </dgm:pt>
    <dgm:pt modelId="{580D7468-9776-B24E-A6C8-4AEB2FC930A7}" type="pres">
      <dgm:prSet presAssocID="{F68F9F49-BC61-F647-AF67-AFBD535D79E8}" presName="hierChild4" presStyleCnt="0"/>
      <dgm:spPr/>
    </dgm:pt>
    <dgm:pt modelId="{EA1C13C3-811F-BE49-80E6-0D4F818CCB19}" type="pres">
      <dgm:prSet presAssocID="{F68F9F49-BC61-F647-AF67-AFBD535D79E8}" presName="hierChild5" presStyleCnt="0"/>
      <dgm:spPr/>
    </dgm:pt>
    <dgm:pt modelId="{D86B96BB-DC9A-E24D-A95B-501A0575FC75}" type="pres">
      <dgm:prSet presAssocID="{25DD53DA-3A9D-AD4B-A6E0-7291963580DF}" presName="hierChild5" presStyleCnt="0"/>
      <dgm:spPr/>
    </dgm:pt>
    <dgm:pt modelId="{6BEE2ADD-3F81-2949-A7B3-3821EA2E01B7}" type="pres">
      <dgm:prSet presAssocID="{BBE1C3FF-E8EE-A64C-B28E-F29F5C0558E5}" presName="hierChild3" presStyleCnt="0"/>
      <dgm:spPr/>
    </dgm:pt>
  </dgm:ptLst>
  <dgm:cxnLst>
    <dgm:cxn modelId="{5905FD03-0AFA-E244-9072-9AC9E6F65A4F}" type="presOf" srcId="{9D1FB09A-B1CC-184B-BB12-C66A03529B43}" destId="{D5C96CE0-644E-D042-95F9-087F62188A75}" srcOrd="0" destOrd="0" presId="urn:microsoft.com/office/officeart/2005/8/layout/orgChart1"/>
    <dgm:cxn modelId="{6709D60B-BE3B-1541-854A-759893F35DA3}" srcId="{8A19D85D-EF27-E54F-BCC0-1254D617AE42}" destId="{74600454-0F7A-6A43-9B09-CC0CA9682A49}" srcOrd="0" destOrd="0" parTransId="{A5FA7127-A11C-0E4C-9510-97FE9A299A82}" sibTransId="{8ADC6F03-959C-F14D-8033-239E83867BE8}"/>
    <dgm:cxn modelId="{84C97411-C6C2-7640-A8B0-3C7E3E20D1EF}" type="presOf" srcId="{8A19D85D-EF27-E54F-BCC0-1254D617AE42}" destId="{35104F30-5204-974B-A119-C2A676485F0E}" srcOrd="0" destOrd="0" presId="urn:microsoft.com/office/officeart/2005/8/layout/orgChart1"/>
    <dgm:cxn modelId="{65AEE011-21FB-9647-B158-E26786B9D9F3}" type="presOf" srcId="{BF2943E0-2FC4-4D4F-B6B4-1A6D1526E809}" destId="{28DF53FC-ABDB-8146-B7BB-3FAEF177163C}" srcOrd="0" destOrd="0" presId="urn:microsoft.com/office/officeart/2005/8/layout/orgChart1"/>
    <dgm:cxn modelId="{E63C271E-A47C-B348-BEB5-10CD3C35C70B}" type="presOf" srcId="{25714B3C-6CD6-E841-A691-C246E3767C36}" destId="{A27214A2-9C91-9E48-BF5E-81BBB877E354}" srcOrd="0" destOrd="0" presId="urn:microsoft.com/office/officeart/2005/8/layout/orgChart1"/>
    <dgm:cxn modelId="{E7E75B20-BB6F-E140-B9BC-5CF5BAC53A2E}" type="presOf" srcId="{56731A6A-1AFE-9F48-9464-C0E1DB278DEE}" destId="{8FF9E6A9-EE2E-354E-AE1A-2096213B5F07}" srcOrd="1" destOrd="0" presId="urn:microsoft.com/office/officeart/2005/8/layout/orgChart1"/>
    <dgm:cxn modelId="{B672352D-B5D7-214B-96C1-BEC37611717C}" type="presOf" srcId="{25714B3C-6CD6-E841-A691-C246E3767C36}" destId="{7B35D431-51EE-6442-8B3A-91F20D1DEE88}" srcOrd="1" destOrd="0" presId="urn:microsoft.com/office/officeart/2005/8/layout/orgChart1"/>
    <dgm:cxn modelId="{CE19BE34-E828-B246-AD8F-663004FD17EA}" srcId="{F7BF96C5-0A70-064A-9BCF-4EA860272D8F}" destId="{BBE1C3FF-E8EE-A64C-B28E-F29F5C0558E5}" srcOrd="1" destOrd="0" parTransId="{143B41FE-584E-1844-857D-A0F65448FC56}" sibTransId="{C51FB9A4-0DB4-B042-ACF0-C717D2E28A88}"/>
    <dgm:cxn modelId="{1DD15E3C-44F0-C14F-AC5F-7637111DDF5A}" srcId="{74600454-0F7A-6A43-9B09-CC0CA9682A49}" destId="{1B507AE8-47E4-574B-9EA0-6788582A3B6B}" srcOrd="1" destOrd="0" parTransId="{0E6F2334-6B6A-3E4E-A2BA-13EFA83A9A15}" sibTransId="{3DB9D9D7-0F3C-DD4F-94C5-CBACE73D8F1B}"/>
    <dgm:cxn modelId="{0933C33E-4D87-CA43-B078-505F4E95EBD7}" type="presOf" srcId="{62628090-DA55-604A-8573-63DE39E1E1BD}" destId="{394912E5-E2DA-8A44-B436-27DE2D91D076}" srcOrd="0" destOrd="0" presId="urn:microsoft.com/office/officeart/2005/8/layout/orgChart1"/>
    <dgm:cxn modelId="{1470DA3E-706F-D147-82F4-A19C8753E2AB}" type="presOf" srcId="{1586FF36-0F28-C142-A540-09DE44950A81}" destId="{3C68C419-5581-CD42-A33F-D676E6393678}" srcOrd="1" destOrd="0" presId="urn:microsoft.com/office/officeart/2005/8/layout/orgChart1"/>
    <dgm:cxn modelId="{B18A015D-1C97-2547-AD57-D2F4B315F050}" srcId="{74600454-0F7A-6A43-9B09-CC0CA9682A49}" destId="{25714B3C-6CD6-E841-A691-C246E3767C36}" srcOrd="0" destOrd="0" parTransId="{BBCCECB7-A8C5-6D40-86A1-2E2095FB8E99}" sibTransId="{B91580CA-B0C2-A243-8480-2A25DFE680CA}"/>
    <dgm:cxn modelId="{0DD21C41-78AB-5845-B5D4-5B8001E51C49}" srcId="{F7BF96C5-0A70-064A-9BCF-4EA860272D8F}" destId="{8A19D85D-EF27-E54F-BCC0-1254D617AE42}" srcOrd="0" destOrd="0" parTransId="{F45AC206-1325-7D4C-B6A6-F4D9DC0AACC5}" sibTransId="{7A135B99-6EE3-8746-AC32-1871F4C32BE4}"/>
    <dgm:cxn modelId="{97C4D561-758C-A044-B74F-82D72AAB5966}" type="presOf" srcId="{ADE4F046-326E-6F4B-A4A4-19B36047C868}" destId="{7CAAE8F2-EB23-CC4E-B99D-B9ECD3EFE369}" srcOrd="1" destOrd="0" presId="urn:microsoft.com/office/officeart/2005/8/layout/orgChart1"/>
    <dgm:cxn modelId="{FFB92A42-B2ED-7941-8FE8-26C0E966EFD8}" type="presOf" srcId="{ADE4F046-326E-6F4B-A4A4-19B36047C868}" destId="{860A2E42-478D-DB4A-A519-366B2AF9F187}" srcOrd="0" destOrd="0" presId="urn:microsoft.com/office/officeart/2005/8/layout/orgChart1"/>
    <dgm:cxn modelId="{AB3F9045-36A3-BD4C-B758-7A307EBE84AB}" type="presOf" srcId="{05E1CB9A-9D18-0647-9331-A9028DFBA65C}" destId="{0A0E195D-631A-5348-9270-707AC9805AB1}" srcOrd="0" destOrd="0" presId="urn:microsoft.com/office/officeart/2005/8/layout/orgChart1"/>
    <dgm:cxn modelId="{8D80D848-4DB8-314A-91EA-490474566EFF}" type="presOf" srcId="{F68F9F49-BC61-F647-AF67-AFBD535D79E8}" destId="{56A9F793-1092-B04C-A453-0F0F3B73ADD1}" srcOrd="1" destOrd="0" presId="urn:microsoft.com/office/officeart/2005/8/layout/orgChart1"/>
    <dgm:cxn modelId="{00B1126E-AF0E-1D43-8746-A7B1949ED29F}" type="presOf" srcId="{BBE1C3FF-E8EE-A64C-B28E-F29F5C0558E5}" destId="{150F4345-AC80-164A-81C5-7E95A7A16C63}" srcOrd="1" destOrd="0" presId="urn:microsoft.com/office/officeart/2005/8/layout/orgChart1"/>
    <dgm:cxn modelId="{5663B76E-074A-BF47-913A-890B0C7B7DF3}" type="presOf" srcId="{F68F9F49-BC61-F647-AF67-AFBD535D79E8}" destId="{1C8AC4BF-5D30-AE4F-B0D9-141483EBBEB1}" srcOrd="0" destOrd="0" presId="urn:microsoft.com/office/officeart/2005/8/layout/orgChart1"/>
    <dgm:cxn modelId="{C2A57B50-45EF-A34F-825F-65BCAF0A3AB6}" type="presOf" srcId="{74600454-0F7A-6A43-9B09-CC0CA9682A49}" destId="{741327B3-66E2-5844-8253-41D201547B76}" srcOrd="1" destOrd="0" presId="urn:microsoft.com/office/officeart/2005/8/layout/orgChart1"/>
    <dgm:cxn modelId="{C944C470-FED5-5845-A994-5C495CB8059A}" type="presOf" srcId="{0E6F2334-6B6A-3E4E-A2BA-13EFA83A9A15}" destId="{A3332AE7-A06A-7E47-A82B-4012B7080E7F}" srcOrd="0" destOrd="0" presId="urn:microsoft.com/office/officeart/2005/8/layout/orgChart1"/>
    <dgm:cxn modelId="{E4721374-C967-924B-9B2C-6CBCBEC48DB2}" type="presOf" srcId="{74600454-0F7A-6A43-9B09-CC0CA9682A49}" destId="{663E1097-F14F-B94C-860A-90244B7E05BF}" srcOrd="0" destOrd="0" presId="urn:microsoft.com/office/officeart/2005/8/layout/orgChart1"/>
    <dgm:cxn modelId="{4619A457-E0E1-9F41-98BE-D75F050C3356}" type="presOf" srcId="{D64FE0C5-7823-A84B-93D1-F0ACECE0EADA}" destId="{3671E16E-2CA8-7F49-9B33-D96A9A7D82A9}" srcOrd="0" destOrd="0" presId="urn:microsoft.com/office/officeart/2005/8/layout/orgChart1"/>
    <dgm:cxn modelId="{80339380-37E1-7542-94E2-452DC9C60F27}" type="presOf" srcId="{A5FA7127-A11C-0E4C-9510-97FE9A299A82}" destId="{661435AB-7D70-494D-9A18-63D858A82CF2}" srcOrd="0" destOrd="0" presId="urn:microsoft.com/office/officeart/2005/8/layout/orgChart1"/>
    <dgm:cxn modelId="{8FE2C281-74AC-854C-8461-4FD391909635}" srcId="{1B507AE8-47E4-574B-9EA0-6788582A3B6B}" destId="{05E1CB9A-9D18-0647-9331-A9028DFBA65C}" srcOrd="0" destOrd="0" parTransId="{BF2943E0-2FC4-4D4F-B6B4-1A6D1526E809}" sibTransId="{5423FF4F-FB4C-C944-92F7-6225CA60E58A}"/>
    <dgm:cxn modelId="{9A9B4C8A-43AC-E84A-AFC3-4795409436E7}" type="presOf" srcId="{BBCCECB7-A8C5-6D40-86A1-2E2095FB8E99}" destId="{A3559193-1A35-EA4A-B122-B43F664480F0}" srcOrd="0" destOrd="0" presId="urn:microsoft.com/office/officeart/2005/8/layout/orgChart1"/>
    <dgm:cxn modelId="{5F9E0F8B-F982-6248-AD34-C49937C296A8}" type="presOf" srcId="{DEE3A117-4A59-5745-83E0-0B4DFF207A45}" destId="{6335FA01-A192-3848-BBCE-3DF4D7C84796}" srcOrd="0" destOrd="0" presId="urn:microsoft.com/office/officeart/2005/8/layout/orgChart1"/>
    <dgm:cxn modelId="{27334AA2-BB26-2D45-92AA-FD970502A446}" type="presOf" srcId="{1B507AE8-47E4-574B-9EA0-6788582A3B6B}" destId="{5C4EDC95-66A9-864D-ABF6-E35BF14141C9}" srcOrd="1" destOrd="0" presId="urn:microsoft.com/office/officeart/2005/8/layout/orgChart1"/>
    <dgm:cxn modelId="{75CBB2A5-6AF8-684C-B54E-774602B1A1FC}" type="presOf" srcId="{25DD53DA-3A9D-AD4B-A6E0-7291963580DF}" destId="{2721C912-555A-FD45-A62F-998F45843588}" srcOrd="1" destOrd="0" presId="urn:microsoft.com/office/officeart/2005/8/layout/orgChart1"/>
    <dgm:cxn modelId="{833542A6-470D-3247-B4B8-941BD942C206}" type="presOf" srcId="{05E1CB9A-9D18-0647-9331-A9028DFBA65C}" destId="{AD0A58C0-7D98-044D-B9D2-9E4F1B7817C4}" srcOrd="1" destOrd="0" presId="urn:microsoft.com/office/officeart/2005/8/layout/orgChart1"/>
    <dgm:cxn modelId="{DE889BB1-6AD0-3140-AEB7-CCA46BF0C1A7}" srcId="{25DD53DA-3A9D-AD4B-A6E0-7291963580DF}" destId="{ADE4F046-326E-6F4B-A4A4-19B36047C868}" srcOrd="1" destOrd="0" parTransId="{9CA70058-3DBE-3C4E-AE0C-34BF8E0D340B}" sibTransId="{EBCA6882-03B3-B34D-920F-A69E4AC158AC}"/>
    <dgm:cxn modelId="{8935B1B8-1491-AC4C-90D2-6B8E2EEA2A27}" srcId="{25DD53DA-3A9D-AD4B-A6E0-7291963580DF}" destId="{56731A6A-1AFE-9F48-9464-C0E1DB278DEE}" srcOrd="0" destOrd="0" parTransId="{9D1FB09A-B1CC-184B-BB12-C66A03529B43}" sibTransId="{ABED3B5F-FD0F-C042-BD31-DF35D3737378}"/>
    <dgm:cxn modelId="{AD30E2C2-323B-1E45-8E96-1C1C6EF876F2}" type="presOf" srcId="{25DD53DA-3A9D-AD4B-A6E0-7291963580DF}" destId="{017EE8CE-D02C-DB47-B641-123153A0D199}" srcOrd="0" destOrd="0" presId="urn:microsoft.com/office/officeart/2005/8/layout/orgChart1"/>
    <dgm:cxn modelId="{CC4FECD1-838B-BA43-9F5D-28864278418D}" type="presOf" srcId="{56731A6A-1AFE-9F48-9464-C0E1DB278DEE}" destId="{13453CC3-9AF0-1E43-8BD5-07224A736291}" srcOrd="0" destOrd="0" presId="urn:microsoft.com/office/officeart/2005/8/layout/orgChart1"/>
    <dgm:cxn modelId="{975A0ED7-0453-8147-AA48-4B04737A3A06}" type="presOf" srcId="{1586FF36-0F28-C142-A540-09DE44950A81}" destId="{14215EB2-2EC9-F44C-83A1-3145F7688FCA}" srcOrd="0" destOrd="0" presId="urn:microsoft.com/office/officeart/2005/8/layout/orgChart1"/>
    <dgm:cxn modelId="{4942B8D7-2095-2D4E-833E-E8BAD26EAF94}" type="presOf" srcId="{8A19D85D-EF27-E54F-BCC0-1254D617AE42}" destId="{4F1B6353-3474-4A4E-86D5-42C6F5FF7011}" srcOrd="1" destOrd="0" presId="urn:microsoft.com/office/officeart/2005/8/layout/orgChart1"/>
    <dgm:cxn modelId="{41D1F3D8-0B19-E145-A853-0311A9470C22}" srcId="{25714B3C-6CD6-E841-A691-C246E3767C36}" destId="{1586FF36-0F28-C142-A540-09DE44950A81}" srcOrd="0" destOrd="0" parTransId="{62628090-DA55-604A-8573-63DE39E1E1BD}" sibTransId="{71808139-9F84-3847-9251-FF8D1A146289}"/>
    <dgm:cxn modelId="{DE8963DE-6AAA-FD48-A3A0-4F6FE78AEFC4}" srcId="{BBE1C3FF-E8EE-A64C-B28E-F29F5C0558E5}" destId="{25DD53DA-3A9D-AD4B-A6E0-7291963580DF}" srcOrd="0" destOrd="0" parTransId="{D64FE0C5-7823-A84B-93D1-F0ACECE0EADA}" sibTransId="{909FBDC9-E627-C04A-BEAD-8AB690CE5E26}"/>
    <dgm:cxn modelId="{F542CCE7-FF6F-5F4D-A313-F8279CA4D2DB}" type="presOf" srcId="{F7BF96C5-0A70-064A-9BCF-4EA860272D8F}" destId="{489D1894-8A47-904A-93FC-3C2BCF1445E6}" srcOrd="0" destOrd="0" presId="urn:microsoft.com/office/officeart/2005/8/layout/orgChart1"/>
    <dgm:cxn modelId="{677895E8-676F-9542-AC23-D59E90941791}" type="presOf" srcId="{9CA70058-3DBE-3C4E-AE0C-34BF8E0D340B}" destId="{B5C04842-5737-994D-AA06-9139F071C3B8}" srcOrd="0" destOrd="0" presId="urn:microsoft.com/office/officeart/2005/8/layout/orgChart1"/>
    <dgm:cxn modelId="{D60E83EA-6764-5E48-8564-0E7DA488801C}" type="presOf" srcId="{1B507AE8-47E4-574B-9EA0-6788582A3B6B}" destId="{03C41687-C33F-9F4C-9B6B-FF42BAAAEA47}" srcOrd="0" destOrd="0" presId="urn:microsoft.com/office/officeart/2005/8/layout/orgChart1"/>
    <dgm:cxn modelId="{EF3F92F8-3F5E-5E4D-AD1C-87A32E3C22F9}" type="presOf" srcId="{BBE1C3FF-E8EE-A64C-B28E-F29F5C0558E5}" destId="{A330A65C-0AC8-2A42-993C-FEF865ADFEF9}" srcOrd="0" destOrd="0" presId="urn:microsoft.com/office/officeart/2005/8/layout/orgChart1"/>
    <dgm:cxn modelId="{C59D66FD-4C85-E949-BE67-2424DADFCC50}" srcId="{25DD53DA-3A9D-AD4B-A6E0-7291963580DF}" destId="{F68F9F49-BC61-F647-AF67-AFBD535D79E8}" srcOrd="2" destOrd="0" parTransId="{DEE3A117-4A59-5745-83E0-0B4DFF207A45}" sibTransId="{12F3C547-0233-4847-AD09-27F6BB979943}"/>
    <dgm:cxn modelId="{22A928EB-37B3-FB4B-B8EB-CCA3CF85DD7E}" type="presParOf" srcId="{489D1894-8A47-904A-93FC-3C2BCF1445E6}" destId="{AC8770E5-C3C6-0441-8DCB-47A81F066D2B}" srcOrd="0" destOrd="0" presId="urn:microsoft.com/office/officeart/2005/8/layout/orgChart1"/>
    <dgm:cxn modelId="{4EDB9BD6-035A-914A-8994-A6467E53DE69}" type="presParOf" srcId="{AC8770E5-C3C6-0441-8DCB-47A81F066D2B}" destId="{BE51924A-B8D4-B947-8351-21BD1A6989D4}" srcOrd="0" destOrd="0" presId="urn:microsoft.com/office/officeart/2005/8/layout/orgChart1"/>
    <dgm:cxn modelId="{AF0BDBD5-6D8B-E940-9732-4F8FC9BD7C57}" type="presParOf" srcId="{BE51924A-B8D4-B947-8351-21BD1A6989D4}" destId="{35104F30-5204-974B-A119-C2A676485F0E}" srcOrd="0" destOrd="0" presId="urn:microsoft.com/office/officeart/2005/8/layout/orgChart1"/>
    <dgm:cxn modelId="{AF1E9365-9364-7F4E-9AD8-EF0696A7E2AB}" type="presParOf" srcId="{BE51924A-B8D4-B947-8351-21BD1A6989D4}" destId="{4F1B6353-3474-4A4E-86D5-42C6F5FF7011}" srcOrd="1" destOrd="0" presId="urn:microsoft.com/office/officeart/2005/8/layout/orgChart1"/>
    <dgm:cxn modelId="{7CB14F76-09D8-454A-909C-5FA946413B26}" type="presParOf" srcId="{AC8770E5-C3C6-0441-8DCB-47A81F066D2B}" destId="{BB2BB8D4-A3F2-C844-B5DF-EFDEBBE917A3}" srcOrd="1" destOrd="0" presId="urn:microsoft.com/office/officeart/2005/8/layout/orgChart1"/>
    <dgm:cxn modelId="{DD9F7FB7-30F4-0043-92CE-1BC2F769CED6}" type="presParOf" srcId="{BB2BB8D4-A3F2-C844-B5DF-EFDEBBE917A3}" destId="{661435AB-7D70-494D-9A18-63D858A82CF2}" srcOrd="0" destOrd="0" presId="urn:microsoft.com/office/officeart/2005/8/layout/orgChart1"/>
    <dgm:cxn modelId="{AB24D781-F694-7246-8C45-8EBDD60FD158}" type="presParOf" srcId="{BB2BB8D4-A3F2-C844-B5DF-EFDEBBE917A3}" destId="{6CC5D255-D2B0-9948-939E-226F37CF1A1B}" srcOrd="1" destOrd="0" presId="urn:microsoft.com/office/officeart/2005/8/layout/orgChart1"/>
    <dgm:cxn modelId="{CEF9AB06-E61C-4646-B309-49FD92F208F2}" type="presParOf" srcId="{6CC5D255-D2B0-9948-939E-226F37CF1A1B}" destId="{267D84C7-B09E-1A46-B527-8F24A312C896}" srcOrd="0" destOrd="0" presId="urn:microsoft.com/office/officeart/2005/8/layout/orgChart1"/>
    <dgm:cxn modelId="{3AC277A1-77C2-F343-B6E1-FA186DDE8478}" type="presParOf" srcId="{267D84C7-B09E-1A46-B527-8F24A312C896}" destId="{663E1097-F14F-B94C-860A-90244B7E05BF}" srcOrd="0" destOrd="0" presId="urn:microsoft.com/office/officeart/2005/8/layout/orgChart1"/>
    <dgm:cxn modelId="{9DF5B517-92E1-2146-A444-48244C69CBFD}" type="presParOf" srcId="{267D84C7-B09E-1A46-B527-8F24A312C896}" destId="{741327B3-66E2-5844-8253-41D201547B76}" srcOrd="1" destOrd="0" presId="urn:microsoft.com/office/officeart/2005/8/layout/orgChart1"/>
    <dgm:cxn modelId="{D79117D3-8A57-4748-8690-EEF9FAEF252C}" type="presParOf" srcId="{6CC5D255-D2B0-9948-939E-226F37CF1A1B}" destId="{99628191-C2AD-8547-B0AC-99C54C0657A9}" srcOrd="1" destOrd="0" presId="urn:microsoft.com/office/officeart/2005/8/layout/orgChart1"/>
    <dgm:cxn modelId="{12AAEA54-5C7C-CC4A-86E5-FC237C25CA31}" type="presParOf" srcId="{99628191-C2AD-8547-B0AC-99C54C0657A9}" destId="{A3559193-1A35-EA4A-B122-B43F664480F0}" srcOrd="0" destOrd="0" presId="urn:microsoft.com/office/officeart/2005/8/layout/orgChart1"/>
    <dgm:cxn modelId="{75D8B5FB-BFB4-8D47-9855-9D24006ABAB8}" type="presParOf" srcId="{99628191-C2AD-8547-B0AC-99C54C0657A9}" destId="{A0D4C1DE-0BAE-5D4F-B592-0CEA3E428DDE}" srcOrd="1" destOrd="0" presId="urn:microsoft.com/office/officeart/2005/8/layout/orgChart1"/>
    <dgm:cxn modelId="{F18758AA-8143-0947-B554-0D22F0DC2A33}" type="presParOf" srcId="{A0D4C1DE-0BAE-5D4F-B592-0CEA3E428DDE}" destId="{25A29CE4-7C83-4A4D-AF88-1CAF2DE70E5F}" srcOrd="0" destOrd="0" presId="urn:microsoft.com/office/officeart/2005/8/layout/orgChart1"/>
    <dgm:cxn modelId="{C25CB650-0E12-994E-B9FE-A4314D761D8F}" type="presParOf" srcId="{25A29CE4-7C83-4A4D-AF88-1CAF2DE70E5F}" destId="{A27214A2-9C91-9E48-BF5E-81BBB877E354}" srcOrd="0" destOrd="0" presId="urn:microsoft.com/office/officeart/2005/8/layout/orgChart1"/>
    <dgm:cxn modelId="{1ACFA615-B602-CE4E-833A-87FB09C05146}" type="presParOf" srcId="{25A29CE4-7C83-4A4D-AF88-1CAF2DE70E5F}" destId="{7B35D431-51EE-6442-8B3A-91F20D1DEE88}" srcOrd="1" destOrd="0" presId="urn:microsoft.com/office/officeart/2005/8/layout/orgChart1"/>
    <dgm:cxn modelId="{01796980-98AF-FD49-922D-F32B568D7EC0}" type="presParOf" srcId="{A0D4C1DE-0BAE-5D4F-B592-0CEA3E428DDE}" destId="{00A66BEB-2BA2-224C-ABCA-270D981BB18B}" srcOrd="1" destOrd="0" presId="urn:microsoft.com/office/officeart/2005/8/layout/orgChart1"/>
    <dgm:cxn modelId="{5E5934EE-1161-2948-A84E-223CA731341F}" type="presParOf" srcId="{00A66BEB-2BA2-224C-ABCA-270D981BB18B}" destId="{394912E5-E2DA-8A44-B436-27DE2D91D076}" srcOrd="0" destOrd="0" presId="urn:microsoft.com/office/officeart/2005/8/layout/orgChart1"/>
    <dgm:cxn modelId="{A9A66D59-32AC-A54B-81BB-4BD6A4D124F5}" type="presParOf" srcId="{00A66BEB-2BA2-224C-ABCA-270D981BB18B}" destId="{D45D9779-C11D-6D4E-A079-8312536E3489}" srcOrd="1" destOrd="0" presId="urn:microsoft.com/office/officeart/2005/8/layout/orgChart1"/>
    <dgm:cxn modelId="{641120CD-3DCC-6C4A-BDA4-FF35FCFF9F21}" type="presParOf" srcId="{D45D9779-C11D-6D4E-A079-8312536E3489}" destId="{AB9D609E-314B-BF49-B4E3-47D6237A5B33}" srcOrd="0" destOrd="0" presId="urn:microsoft.com/office/officeart/2005/8/layout/orgChart1"/>
    <dgm:cxn modelId="{CF17C02F-EB40-0243-9330-3DECFF88E7E7}" type="presParOf" srcId="{AB9D609E-314B-BF49-B4E3-47D6237A5B33}" destId="{14215EB2-2EC9-F44C-83A1-3145F7688FCA}" srcOrd="0" destOrd="0" presId="urn:microsoft.com/office/officeart/2005/8/layout/orgChart1"/>
    <dgm:cxn modelId="{69528B0F-1539-9048-AFF9-F0D09D7F511A}" type="presParOf" srcId="{AB9D609E-314B-BF49-B4E3-47D6237A5B33}" destId="{3C68C419-5581-CD42-A33F-D676E6393678}" srcOrd="1" destOrd="0" presId="urn:microsoft.com/office/officeart/2005/8/layout/orgChart1"/>
    <dgm:cxn modelId="{5841FDFE-4D3B-5548-9359-FDC87F7B8F2C}" type="presParOf" srcId="{D45D9779-C11D-6D4E-A079-8312536E3489}" destId="{8FA3227B-A583-A74D-8F4D-37B58679EEAA}" srcOrd="1" destOrd="0" presId="urn:microsoft.com/office/officeart/2005/8/layout/orgChart1"/>
    <dgm:cxn modelId="{A3C9217D-FE43-154F-8A72-AFD8C44DFA75}" type="presParOf" srcId="{D45D9779-C11D-6D4E-A079-8312536E3489}" destId="{E70A83CE-13F0-E841-836F-3E25F61C5CF4}" srcOrd="2" destOrd="0" presId="urn:microsoft.com/office/officeart/2005/8/layout/orgChart1"/>
    <dgm:cxn modelId="{6451EB7F-D46E-9949-8855-C2CA617E9CFC}" type="presParOf" srcId="{A0D4C1DE-0BAE-5D4F-B592-0CEA3E428DDE}" destId="{BCC93BBC-9F33-9B4D-885A-1C7BAC0AE014}" srcOrd="2" destOrd="0" presId="urn:microsoft.com/office/officeart/2005/8/layout/orgChart1"/>
    <dgm:cxn modelId="{6C292FAE-B8DB-0C49-9475-ECE69D4D5A41}" type="presParOf" srcId="{99628191-C2AD-8547-B0AC-99C54C0657A9}" destId="{A3332AE7-A06A-7E47-A82B-4012B7080E7F}" srcOrd="2" destOrd="0" presId="urn:microsoft.com/office/officeart/2005/8/layout/orgChart1"/>
    <dgm:cxn modelId="{FED16DC6-F621-284E-83E1-8B6797618D42}" type="presParOf" srcId="{99628191-C2AD-8547-B0AC-99C54C0657A9}" destId="{57A09210-8C59-A04C-BA5E-B48B0A14BA71}" srcOrd="3" destOrd="0" presId="urn:microsoft.com/office/officeart/2005/8/layout/orgChart1"/>
    <dgm:cxn modelId="{75B9B19B-7168-1645-8566-9BD5E7BB3C3A}" type="presParOf" srcId="{57A09210-8C59-A04C-BA5E-B48B0A14BA71}" destId="{EDDE1401-831D-6146-9706-B9E933779D5D}" srcOrd="0" destOrd="0" presId="urn:microsoft.com/office/officeart/2005/8/layout/orgChart1"/>
    <dgm:cxn modelId="{88D8E76A-9E86-D244-A8F7-36F613B857C4}" type="presParOf" srcId="{EDDE1401-831D-6146-9706-B9E933779D5D}" destId="{03C41687-C33F-9F4C-9B6B-FF42BAAAEA47}" srcOrd="0" destOrd="0" presId="urn:microsoft.com/office/officeart/2005/8/layout/orgChart1"/>
    <dgm:cxn modelId="{40D21F5F-24E4-3D4C-B7EB-97329A683497}" type="presParOf" srcId="{EDDE1401-831D-6146-9706-B9E933779D5D}" destId="{5C4EDC95-66A9-864D-ABF6-E35BF14141C9}" srcOrd="1" destOrd="0" presId="urn:microsoft.com/office/officeart/2005/8/layout/orgChart1"/>
    <dgm:cxn modelId="{52F05704-5558-6A44-A4D8-2FFDC3A5BEFF}" type="presParOf" srcId="{57A09210-8C59-A04C-BA5E-B48B0A14BA71}" destId="{A992F3D6-C9FB-B54C-AB38-419FE287E667}" srcOrd="1" destOrd="0" presId="urn:microsoft.com/office/officeart/2005/8/layout/orgChart1"/>
    <dgm:cxn modelId="{69E5428B-475F-EE4D-9F17-528D061B8A8C}" type="presParOf" srcId="{A992F3D6-C9FB-B54C-AB38-419FE287E667}" destId="{28DF53FC-ABDB-8146-B7BB-3FAEF177163C}" srcOrd="0" destOrd="0" presId="urn:microsoft.com/office/officeart/2005/8/layout/orgChart1"/>
    <dgm:cxn modelId="{4A9A1745-E74B-5E4F-A865-21CF76668E97}" type="presParOf" srcId="{A992F3D6-C9FB-B54C-AB38-419FE287E667}" destId="{2E80D622-E113-F24F-B09F-535C5A09AA22}" srcOrd="1" destOrd="0" presId="urn:microsoft.com/office/officeart/2005/8/layout/orgChart1"/>
    <dgm:cxn modelId="{E89D1DFE-7504-1643-9D3F-7F22404008AE}" type="presParOf" srcId="{2E80D622-E113-F24F-B09F-535C5A09AA22}" destId="{D5049ACD-E067-AB42-AB85-CE7219AFF679}" srcOrd="0" destOrd="0" presId="urn:microsoft.com/office/officeart/2005/8/layout/orgChart1"/>
    <dgm:cxn modelId="{FEFA0E46-CDD4-D146-9AED-2D92B004E408}" type="presParOf" srcId="{D5049ACD-E067-AB42-AB85-CE7219AFF679}" destId="{0A0E195D-631A-5348-9270-707AC9805AB1}" srcOrd="0" destOrd="0" presId="urn:microsoft.com/office/officeart/2005/8/layout/orgChart1"/>
    <dgm:cxn modelId="{3FA57CD3-3A15-1E45-9BF1-1661563262F2}" type="presParOf" srcId="{D5049ACD-E067-AB42-AB85-CE7219AFF679}" destId="{AD0A58C0-7D98-044D-B9D2-9E4F1B7817C4}" srcOrd="1" destOrd="0" presId="urn:microsoft.com/office/officeart/2005/8/layout/orgChart1"/>
    <dgm:cxn modelId="{7D3C9316-914C-F445-97D5-34DBCFB8DC9B}" type="presParOf" srcId="{2E80D622-E113-F24F-B09F-535C5A09AA22}" destId="{40AD2BAE-E3AB-3A4F-8169-54F67BE40299}" srcOrd="1" destOrd="0" presId="urn:microsoft.com/office/officeart/2005/8/layout/orgChart1"/>
    <dgm:cxn modelId="{D5B5F5A4-E702-3B46-A451-8C0DA6E29FA1}" type="presParOf" srcId="{2E80D622-E113-F24F-B09F-535C5A09AA22}" destId="{BF18C189-9223-C14B-AEF3-97EC22DCF753}" srcOrd="2" destOrd="0" presId="urn:microsoft.com/office/officeart/2005/8/layout/orgChart1"/>
    <dgm:cxn modelId="{BC57B24D-E3D0-2148-8211-7FDB615BC4F1}" type="presParOf" srcId="{57A09210-8C59-A04C-BA5E-B48B0A14BA71}" destId="{1E3F1206-57EA-624A-8F9A-F9577ABCB6DE}" srcOrd="2" destOrd="0" presId="urn:microsoft.com/office/officeart/2005/8/layout/orgChart1"/>
    <dgm:cxn modelId="{7A61A6B8-851F-234F-872D-1CB9FA328EC3}" type="presParOf" srcId="{6CC5D255-D2B0-9948-939E-226F37CF1A1B}" destId="{2E62828F-3F21-DF46-BDDA-64ED44FD53AC}" srcOrd="2" destOrd="0" presId="urn:microsoft.com/office/officeart/2005/8/layout/orgChart1"/>
    <dgm:cxn modelId="{6A63931F-D0C5-B946-B75A-729DC06FD4C6}" type="presParOf" srcId="{AC8770E5-C3C6-0441-8DCB-47A81F066D2B}" destId="{36FF17D7-76FE-B445-BF1B-AA3EDFBED029}" srcOrd="2" destOrd="0" presId="urn:microsoft.com/office/officeart/2005/8/layout/orgChart1"/>
    <dgm:cxn modelId="{0F947EFA-E46D-7F48-A93D-914BE0523E70}" type="presParOf" srcId="{489D1894-8A47-904A-93FC-3C2BCF1445E6}" destId="{75D74998-60BE-D948-B985-AD29D1BB23A7}" srcOrd="1" destOrd="0" presId="urn:microsoft.com/office/officeart/2005/8/layout/orgChart1"/>
    <dgm:cxn modelId="{04534631-0AB4-AF4F-A737-99F68D3A381A}" type="presParOf" srcId="{75D74998-60BE-D948-B985-AD29D1BB23A7}" destId="{27EB493D-7C15-6440-A2AB-FF309A19FF15}" srcOrd="0" destOrd="0" presId="urn:microsoft.com/office/officeart/2005/8/layout/orgChart1"/>
    <dgm:cxn modelId="{AEA64A6C-58D1-0845-9B35-4EE7227DE327}" type="presParOf" srcId="{27EB493D-7C15-6440-A2AB-FF309A19FF15}" destId="{A330A65C-0AC8-2A42-993C-FEF865ADFEF9}" srcOrd="0" destOrd="0" presId="urn:microsoft.com/office/officeart/2005/8/layout/orgChart1"/>
    <dgm:cxn modelId="{6AD66BBC-CCAF-1144-BAB1-8492AA869552}" type="presParOf" srcId="{27EB493D-7C15-6440-A2AB-FF309A19FF15}" destId="{150F4345-AC80-164A-81C5-7E95A7A16C63}" srcOrd="1" destOrd="0" presId="urn:microsoft.com/office/officeart/2005/8/layout/orgChart1"/>
    <dgm:cxn modelId="{78042281-A7A6-5149-B38E-4A25B06D9E1E}" type="presParOf" srcId="{75D74998-60BE-D948-B985-AD29D1BB23A7}" destId="{ED72EADA-E3BD-3A4C-851C-1A4D2000F34F}" srcOrd="1" destOrd="0" presId="urn:microsoft.com/office/officeart/2005/8/layout/orgChart1"/>
    <dgm:cxn modelId="{DA7D0D1B-27D1-774B-A727-D6350C93B6F4}" type="presParOf" srcId="{ED72EADA-E3BD-3A4C-851C-1A4D2000F34F}" destId="{3671E16E-2CA8-7F49-9B33-D96A9A7D82A9}" srcOrd="0" destOrd="0" presId="urn:microsoft.com/office/officeart/2005/8/layout/orgChart1"/>
    <dgm:cxn modelId="{90F9B36F-EE24-0F4D-857C-93CF14C20777}" type="presParOf" srcId="{ED72EADA-E3BD-3A4C-851C-1A4D2000F34F}" destId="{46706FC9-D38D-4E43-B93F-4964E9CD7E98}" srcOrd="1" destOrd="0" presId="urn:microsoft.com/office/officeart/2005/8/layout/orgChart1"/>
    <dgm:cxn modelId="{EA572B3F-66DA-194B-ABF3-77A5CC961FDD}" type="presParOf" srcId="{46706FC9-D38D-4E43-B93F-4964E9CD7E98}" destId="{EF524A31-29BB-A648-B126-1739AAA31272}" srcOrd="0" destOrd="0" presId="urn:microsoft.com/office/officeart/2005/8/layout/orgChart1"/>
    <dgm:cxn modelId="{62ED5C61-CE27-5741-9374-8B08AFBDAE3B}" type="presParOf" srcId="{EF524A31-29BB-A648-B126-1739AAA31272}" destId="{017EE8CE-D02C-DB47-B641-123153A0D199}" srcOrd="0" destOrd="0" presId="urn:microsoft.com/office/officeart/2005/8/layout/orgChart1"/>
    <dgm:cxn modelId="{E8097F52-595C-464A-9C42-90B26E684CF5}" type="presParOf" srcId="{EF524A31-29BB-A648-B126-1739AAA31272}" destId="{2721C912-555A-FD45-A62F-998F45843588}" srcOrd="1" destOrd="0" presId="urn:microsoft.com/office/officeart/2005/8/layout/orgChart1"/>
    <dgm:cxn modelId="{D702DE8A-A7E9-494E-8331-24641506A6AE}" type="presParOf" srcId="{46706FC9-D38D-4E43-B93F-4964E9CD7E98}" destId="{BCB7D209-3C83-9D4D-A93B-0E271B9C66C1}" srcOrd="1" destOrd="0" presId="urn:microsoft.com/office/officeart/2005/8/layout/orgChart1"/>
    <dgm:cxn modelId="{CA372A67-5D5E-784C-84E3-6A9A151B1D9F}" type="presParOf" srcId="{BCB7D209-3C83-9D4D-A93B-0E271B9C66C1}" destId="{D5C96CE0-644E-D042-95F9-087F62188A75}" srcOrd="0" destOrd="0" presId="urn:microsoft.com/office/officeart/2005/8/layout/orgChart1"/>
    <dgm:cxn modelId="{3506E1A2-6620-8340-92D1-F58F9C3F0E5A}" type="presParOf" srcId="{BCB7D209-3C83-9D4D-A93B-0E271B9C66C1}" destId="{4513E399-2217-8641-A483-6BC6BDC81955}" srcOrd="1" destOrd="0" presId="urn:microsoft.com/office/officeart/2005/8/layout/orgChart1"/>
    <dgm:cxn modelId="{BB98F313-A0C2-444C-A0EB-5CB40F5761B1}" type="presParOf" srcId="{4513E399-2217-8641-A483-6BC6BDC81955}" destId="{9B6CA246-9AB0-DE46-93D6-B6C0EE463DB4}" srcOrd="0" destOrd="0" presId="urn:microsoft.com/office/officeart/2005/8/layout/orgChart1"/>
    <dgm:cxn modelId="{A0CB1B98-E7FE-554F-A9DF-ED4D1B1AF528}" type="presParOf" srcId="{9B6CA246-9AB0-DE46-93D6-B6C0EE463DB4}" destId="{13453CC3-9AF0-1E43-8BD5-07224A736291}" srcOrd="0" destOrd="0" presId="urn:microsoft.com/office/officeart/2005/8/layout/orgChart1"/>
    <dgm:cxn modelId="{014016A0-F58A-5247-9819-F308025BC094}" type="presParOf" srcId="{9B6CA246-9AB0-DE46-93D6-B6C0EE463DB4}" destId="{8FF9E6A9-EE2E-354E-AE1A-2096213B5F07}" srcOrd="1" destOrd="0" presId="urn:microsoft.com/office/officeart/2005/8/layout/orgChart1"/>
    <dgm:cxn modelId="{9041B5F2-4F87-2145-ADBD-2014EC3ABBCE}" type="presParOf" srcId="{4513E399-2217-8641-A483-6BC6BDC81955}" destId="{AB3D59F7-F984-CC44-BB30-4C2678BB6B8B}" srcOrd="1" destOrd="0" presId="urn:microsoft.com/office/officeart/2005/8/layout/orgChart1"/>
    <dgm:cxn modelId="{E7E3776D-9202-1447-AB0E-E3EDB0617719}" type="presParOf" srcId="{4513E399-2217-8641-A483-6BC6BDC81955}" destId="{0DA0A5FB-0920-CB4B-98BD-FAD28026A9B2}" srcOrd="2" destOrd="0" presId="urn:microsoft.com/office/officeart/2005/8/layout/orgChart1"/>
    <dgm:cxn modelId="{5BFA6D28-A204-AC42-8F1E-B9A35F4A53E2}" type="presParOf" srcId="{BCB7D209-3C83-9D4D-A93B-0E271B9C66C1}" destId="{B5C04842-5737-994D-AA06-9139F071C3B8}" srcOrd="2" destOrd="0" presId="urn:microsoft.com/office/officeart/2005/8/layout/orgChart1"/>
    <dgm:cxn modelId="{4BA9A372-FA2B-0948-ABB8-3EEDCBE33DB5}" type="presParOf" srcId="{BCB7D209-3C83-9D4D-A93B-0E271B9C66C1}" destId="{0C3F850E-75DA-0542-9D00-DBB212382C38}" srcOrd="3" destOrd="0" presId="urn:microsoft.com/office/officeart/2005/8/layout/orgChart1"/>
    <dgm:cxn modelId="{52143002-B711-9945-A827-73406C9FDFCF}" type="presParOf" srcId="{0C3F850E-75DA-0542-9D00-DBB212382C38}" destId="{010B668A-E523-CF43-891B-8524E79225D2}" srcOrd="0" destOrd="0" presId="urn:microsoft.com/office/officeart/2005/8/layout/orgChart1"/>
    <dgm:cxn modelId="{111B8F40-533A-894B-AD98-175A4AC28EA8}" type="presParOf" srcId="{010B668A-E523-CF43-891B-8524E79225D2}" destId="{860A2E42-478D-DB4A-A519-366B2AF9F187}" srcOrd="0" destOrd="0" presId="urn:microsoft.com/office/officeart/2005/8/layout/orgChart1"/>
    <dgm:cxn modelId="{30FDFE15-0C4D-7F4D-ACD1-FE3DE5370D95}" type="presParOf" srcId="{010B668A-E523-CF43-891B-8524E79225D2}" destId="{7CAAE8F2-EB23-CC4E-B99D-B9ECD3EFE369}" srcOrd="1" destOrd="0" presId="urn:microsoft.com/office/officeart/2005/8/layout/orgChart1"/>
    <dgm:cxn modelId="{F8E04DFC-95F0-A749-AEED-D4F7862F03D8}" type="presParOf" srcId="{0C3F850E-75DA-0542-9D00-DBB212382C38}" destId="{B7419612-9630-5D49-B004-233DCFCEB08D}" srcOrd="1" destOrd="0" presId="urn:microsoft.com/office/officeart/2005/8/layout/orgChart1"/>
    <dgm:cxn modelId="{40D00DA0-8C3B-3C4E-AC9A-F9428C6DC05F}" type="presParOf" srcId="{0C3F850E-75DA-0542-9D00-DBB212382C38}" destId="{167B19C0-328C-C446-8B70-4394B303628C}" srcOrd="2" destOrd="0" presId="urn:microsoft.com/office/officeart/2005/8/layout/orgChart1"/>
    <dgm:cxn modelId="{3A7EE1AB-B3DA-C040-953C-0679AF432933}" type="presParOf" srcId="{BCB7D209-3C83-9D4D-A93B-0E271B9C66C1}" destId="{6335FA01-A192-3848-BBCE-3DF4D7C84796}" srcOrd="4" destOrd="0" presId="urn:microsoft.com/office/officeart/2005/8/layout/orgChart1"/>
    <dgm:cxn modelId="{671C846F-E92A-8C4C-971B-B121FCE224F2}" type="presParOf" srcId="{BCB7D209-3C83-9D4D-A93B-0E271B9C66C1}" destId="{91245BD2-C276-7741-A277-F7AC928528F1}" srcOrd="5" destOrd="0" presId="urn:microsoft.com/office/officeart/2005/8/layout/orgChart1"/>
    <dgm:cxn modelId="{03EFACEB-D5C3-6742-B568-50727799AB5E}" type="presParOf" srcId="{91245BD2-C276-7741-A277-F7AC928528F1}" destId="{B6C66C12-85F3-D14A-AC10-22EE211AC306}" srcOrd="0" destOrd="0" presId="urn:microsoft.com/office/officeart/2005/8/layout/orgChart1"/>
    <dgm:cxn modelId="{582D7881-3B94-E14C-9DBC-557BE0A5D81C}" type="presParOf" srcId="{B6C66C12-85F3-D14A-AC10-22EE211AC306}" destId="{1C8AC4BF-5D30-AE4F-B0D9-141483EBBEB1}" srcOrd="0" destOrd="0" presId="urn:microsoft.com/office/officeart/2005/8/layout/orgChart1"/>
    <dgm:cxn modelId="{BDF07632-3C2E-D743-B441-78D1E44BE5D6}" type="presParOf" srcId="{B6C66C12-85F3-D14A-AC10-22EE211AC306}" destId="{56A9F793-1092-B04C-A453-0F0F3B73ADD1}" srcOrd="1" destOrd="0" presId="urn:microsoft.com/office/officeart/2005/8/layout/orgChart1"/>
    <dgm:cxn modelId="{CC07064C-B7E5-F546-9289-BB848B074F76}" type="presParOf" srcId="{91245BD2-C276-7741-A277-F7AC928528F1}" destId="{580D7468-9776-B24E-A6C8-4AEB2FC930A7}" srcOrd="1" destOrd="0" presId="urn:microsoft.com/office/officeart/2005/8/layout/orgChart1"/>
    <dgm:cxn modelId="{F615818A-8A3B-7B43-B15D-A414BD78ACB9}" type="presParOf" srcId="{91245BD2-C276-7741-A277-F7AC928528F1}" destId="{EA1C13C3-811F-BE49-80E6-0D4F818CCB19}" srcOrd="2" destOrd="0" presId="urn:microsoft.com/office/officeart/2005/8/layout/orgChart1"/>
    <dgm:cxn modelId="{CEB2A4C0-9B0B-8842-B671-72976581621F}" type="presParOf" srcId="{46706FC9-D38D-4E43-B93F-4964E9CD7E98}" destId="{D86B96BB-DC9A-E24D-A95B-501A0575FC75}" srcOrd="2" destOrd="0" presId="urn:microsoft.com/office/officeart/2005/8/layout/orgChart1"/>
    <dgm:cxn modelId="{940D32D1-98FE-2F46-BCB5-F4B881133730}" type="presParOf" srcId="{75D74998-60BE-D948-B985-AD29D1BB23A7}" destId="{6BEE2ADD-3F81-2949-A7B3-3821EA2E01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477C-6D7E-C643-A2AC-BD4D22D64D73}">
      <dsp:nvSpPr>
        <dsp:cNvPr id="0" name=""/>
        <dsp:cNvSpPr/>
      </dsp:nvSpPr>
      <dsp:spPr>
        <a:xfrm rot="10800000">
          <a:off x="2143611" y="2994"/>
          <a:ext cx="7019498" cy="150216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4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entury Gothic" panose="020B0502020202020204" pitchFamily="34" charset="0"/>
            </a:rPr>
            <a:t>Improving case management skills of healthcare providers</a:t>
          </a:r>
          <a:endParaRPr lang="en-US" sz="2800" kern="1200" dirty="0">
            <a:latin typeface="Century Gothic" panose="020B0502020202020204" pitchFamily="34" charset="0"/>
          </a:endParaRPr>
        </a:p>
      </dsp:txBody>
      <dsp:txXfrm rot="10800000">
        <a:off x="2519153" y="2994"/>
        <a:ext cx="6643956" cy="1502168"/>
      </dsp:txXfrm>
    </dsp:sp>
    <dsp:sp modelId="{C7B7BD0E-7013-EE4C-B509-0BB12DA1C2B3}">
      <dsp:nvSpPr>
        <dsp:cNvPr id="0" name=""/>
        <dsp:cNvSpPr/>
      </dsp:nvSpPr>
      <dsp:spPr>
        <a:xfrm>
          <a:off x="1392527" y="2994"/>
          <a:ext cx="1502168" cy="15021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10D5-0E32-0E48-9AEA-999A097E72E6}">
      <dsp:nvSpPr>
        <dsp:cNvPr id="0" name=""/>
        <dsp:cNvSpPr/>
      </dsp:nvSpPr>
      <dsp:spPr>
        <a:xfrm rot="10800000">
          <a:off x="2143611" y="1953571"/>
          <a:ext cx="7019498" cy="1502168"/>
        </a:xfrm>
        <a:prstGeom prst="homePlate">
          <a:avLst/>
        </a:prstGeom>
        <a:solidFill>
          <a:schemeClr val="accent3">
            <a:hueOff val="2071352"/>
            <a:satOff val="-3746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4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entury Gothic" panose="020B0502020202020204" pitchFamily="34" charset="0"/>
            </a:rPr>
            <a:t>Improving health systems to provide quality care</a:t>
          </a:r>
          <a:endParaRPr lang="en-US" sz="2800" kern="1200" dirty="0">
            <a:latin typeface="Century Gothic" panose="020B0502020202020204" pitchFamily="34" charset="0"/>
          </a:endParaRPr>
        </a:p>
      </dsp:txBody>
      <dsp:txXfrm rot="10800000">
        <a:off x="2519153" y="1953571"/>
        <a:ext cx="6643956" cy="1502168"/>
      </dsp:txXfrm>
    </dsp:sp>
    <dsp:sp modelId="{8925A14E-C71E-6E4A-8CC4-9EE58DC1993E}">
      <dsp:nvSpPr>
        <dsp:cNvPr id="0" name=""/>
        <dsp:cNvSpPr/>
      </dsp:nvSpPr>
      <dsp:spPr>
        <a:xfrm>
          <a:off x="1392527" y="1953571"/>
          <a:ext cx="1502168" cy="150216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9047-9EDE-1C4F-952B-B230A3FEC293}">
      <dsp:nvSpPr>
        <dsp:cNvPr id="0" name=""/>
        <dsp:cNvSpPr/>
      </dsp:nvSpPr>
      <dsp:spPr>
        <a:xfrm rot="10800000">
          <a:off x="2143611" y="3904147"/>
          <a:ext cx="7019498" cy="1502168"/>
        </a:xfrm>
        <a:prstGeom prst="homePlate">
          <a:avLst/>
        </a:prstGeom>
        <a:solidFill>
          <a:schemeClr val="accent3">
            <a:hueOff val="4142704"/>
            <a:satOff val="-7491"/>
            <a:lumOff val="5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4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Century Gothic" panose="020B0502020202020204" pitchFamily="34" charset="0"/>
            </a:rPr>
            <a:t>Improving family and community health practices for health, growth and development</a:t>
          </a:r>
          <a:endParaRPr lang="en-US" sz="2800" kern="1200" dirty="0">
            <a:latin typeface="Century Gothic" panose="020B0502020202020204" pitchFamily="34" charset="0"/>
          </a:endParaRPr>
        </a:p>
      </dsp:txBody>
      <dsp:txXfrm rot="10800000">
        <a:off x="2519153" y="3904147"/>
        <a:ext cx="6643956" cy="1502168"/>
      </dsp:txXfrm>
    </dsp:sp>
    <dsp:sp modelId="{6935A8E4-6A6D-DE4C-A0CB-0A11799745B9}">
      <dsp:nvSpPr>
        <dsp:cNvPr id="0" name=""/>
        <dsp:cNvSpPr/>
      </dsp:nvSpPr>
      <dsp:spPr>
        <a:xfrm>
          <a:off x="1392527" y="3904147"/>
          <a:ext cx="1502168" cy="15021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FA01-A192-3848-BBCE-3DF4D7C84796}">
      <dsp:nvSpPr>
        <dsp:cNvPr id="0" name=""/>
        <dsp:cNvSpPr/>
      </dsp:nvSpPr>
      <dsp:spPr>
        <a:xfrm>
          <a:off x="6681629" y="3976280"/>
          <a:ext cx="397436" cy="498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1206"/>
              </a:lnTo>
              <a:lnTo>
                <a:pt x="397436" y="498120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04842-5737-994D-AA06-9139F071C3B8}">
      <dsp:nvSpPr>
        <dsp:cNvPr id="0" name=""/>
        <dsp:cNvSpPr/>
      </dsp:nvSpPr>
      <dsp:spPr>
        <a:xfrm>
          <a:off x="6681629" y="3976280"/>
          <a:ext cx="397436" cy="310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006"/>
              </a:lnTo>
              <a:lnTo>
                <a:pt x="397436" y="310000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96CE0-644E-D042-95F9-087F62188A75}">
      <dsp:nvSpPr>
        <dsp:cNvPr id="0" name=""/>
        <dsp:cNvSpPr/>
      </dsp:nvSpPr>
      <dsp:spPr>
        <a:xfrm>
          <a:off x="6681629" y="3976280"/>
          <a:ext cx="397436" cy="1218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805"/>
              </a:lnTo>
              <a:lnTo>
                <a:pt x="397436" y="121880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1E16E-2CA8-7F49-9B33-D96A9A7D82A9}">
      <dsp:nvSpPr>
        <dsp:cNvPr id="0" name=""/>
        <dsp:cNvSpPr/>
      </dsp:nvSpPr>
      <dsp:spPr>
        <a:xfrm>
          <a:off x="7695741" y="2095079"/>
          <a:ext cx="91440" cy="556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4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F53FC-ABDB-8146-B7BB-3FAEF177163C}">
      <dsp:nvSpPr>
        <dsp:cNvPr id="0" name=""/>
        <dsp:cNvSpPr/>
      </dsp:nvSpPr>
      <dsp:spPr>
        <a:xfrm>
          <a:off x="3475640" y="5857480"/>
          <a:ext cx="397436" cy="1218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805"/>
              </a:lnTo>
              <a:lnTo>
                <a:pt x="397436" y="121880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32AE7-A06A-7E47-A82B-4012B7080E7F}">
      <dsp:nvSpPr>
        <dsp:cNvPr id="0" name=""/>
        <dsp:cNvSpPr/>
      </dsp:nvSpPr>
      <dsp:spPr>
        <a:xfrm>
          <a:off x="2932476" y="3976280"/>
          <a:ext cx="1602994" cy="55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05"/>
              </a:lnTo>
              <a:lnTo>
                <a:pt x="1602994" y="278205"/>
              </a:lnTo>
              <a:lnTo>
                <a:pt x="1602994" y="55641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912E5-E2DA-8A44-B436-27DE2D91D076}">
      <dsp:nvSpPr>
        <dsp:cNvPr id="0" name=""/>
        <dsp:cNvSpPr/>
      </dsp:nvSpPr>
      <dsp:spPr>
        <a:xfrm>
          <a:off x="269651" y="5857480"/>
          <a:ext cx="397436" cy="1218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805"/>
              </a:lnTo>
              <a:lnTo>
                <a:pt x="397436" y="121880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59193-1A35-EA4A-B122-B43F664480F0}">
      <dsp:nvSpPr>
        <dsp:cNvPr id="0" name=""/>
        <dsp:cNvSpPr/>
      </dsp:nvSpPr>
      <dsp:spPr>
        <a:xfrm>
          <a:off x="1329482" y="3976280"/>
          <a:ext cx="1602994" cy="556411"/>
        </a:xfrm>
        <a:custGeom>
          <a:avLst/>
          <a:gdLst/>
          <a:ahLst/>
          <a:cxnLst/>
          <a:rect l="0" t="0" r="0" b="0"/>
          <a:pathLst>
            <a:path>
              <a:moveTo>
                <a:pt x="1602994" y="0"/>
              </a:moveTo>
              <a:lnTo>
                <a:pt x="1602994" y="278205"/>
              </a:lnTo>
              <a:lnTo>
                <a:pt x="0" y="278205"/>
              </a:lnTo>
              <a:lnTo>
                <a:pt x="0" y="55641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435AB-7D70-494D-9A18-63D858A82CF2}">
      <dsp:nvSpPr>
        <dsp:cNvPr id="0" name=""/>
        <dsp:cNvSpPr/>
      </dsp:nvSpPr>
      <dsp:spPr>
        <a:xfrm>
          <a:off x="2886756" y="2095079"/>
          <a:ext cx="91440" cy="556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4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4F30-5204-974B-A119-C2A676485F0E}">
      <dsp:nvSpPr>
        <dsp:cNvPr id="0" name=""/>
        <dsp:cNvSpPr/>
      </dsp:nvSpPr>
      <dsp:spPr>
        <a:xfrm>
          <a:off x="1607687" y="770290"/>
          <a:ext cx="2649578" cy="13247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Study design</a:t>
          </a:r>
        </a:p>
      </dsp:txBody>
      <dsp:txXfrm>
        <a:off x="1607687" y="770290"/>
        <a:ext cx="2649578" cy="1324789"/>
      </dsp:txXfrm>
    </dsp:sp>
    <dsp:sp modelId="{663E1097-F14F-B94C-860A-90244B7E05BF}">
      <dsp:nvSpPr>
        <dsp:cNvPr id="0" name=""/>
        <dsp:cNvSpPr/>
      </dsp:nvSpPr>
      <dsp:spPr>
        <a:xfrm>
          <a:off x="1607687" y="2651491"/>
          <a:ext cx="2649578" cy="13247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Cross-sectional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607687" y="2651491"/>
        <a:ext cx="2649578" cy="1324789"/>
      </dsp:txXfrm>
    </dsp:sp>
    <dsp:sp modelId="{A27214A2-9C91-9E48-BF5E-81BBB877E354}">
      <dsp:nvSpPr>
        <dsp:cNvPr id="0" name=""/>
        <dsp:cNvSpPr/>
      </dsp:nvSpPr>
      <dsp:spPr>
        <a:xfrm>
          <a:off x="4693" y="4532691"/>
          <a:ext cx="2649578" cy="13247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Quantitative methods</a:t>
          </a:r>
        </a:p>
      </dsp:txBody>
      <dsp:txXfrm>
        <a:off x="4693" y="4532691"/>
        <a:ext cx="2649578" cy="1324789"/>
      </dsp:txXfrm>
    </dsp:sp>
    <dsp:sp modelId="{14215EB2-2EC9-F44C-83A1-3145F7688FCA}">
      <dsp:nvSpPr>
        <dsp:cNvPr id="0" name=""/>
        <dsp:cNvSpPr/>
      </dsp:nvSpPr>
      <dsp:spPr>
        <a:xfrm>
          <a:off x="667087" y="6413891"/>
          <a:ext cx="2649578" cy="1324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Data extraction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667087" y="6413891"/>
        <a:ext cx="2649578" cy="1324789"/>
      </dsp:txXfrm>
    </dsp:sp>
    <dsp:sp modelId="{03C41687-C33F-9F4C-9B6B-FF42BAAAEA47}">
      <dsp:nvSpPr>
        <dsp:cNvPr id="0" name=""/>
        <dsp:cNvSpPr/>
      </dsp:nvSpPr>
      <dsp:spPr>
        <a:xfrm>
          <a:off x="3210682" y="4532691"/>
          <a:ext cx="2649578" cy="13247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Qualitative methods</a:t>
          </a:r>
        </a:p>
      </dsp:txBody>
      <dsp:txXfrm>
        <a:off x="3210682" y="4532691"/>
        <a:ext cx="2649578" cy="1324789"/>
      </dsp:txXfrm>
    </dsp:sp>
    <dsp:sp modelId="{0A0E195D-631A-5348-9270-707AC9805AB1}">
      <dsp:nvSpPr>
        <dsp:cNvPr id="0" name=""/>
        <dsp:cNvSpPr/>
      </dsp:nvSpPr>
      <dsp:spPr>
        <a:xfrm>
          <a:off x="3873077" y="6413891"/>
          <a:ext cx="2649578" cy="13247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KIIs</a:t>
          </a:r>
        </a:p>
      </dsp:txBody>
      <dsp:txXfrm>
        <a:off x="3873077" y="6413891"/>
        <a:ext cx="2649578" cy="1324789"/>
      </dsp:txXfrm>
    </dsp:sp>
    <dsp:sp modelId="{A330A65C-0AC8-2A42-993C-FEF865ADFEF9}">
      <dsp:nvSpPr>
        <dsp:cNvPr id="0" name=""/>
        <dsp:cNvSpPr/>
      </dsp:nvSpPr>
      <dsp:spPr>
        <a:xfrm>
          <a:off x="6416672" y="770290"/>
          <a:ext cx="2649578" cy="13247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Study setting</a:t>
          </a:r>
        </a:p>
      </dsp:txBody>
      <dsp:txXfrm>
        <a:off x="6416672" y="770290"/>
        <a:ext cx="2649578" cy="1324789"/>
      </dsp:txXfrm>
    </dsp:sp>
    <dsp:sp modelId="{017EE8CE-D02C-DB47-B641-123153A0D199}">
      <dsp:nvSpPr>
        <dsp:cNvPr id="0" name=""/>
        <dsp:cNvSpPr/>
      </dsp:nvSpPr>
      <dsp:spPr>
        <a:xfrm>
          <a:off x="6416672" y="2651491"/>
          <a:ext cx="2649578" cy="13247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Nationwide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6416672" y="2651491"/>
        <a:ext cx="2649578" cy="1324789"/>
      </dsp:txXfrm>
    </dsp:sp>
    <dsp:sp modelId="{13453CC3-9AF0-1E43-8BD5-07224A736291}">
      <dsp:nvSpPr>
        <dsp:cNvPr id="0" name=""/>
        <dsp:cNvSpPr/>
      </dsp:nvSpPr>
      <dsp:spPr>
        <a:xfrm>
          <a:off x="7079066" y="4532691"/>
          <a:ext cx="2649578" cy="13247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Health facilities</a:t>
          </a:r>
        </a:p>
      </dsp:txBody>
      <dsp:txXfrm>
        <a:off x="7079066" y="4532691"/>
        <a:ext cx="2649578" cy="1324789"/>
      </dsp:txXfrm>
    </dsp:sp>
    <dsp:sp modelId="{860A2E42-478D-DB4A-A519-366B2AF9F187}">
      <dsp:nvSpPr>
        <dsp:cNvPr id="0" name=""/>
        <dsp:cNvSpPr/>
      </dsp:nvSpPr>
      <dsp:spPr>
        <a:xfrm>
          <a:off x="7079066" y="6413891"/>
          <a:ext cx="2649578" cy="13247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District level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7079066" y="6413891"/>
        <a:ext cx="2649578" cy="1324789"/>
      </dsp:txXfrm>
    </dsp:sp>
    <dsp:sp modelId="{1C8AC4BF-5D30-AE4F-B0D9-141483EBBEB1}">
      <dsp:nvSpPr>
        <dsp:cNvPr id="0" name=""/>
        <dsp:cNvSpPr/>
      </dsp:nvSpPr>
      <dsp:spPr>
        <a:xfrm>
          <a:off x="7079066" y="8295092"/>
          <a:ext cx="2649578" cy="13247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entury Gothic" panose="020B0502020202020204" pitchFamily="34" charset="0"/>
            </a:rPr>
            <a:t>National level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7079066" y="8295092"/>
        <a:ext cx="2649578" cy="132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342" y="8366281"/>
            <a:ext cx="27542612" cy="17797568"/>
          </a:xfrm>
        </p:spPr>
        <p:txBody>
          <a:bodyPr anchor="b">
            <a:normAutofit/>
          </a:bodyPr>
          <a:lstStyle>
            <a:lvl1pPr algn="ctr">
              <a:defRPr sz="170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342" y="26850192"/>
            <a:ext cx="27542612" cy="1234232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5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372" y="31973705"/>
            <a:ext cx="27550992" cy="6107609"/>
          </a:xfrm>
        </p:spPr>
        <p:txBody>
          <a:bodyPr anchor="b">
            <a:normAutofit/>
          </a:bodyPr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8372" y="4631441"/>
            <a:ext cx="27550992" cy="2519310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8340" y="38081310"/>
            <a:ext cx="27546832" cy="5087260"/>
          </a:xfrm>
        </p:spPr>
        <p:txBody>
          <a:bodyPr>
            <a:normAutofit/>
          </a:bodyPr>
          <a:lstStyle>
            <a:lvl1pPr marL="0" indent="0" algn="ctr">
              <a:buNone/>
              <a:defRPr sz="6378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338" y="4544071"/>
            <a:ext cx="27514316" cy="25529470"/>
          </a:xfrm>
        </p:spPr>
        <p:txBody>
          <a:bodyPr anchor="ctr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8343" y="31343429"/>
            <a:ext cx="27514312" cy="11868420"/>
          </a:xfrm>
        </p:spPr>
        <p:txBody>
          <a:bodyPr anchor="ctr"/>
          <a:lstStyle>
            <a:lvl1pPr marL="0" indent="0" algn="ctr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4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95" y="4544060"/>
            <a:ext cx="24721337" cy="22309605"/>
          </a:xfrm>
        </p:spPr>
        <p:txBody>
          <a:bodyPr anchor="ctr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481" y="26909780"/>
            <a:ext cx="23258550" cy="3181528"/>
          </a:xfrm>
        </p:spPr>
        <p:txBody>
          <a:bodyPr anchor="t">
            <a:normAutofit/>
          </a:bodyPr>
          <a:lstStyle>
            <a:lvl1pPr marL="0" indent="0" algn="r">
              <a:buNone/>
              <a:defRPr sz="4960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8334" y="31343436"/>
            <a:ext cx="27514316" cy="118251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0199" y="4783704"/>
            <a:ext cx="1619964" cy="4359018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3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57054" y="22909457"/>
            <a:ext cx="1619964" cy="4359018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34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6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372" y="15854591"/>
            <a:ext cx="27518472" cy="18723637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8338" y="34666020"/>
            <a:ext cx="27514316" cy="8502550"/>
          </a:xfrm>
        </p:spPr>
        <p:txBody>
          <a:bodyPr anchor="t"/>
          <a:lstStyle>
            <a:lvl1pPr marL="0" indent="0" algn="ctr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1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28334" y="4544071"/>
            <a:ext cx="27514316" cy="988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428340" y="15566689"/>
            <a:ext cx="8766718" cy="61370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428340" y="21703731"/>
            <a:ext cx="8766718" cy="21464839"/>
          </a:xfrm>
        </p:spPr>
        <p:txBody>
          <a:bodyPr anchor="t">
            <a:normAutofit/>
          </a:bodyPr>
          <a:lstStyle>
            <a:lvl1pPr marL="0" indent="0" algn="ctr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11916" y="15566685"/>
            <a:ext cx="8765662" cy="613704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811918" y="21703731"/>
            <a:ext cx="8769018" cy="21464839"/>
          </a:xfrm>
        </p:spPr>
        <p:txBody>
          <a:bodyPr anchor="t">
            <a:normAutofit/>
          </a:bodyPr>
          <a:lstStyle>
            <a:lvl1pPr marL="0" indent="0" algn="ctr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188419" y="15566685"/>
            <a:ext cx="8746135" cy="613704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504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1196519" y="21703731"/>
            <a:ext cx="8746135" cy="21464839"/>
          </a:xfrm>
        </p:spPr>
        <p:txBody>
          <a:bodyPr anchor="t">
            <a:normAutofit/>
          </a:bodyPr>
          <a:lstStyle>
            <a:lvl1pPr marL="0" indent="0" algn="ctr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2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428338" y="4544071"/>
            <a:ext cx="27514316" cy="988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428342" y="29735767"/>
            <a:ext cx="8766714" cy="42955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7086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901958" y="15595868"/>
            <a:ext cx="7812955" cy="1136015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428342" y="34031320"/>
            <a:ext cx="8766714" cy="9137258"/>
          </a:xfrm>
        </p:spPr>
        <p:txBody>
          <a:bodyPr anchor="t">
            <a:normAutofit/>
          </a:bodyPr>
          <a:lstStyle>
            <a:lvl1pPr marL="0" indent="0" algn="ctr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06134" y="29735767"/>
            <a:ext cx="8766789" cy="42955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7086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2141750" y="15595868"/>
            <a:ext cx="7787642" cy="1136015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802536" y="34031312"/>
            <a:ext cx="8770385" cy="9137258"/>
          </a:xfrm>
        </p:spPr>
        <p:txBody>
          <a:bodyPr anchor="t">
            <a:normAutofit/>
          </a:bodyPr>
          <a:lstStyle>
            <a:lvl1pPr marL="0" indent="0" algn="ctr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188750" y="29735767"/>
            <a:ext cx="8742652" cy="42955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7086" b="0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1665442" y="15595868"/>
            <a:ext cx="7791862" cy="1136015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1188415" y="34031327"/>
            <a:ext cx="8754235" cy="9137243"/>
          </a:xfrm>
        </p:spPr>
        <p:txBody>
          <a:bodyPr anchor="t">
            <a:normAutofit/>
          </a:bodyPr>
          <a:lstStyle>
            <a:lvl1pPr marL="0" indent="0" algn="ctr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0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7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4544064"/>
            <a:ext cx="6756913" cy="386245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8340" y="4544064"/>
            <a:ext cx="20352411" cy="386245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3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9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620" y="4899083"/>
            <a:ext cx="25866048" cy="21264777"/>
          </a:xfrm>
        </p:spPr>
        <p:txBody>
          <a:bodyPr anchor="b">
            <a:normAutofit/>
          </a:bodyPr>
          <a:lstStyle>
            <a:lvl1pPr>
              <a:defRPr sz="120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6620" y="26850203"/>
            <a:ext cx="25866048" cy="11182644"/>
          </a:xfrm>
        </p:spPr>
        <p:txBody>
          <a:bodyPr/>
          <a:lstStyle>
            <a:lvl1pPr marL="0" indent="0" algn="ctr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343" y="4544071"/>
            <a:ext cx="27514312" cy="98866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8340" y="15566689"/>
            <a:ext cx="13568807" cy="27601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5336" y="15566689"/>
            <a:ext cx="13537318" cy="27601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0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343" y="4544071"/>
            <a:ext cx="27514312" cy="988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3568" y="15566686"/>
            <a:ext cx="12756780" cy="61415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8338" y="21708263"/>
            <a:ext cx="13572006" cy="2146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17367" y="15566686"/>
            <a:ext cx="12725285" cy="61415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0" y="21708263"/>
            <a:ext cx="13540514" cy="2146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5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0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7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62" y="4544060"/>
            <a:ext cx="10449614" cy="17608233"/>
          </a:xfrm>
        </p:spPr>
        <p:txBody>
          <a:bodyPr anchor="b">
            <a:normAutofit/>
          </a:bodyPr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560" y="4544060"/>
            <a:ext cx="16448092" cy="3862451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462" y="22152304"/>
            <a:ext cx="10449614" cy="21016270"/>
          </a:xfrm>
        </p:spPr>
        <p:txBody>
          <a:bodyPr/>
          <a:lstStyle>
            <a:lvl1pPr marL="0" indent="0" algn="ctr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63" y="4544060"/>
            <a:ext cx="14766773" cy="17608233"/>
          </a:xfrm>
        </p:spPr>
        <p:txBody>
          <a:bodyPr anchor="b">
            <a:normAutofit/>
          </a:bodyPr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01713" y="5656826"/>
            <a:ext cx="10512541" cy="363989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8338" y="22152292"/>
            <a:ext cx="14779667" cy="21016278"/>
          </a:xfrm>
        </p:spPr>
        <p:txBody>
          <a:bodyPr>
            <a:normAutofit/>
          </a:bodyPr>
          <a:lstStyle>
            <a:lvl1pPr marL="0" indent="0" algn="ctr">
              <a:buNone/>
              <a:defRPr sz="6378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4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8343" y="4544071"/>
            <a:ext cx="27514312" cy="988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8338" y="15624410"/>
            <a:ext cx="27514316" cy="2754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05641" y="43854923"/>
            <a:ext cx="728984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84EE-9462-4E58-9FE7-C8FE539B630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8340" y="43854923"/>
            <a:ext cx="17732619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40168" y="43854923"/>
            <a:ext cx="2002488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6242-B7BC-4A1A-95F9-398D09261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09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3239902" rtl="0" eaLnBrk="1" latinLnBrk="0" hangingPunct="1">
        <a:lnSpc>
          <a:spcPct val="90000"/>
        </a:lnSpc>
        <a:spcBef>
          <a:spcPct val="0"/>
        </a:spcBef>
        <a:buNone/>
        <a:defRPr sz="12047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120000"/>
        </a:lnSpc>
        <a:spcBef>
          <a:spcPts val="3543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120000"/>
        </a:lnSpc>
        <a:spcBef>
          <a:spcPts val="1772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chart" Target="../charts/chart1.xml"/><Relationship Id="rId26" Type="http://schemas.openxmlformats.org/officeDocument/2006/relationships/image" Target="../media/image17.svg"/><Relationship Id="rId3" Type="http://schemas.openxmlformats.org/officeDocument/2006/relationships/image" Target="../media/image3.jpg"/><Relationship Id="rId21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6.jpg"/><Relationship Id="rId25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9.jp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5.svg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image" Target="../media/image19.svg"/><Relationship Id="rId10" Type="http://schemas.openxmlformats.org/officeDocument/2006/relationships/diagramData" Target="../diagrams/data2.xml"/><Relationship Id="rId19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3.sv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range&#10;&#10;Description automatically generated">
            <a:extLst>
              <a:ext uri="{FF2B5EF4-FFF2-40B4-BE49-F238E27FC236}">
                <a16:creationId xmlns:a16="http://schemas.microsoft.com/office/drawing/2014/main" id="{777E254F-7937-314A-895A-3189E63D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73032" y="15839630"/>
            <a:ext cx="38092188" cy="323999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11BDCC-BD70-4F8C-99BD-D87C02405E09}"/>
              </a:ext>
            </a:extLst>
          </p:cNvPr>
          <p:cNvSpPr/>
          <p:nvPr/>
        </p:nvSpPr>
        <p:spPr>
          <a:xfrm>
            <a:off x="0" y="0"/>
            <a:ext cx="32399288" cy="5678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2CAF0-A51C-4C8E-97AF-194F85FD6641}"/>
              </a:ext>
            </a:extLst>
          </p:cNvPr>
          <p:cNvSpPr txBox="1"/>
          <p:nvPr/>
        </p:nvSpPr>
        <p:spPr>
          <a:xfrm>
            <a:off x="2491630" y="593440"/>
            <a:ext cx="29934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Innovative Solutions to Address </a:t>
            </a:r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7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mplementation and Resource </a:t>
            </a:r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7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hallenges in Integrated Management of Neonatal and Childhood Illness (IMNCI): Revitalizing and Sustaining IMNCI Strategy in Ghana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9B69C-64A0-415E-8608-74EB3DCC3D6D}"/>
              </a:ext>
            </a:extLst>
          </p:cNvPr>
          <p:cNvSpPr txBox="1"/>
          <p:nvPr/>
        </p:nvSpPr>
        <p:spPr>
          <a:xfrm>
            <a:off x="153859" y="7069321"/>
            <a:ext cx="32185857" cy="275876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Kofi Issah. Director Family Health Division, Ghana Health Service, Headquarters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Edward Antwi, Programme Manager, New-born and Child Health, Ghana Health Service</a:t>
            </a:r>
            <a:endParaRPr lang="en-US" sz="4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Grace Eddy Amewu. Programme Officer, IMNCI. Ghana Health Service, Headquarters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3EF8CD-9D50-4FA7-9E6A-8066491A2C62}"/>
              </a:ext>
            </a:extLst>
          </p:cNvPr>
          <p:cNvSpPr txBox="1"/>
          <p:nvPr/>
        </p:nvSpPr>
        <p:spPr>
          <a:xfrm>
            <a:off x="10541239" y="12290706"/>
            <a:ext cx="21521628" cy="203029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 proportion of districts implementing IMNCI was 4.2% (11/261). 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Polyclinics had the highest proportion of facilities utilizing the strategy 8.5% (5/59) 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W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hilst Community – Based Health Planning and Services (CHPS) had the lowest 1.1% (71/6473). 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There were 104 and 15 staff given in-service training in IMNCI case management, facilitation, and supervisory skills respectively. 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 6-district health management team members stated that IMNCI is not on the Integrated Supportive Supervision checklist (ISS).  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7/9 facility-level providers interviewed advocated for training in IMNCI for peripheral and community-level staff. 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 two national officers indicated that partners support is critical in IMNCI implementation.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AAB1B-3B79-4B33-939A-EB810FCBE317}"/>
              </a:ext>
            </a:extLst>
          </p:cNvPr>
          <p:cNvSpPr txBox="1"/>
          <p:nvPr/>
        </p:nvSpPr>
        <p:spPr>
          <a:xfrm>
            <a:off x="653590" y="10600305"/>
            <a:ext cx="9099000" cy="124463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A7103-38CC-4F82-8FB4-4A75C52DB6B8}"/>
              </a:ext>
            </a:extLst>
          </p:cNvPr>
          <p:cNvSpPr txBox="1"/>
          <p:nvPr/>
        </p:nvSpPr>
        <p:spPr>
          <a:xfrm>
            <a:off x="153860" y="12290707"/>
            <a:ext cx="10072091" cy="20559936"/>
          </a:xfrm>
          <a:prstGeom prst="rect">
            <a:avLst/>
          </a:prstGeom>
          <a:solidFill>
            <a:schemeClr val="tx1">
              <a:alpha val="9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en-US" sz="4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IMNCI is an integrated approach that focuses on the health and well-being of the child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 strategy includes three main components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Ghana adapted the WHO/UNICEF IMNCI Strategy in 1999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IMNCI in recent times has received minimal attention and focus making its implementation to be erratic and only in pockets in the country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Ghana Health Service conducted a study to assess the implementation of the IMNCI Programme in the country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The assessment was conducted to help build a database and to find obstacles and enablers to Ghana's IMNCI implementation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21460F-B70D-459E-9ECC-579DA277CF32}"/>
              </a:ext>
            </a:extLst>
          </p:cNvPr>
          <p:cNvSpPr txBox="1"/>
          <p:nvPr/>
        </p:nvSpPr>
        <p:spPr>
          <a:xfrm>
            <a:off x="6609761" y="33153735"/>
            <a:ext cx="8796839" cy="124463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Methods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EE726-3F33-4A7D-9DD6-122001894E89}"/>
              </a:ext>
            </a:extLst>
          </p:cNvPr>
          <p:cNvSpPr txBox="1"/>
          <p:nvPr/>
        </p:nvSpPr>
        <p:spPr>
          <a:xfrm>
            <a:off x="176620" y="34619480"/>
            <a:ext cx="22542429" cy="125158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DED043-6268-4D80-965A-8E12A2C5F5FB}"/>
              </a:ext>
            </a:extLst>
          </p:cNvPr>
          <p:cNvSpPr txBox="1"/>
          <p:nvPr/>
        </p:nvSpPr>
        <p:spPr>
          <a:xfrm>
            <a:off x="16704371" y="10670108"/>
            <a:ext cx="8796839" cy="124463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A9EFCC-2813-44DC-829C-1022EC36C805}"/>
              </a:ext>
            </a:extLst>
          </p:cNvPr>
          <p:cNvSpPr txBox="1"/>
          <p:nvPr/>
        </p:nvSpPr>
        <p:spPr>
          <a:xfrm>
            <a:off x="22928678" y="33111196"/>
            <a:ext cx="8796839" cy="124463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A97AC7-2811-4C24-8D69-79B1E6F3DE88}"/>
              </a:ext>
            </a:extLst>
          </p:cNvPr>
          <p:cNvSpPr txBox="1"/>
          <p:nvPr/>
        </p:nvSpPr>
        <p:spPr>
          <a:xfrm>
            <a:off x="22984373" y="34723046"/>
            <a:ext cx="9078494" cy="10131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There has not been much progress made </a:t>
            </a:r>
          </a:p>
          <a:p>
            <a:pPr marL="1485900" lvl="2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4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 delivering in-service training to service providers 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485900" lvl="2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Utilization of</a:t>
            </a:r>
            <a:r>
              <a:rPr lang="en-GB" sz="4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skills</a:t>
            </a:r>
          </a:p>
          <a:p>
            <a:pPr marL="1485900" lvl="2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4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GB" sz="4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nderstanding of IMNCI case management</a:t>
            </a:r>
          </a:p>
          <a:p>
            <a:pPr>
              <a:lnSpc>
                <a:spcPct val="150000"/>
              </a:lnSpc>
            </a:pPr>
            <a:endParaRPr lang="en-GB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 IMNCI strategy implementation at districts and facilities levels are very low</a:t>
            </a:r>
            <a:r>
              <a:rPr lang="en-US" sz="4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382C9-24B3-45B1-A48C-5BB772874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8240" r="11087" b="10858"/>
          <a:stretch/>
        </p:blipFill>
        <p:spPr>
          <a:xfrm>
            <a:off x="153860" y="547331"/>
            <a:ext cx="2337770" cy="28530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41E159E-EC4E-651D-F514-0C9AB6F62DC5}"/>
              </a:ext>
            </a:extLst>
          </p:cNvPr>
          <p:cNvSpPr/>
          <p:nvPr/>
        </p:nvSpPr>
        <p:spPr>
          <a:xfrm>
            <a:off x="2343151" y="12356623"/>
            <a:ext cx="3857624" cy="304845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832271D5-15D8-CD58-EEA9-5D187C5C8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964242"/>
              </p:ext>
            </p:extLst>
          </p:nvPr>
        </p:nvGraphicFramePr>
        <p:xfrm>
          <a:off x="-485878" y="18617277"/>
          <a:ext cx="10555637" cy="540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3" name="Content Placeholder 7">
            <a:extLst>
              <a:ext uri="{FF2B5EF4-FFF2-40B4-BE49-F238E27FC236}">
                <a16:creationId xmlns:a16="http://schemas.microsoft.com/office/drawing/2014/main" id="{D251CE25-C028-D236-DA2F-E08B64AC0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507943"/>
              </p:ext>
            </p:extLst>
          </p:nvPr>
        </p:nvGraphicFramePr>
        <p:xfrm>
          <a:off x="336421" y="34976300"/>
          <a:ext cx="9733338" cy="1039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08ECAEED-F8C6-CAC6-AC5B-273DBE912E94}"/>
              </a:ext>
            </a:extLst>
          </p:cNvPr>
          <p:cNvSpPr/>
          <p:nvPr/>
        </p:nvSpPr>
        <p:spPr>
          <a:xfrm>
            <a:off x="15032732" y="35460232"/>
            <a:ext cx="3629025" cy="3039684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37DDFC-5F2A-1ACB-5551-2B337550A194}"/>
              </a:ext>
            </a:extLst>
          </p:cNvPr>
          <p:cNvSpPr/>
          <p:nvPr/>
        </p:nvSpPr>
        <p:spPr>
          <a:xfrm>
            <a:off x="15008681" y="43823228"/>
            <a:ext cx="3829050" cy="3039684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5E32E89-0437-6C1F-BD3C-2CF199828EED}"/>
              </a:ext>
            </a:extLst>
          </p:cNvPr>
          <p:cNvSpPr/>
          <p:nvPr/>
        </p:nvSpPr>
        <p:spPr>
          <a:xfrm>
            <a:off x="14932720" y="39462260"/>
            <a:ext cx="3829050" cy="3039684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8B8235-0D9C-C510-A425-F7E87D46AC09}"/>
              </a:ext>
            </a:extLst>
          </p:cNvPr>
          <p:cNvSpPr/>
          <p:nvPr/>
        </p:nvSpPr>
        <p:spPr>
          <a:xfrm>
            <a:off x="10975440" y="34701120"/>
            <a:ext cx="7862291" cy="80010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Map of study area: All 16 regions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B07605A-8719-E833-EC07-D7C811BF990A}"/>
              </a:ext>
            </a:extLst>
          </p:cNvPr>
          <p:cNvSpPr/>
          <p:nvPr/>
        </p:nvSpPr>
        <p:spPr>
          <a:xfrm>
            <a:off x="11458574" y="42829437"/>
            <a:ext cx="6718590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Key informant interviews: 17 KIIs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4BB0B3D-7AF0-C5AE-00DF-9C6CDCA6727C}"/>
              </a:ext>
            </a:extLst>
          </p:cNvPr>
          <p:cNvSpPr/>
          <p:nvPr/>
        </p:nvSpPr>
        <p:spPr>
          <a:xfrm>
            <a:off x="11297467" y="38565315"/>
            <a:ext cx="5915025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Data extraction process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B0939625-AA96-BBB9-1B68-6EC911FA0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954693"/>
              </p:ext>
            </p:extLst>
          </p:nvPr>
        </p:nvGraphicFramePr>
        <p:xfrm>
          <a:off x="14373225" y="12774562"/>
          <a:ext cx="12535505" cy="573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148730B-D7D1-9AA5-0EBB-329A1775B2DE}"/>
              </a:ext>
            </a:extLst>
          </p:cNvPr>
          <p:cNvSpPr txBox="1"/>
          <p:nvPr/>
        </p:nvSpPr>
        <p:spPr>
          <a:xfrm>
            <a:off x="23027649" y="45994242"/>
            <a:ext cx="9195019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Recommendations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D024A2-8CF7-4F09-0779-98AAC4CC16FF}"/>
              </a:ext>
            </a:extLst>
          </p:cNvPr>
          <p:cNvSpPr txBox="1"/>
          <p:nvPr/>
        </p:nvSpPr>
        <p:spPr>
          <a:xfrm>
            <a:off x="11297467" y="47580540"/>
            <a:ext cx="20765399" cy="33109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Incorporate IMNCI into Ghana’s effective ISS system with an IMNCI-focused checklist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Train and build a team of facilitators at the national, regional and district level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Seek financial, logistical and technical support from partners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Collaborate with malaria elimination programme, EPI and Nutrition</a:t>
            </a:r>
          </a:p>
        </p:txBody>
      </p:sp>
      <p:pic>
        <p:nvPicPr>
          <p:cNvPr id="46" name="Graphic 45" descr="Pencil">
            <a:extLst>
              <a:ext uri="{FF2B5EF4-FFF2-40B4-BE49-F238E27FC236}">
                <a16:creationId xmlns:a16="http://schemas.microsoft.com/office/drawing/2014/main" id="{70696864-95F1-F16A-D542-FDE841EFCC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28751" y="10774964"/>
            <a:ext cx="914400" cy="914400"/>
          </a:xfrm>
          <a:prstGeom prst="rect">
            <a:avLst/>
          </a:prstGeom>
        </p:spPr>
      </p:pic>
      <p:pic>
        <p:nvPicPr>
          <p:cNvPr id="48" name="Graphic 47" descr="Bar chart RTL">
            <a:extLst>
              <a:ext uri="{FF2B5EF4-FFF2-40B4-BE49-F238E27FC236}">
                <a16:creationId xmlns:a16="http://schemas.microsoft.com/office/drawing/2014/main" id="{F7DEABA2-F72C-9217-3BCE-9A7336E112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84344" y="33299885"/>
            <a:ext cx="914400" cy="914400"/>
          </a:xfrm>
          <a:prstGeom prst="rect">
            <a:avLst/>
          </a:prstGeom>
        </p:spPr>
      </p:pic>
      <p:pic>
        <p:nvPicPr>
          <p:cNvPr id="50" name="Graphic 49" descr="Research">
            <a:extLst>
              <a:ext uri="{FF2B5EF4-FFF2-40B4-BE49-F238E27FC236}">
                <a16:creationId xmlns:a16="http://schemas.microsoft.com/office/drawing/2014/main" id="{0630E60F-D960-9988-DADD-467C71F5B0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602226" y="10816271"/>
            <a:ext cx="914400" cy="914400"/>
          </a:xfrm>
          <a:prstGeom prst="rect">
            <a:avLst/>
          </a:prstGeom>
        </p:spPr>
      </p:pic>
      <p:pic>
        <p:nvPicPr>
          <p:cNvPr id="52" name="Graphic 51" descr="Hourglass">
            <a:extLst>
              <a:ext uri="{FF2B5EF4-FFF2-40B4-BE49-F238E27FC236}">
                <a16:creationId xmlns:a16="http://schemas.microsoft.com/office/drawing/2014/main" id="{4A1A6488-19CF-5B44-429E-7FEBBBB907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857744" y="33301185"/>
            <a:ext cx="914400" cy="914400"/>
          </a:xfrm>
          <a:prstGeom prst="rect">
            <a:avLst/>
          </a:prstGeom>
        </p:spPr>
      </p:pic>
      <p:pic>
        <p:nvPicPr>
          <p:cNvPr id="54" name="Graphic 53" descr="Target">
            <a:extLst>
              <a:ext uri="{FF2B5EF4-FFF2-40B4-BE49-F238E27FC236}">
                <a16:creationId xmlns:a16="http://schemas.microsoft.com/office/drawing/2014/main" id="{58B9E995-D148-825D-2E30-36FD7F1DB43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2862253" y="4613720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9FA10-9A52-3770-8741-3BE8FE7F44D1}"/>
              </a:ext>
            </a:extLst>
          </p:cNvPr>
          <p:cNvSpPr txBox="1"/>
          <p:nvPr/>
        </p:nvSpPr>
        <p:spPr>
          <a:xfrm>
            <a:off x="1037769" y="46932059"/>
            <a:ext cx="9195019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Acknowledgment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384DE-5788-ED19-3FCD-8B3192E174D7}"/>
              </a:ext>
            </a:extLst>
          </p:cNvPr>
          <p:cNvSpPr txBox="1"/>
          <p:nvPr/>
        </p:nvSpPr>
        <p:spPr>
          <a:xfrm>
            <a:off x="153859" y="48167366"/>
            <a:ext cx="10724241" cy="29533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USAID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MOMENTUM Country and Global Leadership, led by Jhpiego and partners, and does not reflect the views of USAID or the United States Government.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02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1475</TotalTime>
  <Words>452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Century Gothic</vt:lpstr>
      <vt:lpstr>Rockwell</vt:lpstr>
      <vt:lpstr>Wingdings</vt:lpstr>
      <vt:lpstr>Damask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Frimpong</dc:creator>
  <cp:lastModifiedBy>Grace Amewu</cp:lastModifiedBy>
  <cp:revision>31</cp:revision>
  <dcterms:created xsi:type="dcterms:W3CDTF">2019-11-26T22:05:53Z</dcterms:created>
  <dcterms:modified xsi:type="dcterms:W3CDTF">2023-05-23T21:29:01Z</dcterms:modified>
</cp:coreProperties>
</file>