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656" r:id="rId5"/>
    <p:sldMasterId id="2147483707" r:id="rId6"/>
    <p:sldMasterId id="2147483733" r:id="rId7"/>
    <p:sldMasterId id="2147483737" r:id="rId8"/>
  </p:sldMasterIdLst>
  <p:notesMasterIdLst>
    <p:notesMasterId r:id="rId10"/>
  </p:notesMasterIdLst>
  <p:handoutMasterIdLst>
    <p:handoutMasterId r:id="rId11"/>
  </p:handoutMasterIdLst>
  <p:sldIdLst>
    <p:sldId id="258" r:id="rId9"/>
  </p:sldIdLst>
  <p:sldSz cx="51206400" cy="32918400"/>
  <p:notesSz cx="9144000" cy="6858000"/>
  <p:defaultTextStyle>
    <a:defPPr>
      <a:defRPr lang="en-US"/>
    </a:defPPr>
    <a:lvl1pPr algn="l" rtl="0" fontAlgn="base">
      <a:spcBef>
        <a:spcPct val="0"/>
      </a:spcBef>
      <a:spcAft>
        <a:spcPct val="0"/>
      </a:spcAft>
      <a:defRPr sz="5300" b="1" kern="1200">
        <a:solidFill>
          <a:schemeClr val="tx1"/>
        </a:solidFill>
        <a:latin typeface="Arial" pitchFamily="34" charset="0"/>
        <a:ea typeface="+mn-ea"/>
        <a:cs typeface="+mn-cs"/>
      </a:defRPr>
    </a:lvl1pPr>
    <a:lvl2pPr marL="1001451" algn="l" rtl="0" fontAlgn="base">
      <a:spcBef>
        <a:spcPct val="0"/>
      </a:spcBef>
      <a:spcAft>
        <a:spcPct val="0"/>
      </a:spcAft>
      <a:defRPr sz="5300" b="1" kern="1200">
        <a:solidFill>
          <a:schemeClr val="tx1"/>
        </a:solidFill>
        <a:latin typeface="Arial" pitchFamily="34" charset="0"/>
        <a:ea typeface="+mn-ea"/>
        <a:cs typeface="+mn-cs"/>
      </a:defRPr>
    </a:lvl2pPr>
    <a:lvl3pPr marL="2002902" algn="l" rtl="0" fontAlgn="base">
      <a:spcBef>
        <a:spcPct val="0"/>
      </a:spcBef>
      <a:spcAft>
        <a:spcPct val="0"/>
      </a:spcAft>
      <a:defRPr sz="5300" b="1" kern="1200">
        <a:solidFill>
          <a:schemeClr val="tx1"/>
        </a:solidFill>
        <a:latin typeface="Arial" pitchFamily="34" charset="0"/>
        <a:ea typeface="+mn-ea"/>
        <a:cs typeface="+mn-cs"/>
      </a:defRPr>
    </a:lvl3pPr>
    <a:lvl4pPr marL="3004353" algn="l" rtl="0" fontAlgn="base">
      <a:spcBef>
        <a:spcPct val="0"/>
      </a:spcBef>
      <a:spcAft>
        <a:spcPct val="0"/>
      </a:spcAft>
      <a:defRPr sz="5300" b="1" kern="1200">
        <a:solidFill>
          <a:schemeClr val="tx1"/>
        </a:solidFill>
        <a:latin typeface="Arial" pitchFamily="34" charset="0"/>
        <a:ea typeface="+mn-ea"/>
        <a:cs typeface="+mn-cs"/>
      </a:defRPr>
    </a:lvl4pPr>
    <a:lvl5pPr marL="4005804" algn="l" rtl="0" fontAlgn="base">
      <a:spcBef>
        <a:spcPct val="0"/>
      </a:spcBef>
      <a:spcAft>
        <a:spcPct val="0"/>
      </a:spcAft>
      <a:defRPr sz="5300" b="1" kern="1200">
        <a:solidFill>
          <a:schemeClr val="tx1"/>
        </a:solidFill>
        <a:latin typeface="Arial" pitchFamily="34" charset="0"/>
        <a:ea typeface="+mn-ea"/>
        <a:cs typeface="+mn-cs"/>
      </a:defRPr>
    </a:lvl5pPr>
    <a:lvl6pPr marL="5007254" algn="l" defTabSz="2002902" rtl="0" eaLnBrk="1" latinLnBrk="0" hangingPunct="1">
      <a:defRPr sz="5300" b="1" kern="1200">
        <a:solidFill>
          <a:schemeClr val="tx1"/>
        </a:solidFill>
        <a:latin typeface="Arial" pitchFamily="34" charset="0"/>
        <a:ea typeface="+mn-ea"/>
        <a:cs typeface="+mn-cs"/>
      </a:defRPr>
    </a:lvl6pPr>
    <a:lvl7pPr marL="6008705" algn="l" defTabSz="2002902" rtl="0" eaLnBrk="1" latinLnBrk="0" hangingPunct="1">
      <a:defRPr sz="5300" b="1" kern="1200">
        <a:solidFill>
          <a:schemeClr val="tx1"/>
        </a:solidFill>
        <a:latin typeface="Arial" pitchFamily="34" charset="0"/>
        <a:ea typeface="+mn-ea"/>
        <a:cs typeface="+mn-cs"/>
      </a:defRPr>
    </a:lvl7pPr>
    <a:lvl8pPr marL="7010156" algn="l" defTabSz="2002902" rtl="0" eaLnBrk="1" latinLnBrk="0" hangingPunct="1">
      <a:defRPr sz="5300" b="1" kern="1200">
        <a:solidFill>
          <a:schemeClr val="tx1"/>
        </a:solidFill>
        <a:latin typeface="Arial" pitchFamily="34" charset="0"/>
        <a:ea typeface="+mn-ea"/>
        <a:cs typeface="+mn-cs"/>
      </a:defRPr>
    </a:lvl8pPr>
    <a:lvl9pPr marL="8011607" algn="l" defTabSz="2002902" rtl="0" eaLnBrk="1" latinLnBrk="0" hangingPunct="1">
      <a:defRPr sz="5300" b="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10406">
          <p15:clr>
            <a:srgbClr val="A4A3A4"/>
          </p15:clr>
        </p15:guide>
        <p15:guide id="2" pos="16128">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198C9E-E1E8-C202-A3FC-28D8CBD383E9}" name="Nefra Faltas" initials="NF" userId="faee8eb02bc506c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2DC"/>
    <a:srgbClr val="F7FFE9"/>
    <a:srgbClr val="1BA9E0"/>
    <a:srgbClr val="30D4D3"/>
    <a:srgbClr val="77C03E"/>
    <a:srgbClr val="003A5D"/>
    <a:srgbClr val="EEEEEE"/>
    <a:srgbClr val="6CC04A"/>
    <a:srgbClr val="00A8E1"/>
    <a:srgbClr val="0B42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010F8B-513F-A70C-7657-0D5B9929BC43}" v="19" dt="2023-05-26T19:13:31.960"/>
    <p1510:client id="{C8A0E61E-AF53-4E06-A945-2E582D982DEF}" v="4" dt="2023-05-26T19:32:13.767"/>
    <p1510:client id="{CEAC4422-EC9B-695F-B7B3-96E5DF97E218}" v="273" dt="2023-05-26T20:03:04.668"/>
  </p1510:revLst>
</p1510:revInfo>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35" autoAdjust="0"/>
    <p:restoredTop sz="94696" autoAdjust="0"/>
  </p:normalViewPr>
  <p:slideViewPr>
    <p:cSldViewPr snapToGrid="0">
      <p:cViewPr varScale="1">
        <p:scale>
          <a:sx n="16" d="100"/>
          <a:sy n="16" d="100"/>
        </p:scale>
        <p:origin x="852" y="24"/>
      </p:cViewPr>
      <p:guideLst>
        <p:guide orient="horz" pos="10406"/>
        <p:guide pos="161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3" d="100"/>
          <a:sy n="53" d="100"/>
        </p:scale>
        <p:origin x="-1842" y="-10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6FB35A5F-906B-4947-B228-C16AB90E2110}" type="datetimeFigureOut">
              <a:rPr lang="en-US" smtClean="0"/>
              <a:pPr/>
              <a:t>5/26/2023</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D545DDF-8C88-4D3D-AF10-6FD8B5284F26}" type="slidenum">
              <a:rPr lang="en-US" smtClean="0"/>
              <a:pPr/>
              <a:t>‹#›</a:t>
            </a:fld>
            <a:endParaRPr lang="en-US"/>
          </a:p>
        </p:txBody>
      </p:sp>
    </p:spTree>
    <p:extLst>
      <p:ext uri="{BB962C8B-B14F-4D97-AF65-F5344CB8AC3E}">
        <p14:creationId xmlns:p14="http://schemas.microsoft.com/office/powerpoint/2010/main" val="997771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pPr>
              <a:defRPr/>
            </a:pPr>
            <a:endParaRPr lang="en-US"/>
          </a:p>
        </p:txBody>
      </p:sp>
      <p:sp>
        <p:nvSpPr>
          <p:cNvPr id="14339" name="Rectangle 3"/>
          <p:cNvSpPr>
            <a:spLocks noGrp="1" noChangeArrowheads="1"/>
          </p:cNvSpPr>
          <p:nvPr>
            <p:ph type="dt" idx="1"/>
          </p:nvPr>
        </p:nvSpPr>
        <p:spPr bwMode="auto">
          <a:xfrm>
            <a:off x="5179484"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2571750" y="514350"/>
            <a:ext cx="4000500" cy="257175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p:cNvSpPr>
            <a:spLocks noGrp="1" noChangeArrowheads="1"/>
          </p:cNvSpPr>
          <p:nvPr>
            <p:ph type="ftr" sz="quarter" idx="4"/>
          </p:nvPr>
        </p:nvSpPr>
        <p:spPr bwMode="auto">
          <a:xfrm>
            <a:off x="0"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endParaRPr lang="en-US"/>
          </a:p>
        </p:txBody>
      </p:sp>
      <p:sp>
        <p:nvSpPr>
          <p:cNvPr id="14343" name="Rectangle 7"/>
          <p:cNvSpPr>
            <a:spLocks noGrp="1" noChangeArrowheads="1"/>
          </p:cNvSpPr>
          <p:nvPr>
            <p:ph type="sldNum" sz="quarter" idx="5"/>
          </p:nvPr>
        </p:nvSpPr>
        <p:spPr bwMode="auto">
          <a:xfrm>
            <a:off x="5179484"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pPr>
              <a:defRPr/>
            </a:pPr>
            <a:fld id="{724A0D3D-2E25-4F00-A00A-00FA04F8476A}" type="slidenum">
              <a:rPr lang="en-US"/>
              <a:pPr>
                <a:defRPr/>
              </a:pPr>
              <a:t>‹#›</a:t>
            </a:fld>
            <a:endParaRPr lang="en-US"/>
          </a:p>
        </p:txBody>
      </p:sp>
    </p:spTree>
    <p:extLst>
      <p:ext uri="{BB962C8B-B14F-4D97-AF65-F5344CB8AC3E}">
        <p14:creationId xmlns:p14="http://schemas.microsoft.com/office/powerpoint/2010/main" val="33220406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600" kern="1200">
        <a:solidFill>
          <a:schemeClr val="tx1"/>
        </a:solidFill>
        <a:latin typeface="Arial" charset="0"/>
        <a:ea typeface="+mn-ea"/>
        <a:cs typeface="+mn-cs"/>
      </a:defRPr>
    </a:lvl1pPr>
    <a:lvl2pPr marL="1001451" algn="l" rtl="0" eaLnBrk="0" fontAlgn="base" hangingPunct="0">
      <a:spcBef>
        <a:spcPct val="30000"/>
      </a:spcBef>
      <a:spcAft>
        <a:spcPct val="0"/>
      </a:spcAft>
      <a:defRPr sz="2600" kern="1200">
        <a:solidFill>
          <a:schemeClr val="tx1"/>
        </a:solidFill>
        <a:latin typeface="Arial" charset="0"/>
        <a:ea typeface="+mn-ea"/>
        <a:cs typeface="+mn-cs"/>
      </a:defRPr>
    </a:lvl2pPr>
    <a:lvl3pPr marL="2002902" algn="l" rtl="0" eaLnBrk="0" fontAlgn="base" hangingPunct="0">
      <a:spcBef>
        <a:spcPct val="30000"/>
      </a:spcBef>
      <a:spcAft>
        <a:spcPct val="0"/>
      </a:spcAft>
      <a:defRPr sz="2600" kern="1200">
        <a:solidFill>
          <a:schemeClr val="tx1"/>
        </a:solidFill>
        <a:latin typeface="Arial" charset="0"/>
        <a:ea typeface="+mn-ea"/>
        <a:cs typeface="+mn-cs"/>
      </a:defRPr>
    </a:lvl3pPr>
    <a:lvl4pPr marL="3004353" algn="l" rtl="0" eaLnBrk="0" fontAlgn="base" hangingPunct="0">
      <a:spcBef>
        <a:spcPct val="30000"/>
      </a:spcBef>
      <a:spcAft>
        <a:spcPct val="0"/>
      </a:spcAft>
      <a:defRPr sz="2600" kern="1200">
        <a:solidFill>
          <a:schemeClr val="tx1"/>
        </a:solidFill>
        <a:latin typeface="Arial" charset="0"/>
        <a:ea typeface="+mn-ea"/>
        <a:cs typeface="+mn-cs"/>
      </a:defRPr>
    </a:lvl4pPr>
    <a:lvl5pPr marL="4005804" algn="l" rtl="0" eaLnBrk="0" fontAlgn="base" hangingPunct="0">
      <a:spcBef>
        <a:spcPct val="30000"/>
      </a:spcBef>
      <a:spcAft>
        <a:spcPct val="0"/>
      </a:spcAft>
      <a:defRPr sz="2600" kern="1200">
        <a:solidFill>
          <a:schemeClr val="tx1"/>
        </a:solidFill>
        <a:latin typeface="Arial" charset="0"/>
        <a:ea typeface="+mn-ea"/>
        <a:cs typeface="+mn-cs"/>
      </a:defRPr>
    </a:lvl5pPr>
    <a:lvl6pPr marL="5007254" algn="l" defTabSz="2002902" rtl="0" eaLnBrk="1" latinLnBrk="0" hangingPunct="1">
      <a:defRPr sz="2600" kern="1200">
        <a:solidFill>
          <a:schemeClr val="tx1"/>
        </a:solidFill>
        <a:latin typeface="+mn-lt"/>
        <a:ea typeface="+mn-ea"/>
        <a:cs typeface="+mn-cs"/>
      </a:defRPr>
    </a:lvl6pPr>
    <a:lvl7pPr marL="6008705" algn="l" defTabSz="2002902" rtl="0" eaLnBrk="1" latinLnBrk="0" hangingPunct="1">
      <a:defRPr sz="2600" kern="1200">
        <a:solidFill>
          <a:schemeClr val="tx1"/>
        </a:solidFill>
        <a:latin typeface="+mn-lt"/>
        <a:ea typeface="+mn-ea"/>
        <a:cs typeface="+mn-cs"/>
      </a:defRPr>
    </a:lvl7pPr>
    <a:lvl8pPr marL="7010156" algn="l" defTabSz="2002902" rtl="0" eaLnBrk="1" latinLnBrk="0" hangingPunct="1">
      <a:defRPr sz="2600" kern="1200">
        <a:solidFill>
          <a:schemeClr val="tx1"/>
        </a:solidFill>
        <a:latin typeface="+mn-lt"/>
        <a:ea typeface="+mn-ea"/>
        <a:cs typeface="+mn-cs"/>
      </a:defRPr>
    </a:lvl8pPr>
    <a:lvl9pPr marL="8011607" algn="l" defTabSz="2002902" rtl="0" eaLnBrk="1" latinLnBrk="0" hangingPunct="1">
      <a:defRPr sz="2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hyperlink" Target="mailto:nsunderland@prb.org"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5.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5.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5.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5.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5.xml"/><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Title, Super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3520440" y="3627120"/>
            <a:ext cx="44165520" cy="4274822"/>
          </a:xfrm>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3520440" y="8763000"/>
            <a:ext cx="44165520" cy="20886422"/>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0">
            <a:extLst>
              <a:ext uri="{FF2B5EF4-FFF2-40B4-BE49-F238E27FC236}">
                <a16:creationId xmlns:a16="http://schemas.microsoft.com/office/drawing/2014/main" id="{F602D2B1-3D05-2E42-913E-D79B8C3ECBFA}"/>
              </a:ext>
            </a:extLst>
          </p:cNvPr>
          <p:cNvSpPr>
            <a:spLocks noGrp="1"/>
          </p:cNvSpPr>
          <p:nvPr>
            <p:ph type="body" sz="quarter" idx="11" hasCustomPrompt="1"/>
          </p:nvPr>
        </p:nvSpPr>
        <p:spPr>
          <a:xfrm>
            <a:off x="3520440" y="1752602"/>
            <a:ext cx="22613556" cy="1874520"/>
          </a:xfrm>
        </p:spPr>
        <p:txBody>
          <a:bodyPr anchor="ctr" anchorCtr="0">
            <a:noAutofit/>
          </a:bodyPr>
          <a:lstStyle>
            <a:lvl1pPr marL="0" indent="0">
              <a:buNone/>
              <a:defRPr sz="7560" b="0" i="0">
                <a:solidFill>
                  <a:schemeClr val="accent3"/>
                </a:solidFill>
                <a:latin typeface="Source Sans Pro" panose="020B0503030403020204" pitchFamily="34" charset="0"/>
                <a:ea typeface="Source Sans Pro" panose="020B0503030403020204" pitchFamily="34" charset="0"/>
              </a:defRPr>
            </a:lvl1pPr>
          </a:lstStyle>
          <a:p>
            <a:pPr lvl="0"/>
            <a:r>
              <a:rPr lang="en-US" dirty="0"/>
              <a:t>SUPER- TITLE</a:t>
            </a:r>
          </a:p>
        </p:txBody>
      </p:sp>
      <p:sp>
        <p:nvSpPr>
          <p:cNvPr id="10" name="Text Placeholder 10">
            <a:extLst>
              <a:ext uri="{FF2B5EF4-FFF2-40B4-BE49-F238E27FC236}">
                <a16:creationId xmlns:a16="http://schemas.microsoft.com/office/drawing/2014/main" id="{40FAD702-4EFE-0D47-89D5-915D87312F02}"/>
              </a:ext>
            </a:extLst>
          </p:cNvPr>
          <p:cNvSpPr>
            <a:spLocks noGrp="1"/>
          </p:cNvSpPr>
          <p:nvPr>
            <p:ph type="body" sz="quarter" idx="10" hasCustomPrompt="1"/>
          </p:nvPr>
        </p:nvSpPr>
        <p:spPr>
          <a:xfrm>
            <a:off x="3520440" y="6512266"/>
            <a:ext cx="22613556" cy="1820208"/>
          </a:xfrm>
        </p:spPr>
        <p:txBody>
          <a:bodyPr>
            <a:noAutofit/>
          </a:bodyPr>
          <a:lstStyle>
            <a:lvl1pPr marL="0" indent="0">
              <a:buNone/>
              <a:defRPr sz="6720" b="0" i="0">
                <a:solidFill>
                  <a:schemeClr val="accent3"/>
                </a:solidFill>
                <a:latin typeface="Source Sans Pro" panose="020B0503030403020204" pitchFamily="34" charset="0"/>
                <a:ea typeface="Source Sans Pro" panose="020B0503030403020204" pitchFamily="34" charset="0"/>
              </a:defRPr>
            </a:lvl1pPr>
          </a:lstStyle>
          <a:p>
            <a:pPr lvl="0"/>
            <a:r>
              <a:rPr lang="en-US" dirty="0"/>
              <a:t>Sub-title</a:t>
            </a:r>
          </a:p>
        </p:txBody>
      </p:sp>
      <p:sp>
        <p:nvSpPr>
          <p:cNvPr id="9" name="Round Same Side Corner Rectangle 8">
            <a:extLst>
              <a:ext uri="{FF2B5EF4-FFF2-40B4-BE49-F238E27FC236}">
                <a16:creationId xmlns:a16="http://schemas.microsoft.com/office/drawing/2014/main" id="{8BE98263-9FA5-B844-BED6-7C6C9A84227A}"/>
              </a:ext>
            </a:extLst>
          </p:cNvPr>
          <p:cNvSpPr/>
          <p:nvPr/>
        </p:nvSpPr>
        <p:spPr>
          <a:xfrm rot="5400000">
            <a:off x="-2351849" y="4104449"/>
            <a:ext cx="6320731" cy="161703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13" name="Slide Number Placeholder 5">
            <a:extLst>
              <a:ext uri="{FF2B5EF4-FFF2-40B4-BE49-F238E27FC236}">
                <a16:creationId xmlns:a16="http://schemas.microsoft.com/office/drawing/2014/main" id="{CDC3AD18-6832-4440-841B-22AA70FEF9D0}"/>
              </a:ext>
            </a:extLst>
          </p:cNvPr>
          <p:cNvSpPr>
            <a:spLocks noGrp="1"/>
          </p:cNvSpPr>
          <p:nvPr>
            <p:ph type="sldNum" sz="quarter" idx="4"/>
          </p:nvPr>
        </p:nvSpPr>
        <p:spPr>
          <a:xfrm>
            <a:off x="47129368" y="30289500"/>
            <a:ext cx="2956892" cy="1752600"/>
          </a:xfrm>
          <a:prstGeom prst="rect">
            <a:avLst/>
          </a:prstGeom>
        </p:spPr>
        <p:txBody>
          <a:bodyPr vert="horz" lIns="91440" tIns="45720" rIns="91440" bIns="45720" rtlCol="0" anchor="ctr"/>
          <a:lstStyle>
            <a:lvl1pPr algn="r">
              <a:defRPr sz="5040">
                <a:solidFill>
                  <a:schemeClr val="accent5"/>
                </a:solidFill>
              </a:defRPr>
            </a:lvl1pPr>
          </a:lstStyle>
          <a:p>
            <a:fld id="{D919D109-F427-0D4E-A2E6-D5BD6A565421}" type="slidenum">
              <a:rPr lang="en-US" smtClean="0"/>
              <a:pPr/>
              <a:t>‹#›</a:t>
            </a:fld>
            <a:endParaRPr lang="en-US" dirty="0"/>
          </a:p>
        </p:txBody>
      </p:sp>
    </p:spTree>
    <p:extLst>
      <p:ext uri="{BB962C8B-B14F-4D97-AF65-F5344CB8AC3E}">
        <p14:creationId xmlns:p14="http://schemas.microsoft.com/office/powerpoint/2010/main" val="1423538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_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dirty="0"/>
              <a:t>Title: Use for Secondary Slide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3520440" y="8763000"/>
            <a:ext cx="44165520" cy="20886422"/>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ound Same Side Corner Rectangle 5">
            <a:extLst>
              <a:ext uri="{FF2B5EF4-FFF2-40B4-BE49-F238E27FC236}">
                <a16:creationId xmlns:a16="http://schemas.microsoft.com/office/drawing/2014/main" id="{B2A575C6-822F-8D4F-ADDD-9D6CE8246625}"/>
              </a:ext>
            </a:extLst>
          </p:cNvPr>
          <p:cNvSpPr/>
          <p:nvPr/>
        </p:nvSpPr>
        <p:spPr>
          <a:xfrm rot="5400000">
            <a:off x="-2351849" y="4104449"/>
            <a:ext cx="6320731" cy="1617038"/>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9" name="Slide Number Placeholder 5">
            <a:extLst>
              <a:ext uri="{FF2B5EF4-FFF2-40B4-BE49-F238E27FC236}">
                <a16:creationId xmlns:a16="http://schemas.microsoft.com/office/drawing/2014/main" id="{557ABD23-9C1F-5C4E-8F1D-6AAC2A5B51A9}"/>
              </a:ext>
            </a:extLst>
          </p:cNvPr>
          <p:cNvSpPr>
            <a:spLocks noGrp="1"/>
          </p:cNvSpPr>
          <p:nvPr>
            <p:ph type="sldNum" sz="quarter" idx="4"/>
          </p:nvPr>
        </p:nvSpPr>
        <p:spPr>
          <a:xfrm>
            <a:off x="47129368" y="30289500"/>
            <a:ext cx="2956892" cy="1752600"/>
          </a:xfrm>
          <a:prstGeom prst="rect">
            <a:avLst/>
          </a:prstGeom>
        </p:spPr>
        <p:txBody>
          <a:bodyPr vert="horz" lIns="91440" tIns="45720" rIns="91440" bIns="45720" rtlCol="0" anchor="ctr"/>
          <a:lstStyle>
            <a:lvl1pPr algn="r">
              <a:defRPr sz="5040">
                <a:solidFill>
                  <a:schemeClr val="accent5"/>
                </a:solidFill>
              </a:defRPr>
            </a:lvl1pPr>
          </a:lstStyle>
          <a:p>
            <a:fld id="{D919D109-F427-0D4E-A2E6-D5BD6A565421}" type="slidenum">
              <a:rPr lang="en-US" smtClean="0"/>
              <a:pPr/>
              <a:t>‹#›</a:t>
            </a:fld>
            <a:endParaRPr lang="en-US" dirty="0"/>
          </a:p>
        </p:txBody>
      </p:sp>
    </p:spTree>
    <p:extLst>
      <p:ext uri="{BB962C8B-B14F-4D97-AF65-F5344CB8AC3E}">
        <p14:creationId xmlns:p14="http://schemas.microsoft.com/office/powerpoint/2010/main" val="1898734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ub-Title, and Content_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dirty="0"/>
              <a:t>Title: Use for Secondary Slide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3520440" y="8763000"/>
            <a:ext cx="44165520" cy="20886422"/>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a:extLst>
              <a:ext uri="{FF2B5EF4-FFF2-40B4-BE49-F238E27FC236}">
                <a16:creationId xmlns:a16="http://schemas.microsoft.com/office/drawing/2014/main" id="{EAB75C3C-FF66-5549-81D8-A768630F26CB}"/>
              </a:ext>
            </a:extLst>
          </p:cNvPr>
          <p:cNvSpPr>
            <a:spLocks noGrp="1"/>
          </p:cNvSpPr>
          <p:nvPr>
            <p:ph type="body" sz="quarter" idx="10" hasCustomPrompt="1"/>
          </p:nvPr>
        </p:nvSpPr>
        <p:spPr>
          <a:xfrm>
            <a:off x="3520440" y="6195065"/>
            <a:ext cx="22613556" cy="1874520"/>
          </a:xfrm>
        </p:spPr>
        <p:txBody>
          <a:bodyPr>
            <a:noAutofit/>
          </a:bodyPr>
          <a:lstStyle>
            <a:lvl1pPr marL="0" indent="0">
              <a:buNone/>
              <a:defRPr sz="6720" b="0" i="0">
                <a:solidFill>
                  <a:schemeClr val="accent3"/>
                </a:solidFill>
                <a:latin typeface="Source Sans Pro" panose="020B0503030403020204" pitchFamily="34" charset="0"/>
                <a:ea typeface="Source Sans Pro" panose="020B0503030403020204" pitchFamily="34" charset="0"/>
              </a:defRPr>
            </a:lvl1pPr>
          </a:lstStyle>
          <a:p>
            <a:pPr lvl="0"/>
            <a:r>
              <a:rPr lang="en-US" dirty="0"/>
              <a:t>Sub-title</a:t>
            </a:r>
          </a:p>
        </p:txBody>
      </p:sp>
      <p:sp>
        <p:nvSpPr>
          <p:cNvPr id="8" name="Round Same Side Corner Rectangle 7">
            <a:extLst>
              <a:ext uri="{FF2B5EF4-FFF2-40B4-BE49-F238E27FC236}">
                <a16:creationId xmlns:a16="http://schemas.microsoft.com/office/drawing/2014/main" id="{0FC2C497-0801-0842-BA4C-1866E6177DCE}"/>
              </a:ext>
            </a:extLst>
          </p:cNvPr>
          <p:cNvSpPr/>
          <p:nvPr/>
        </p:nvSpPr>
        <p:spPr>
          <a:xfrm rot="5400000">
            <a:off x="-2351849" y="4104449"/>
            <a:ext cx="6320731" cy="1617038"/>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9" name="Slide Number Placeholder 5">
            <a:extLst>
              <a:ext uri="{FF2B5EF4-FFF2-40B4-BE49-F238E27FC236}">
                <a16:creationId xmlns:a16="http://schemas.microsoft.com/office/drawing/2014/main" id="{89099D5D-63FD-734F-9ECC-FC64014A3D55}"/>
              </a:ext>
            </a:extLst>
          </p:cNvPr>
          <p:cNvSpPr>
            <a:spLocks noGrp="1"/>
          </p:cNvSpPr>
          <p:nvPr>
            <p:ph type="sldNum" sz="quarter" idx="4"/>
          </p:nvPr>
        </p:nvSpPr>
        <p:spPr>
          <a:xfrm>
            <a:off x="47129368" y="30289500"/>
            <a:ext cx="2956892" cy="1752600"/>
          </a:xfrm>
          <a:prstGeom prst="rect">
            <a:avLst/>
          </a:prstGeom>
        </p:spPr>
        <p:txBody>
          <a:bodyPr vert="horz" lIns="91440" tIns="45720" rIns="91440" bIns="45720" rtlCol="0" anchor="ctr"/>
          <a:lstStyle>
            <a:lvl1pPr algn="r">
              <a:defRPr sz="5040">
                <a:solidFill>
                  <a:schemeClr val="accent5"/>
                </a:solidFill>
              </a:defRPr>
            </a:lvl1pPr>
          </a:lstStyle>
          <a:p>
            <a:fld id="{D919D109-F427-0D4E-A2E6-D5BD6A565421}" type="slidenum">
              <a:rPr lang="en-US" smtClean="0"/>
              <a:pPr/>
              <a:t>‹#›</a:t>
            </a:fld>
            <a:endParaRPr lang="en-US" dirty="0"/>
          </a:p>
        </p:txBody>
      </p:sp>
    </p:spTree>
    <p:extLst>
      <p:ext uri="{BB962C8B-B14F-4D97-AF65-F5344CB8AC3E}">
        <p14:creationId xmlns:p14="http://schemas.microsoft.com/office/powerpoint/2010/main" val="803427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uper Title, and Content_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a:xfrm>
            <a:off x="3520440" y="3627120"/>
            <a:ext cx="44165520" cy="4488182"/>
          </a:xfrm>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dirty="0"/>
              <a:t>Title: Use for Secondary Slide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3520440" y="8763000"/>
            <a:ext cx="44165520" cy="20886422"/>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a:extLst>
              <a:ext uri="{FF2B5EF4-FFF2-40B4-BE49-F238E27FC236}">
                <a16:creationId xmlns:a16="http://schemas.microsoft.com/office/drawing/2014/main" id="{EAB75C3C-FF66-5549-81D8-A768630F26CB}"/>
              </a:ext>
            </a:extLst>
          </p:cNvPr>
          <p:cNvSpPr>
            <a:spLocks noGrp="1"/>
          </p:cNvSpPr>
          <p:nvPr>
            <p:ph type="body" sz="quarter" idx="10" hasCustomPrompt="1"/>
          </p:nvPr>
        </p:nvSpPr>
        <p:spPr>
          <a:xfrm>
            <a:off x="3520440" y="1752602"/>
            <a:ext cx="22613556" cy="1874520"/>
          </a:xfrm>
        </p:spPr>
        <p:txBody>
          <a:bodyPr anchor="ctr" anchorCtr="0">
            <a:noAutofit/>
          </a:bodyPr>
          <a:lstStyle>
            <a:lvl1pPr marL="0" indent="0">
              <a:buNone/>
              <a:defRPr sz="7560" b="0" i="0">
                <a:solidFill>
                  <a:schemeClr val="accent3"/>
                </a:solidFill>
                <a:latin typeface="Source Sans Pro" panose="020B0503030403020204" pitchFamily="34" charset="0"/>
                <a:ea typeface="Source Sans Pro" panose="020B0503030403020204" pitchFamily="34" charset="0"/>
              </a:defRPr>
            </a:lvl1pPr>
          </a:lstStyle>
          <a:p>
            <a:pPr lvl="0"/>
            <a:r>
              <a:rPr lang="en-US" dirty="0"/>
              <a:t>SUPER- TITLE</a:t>
            </a:r>
          </a:p>
        </p:txBody>
      </p:sp>
      <p:sp>
        <p:nvSpPr>
          <p:cNvPr id="8" name="Round Same Side Corner Rectangle 7">
            <a:extLst>
              <a:ext uri="{FF2B5EF4-FFF2-40B4-BE49-F238E27FC236}">
                <a16:creationId xmlns:a16="http://schemas.microsoft.com/office/drawing/2014/main" id="{B1435647-CE2C-3441-A09D-D43066866D9F}"/>
              </a:ext>
            </a:extLst>
          </p:cNvPr>
          <p:cNvSpPr/>
          <p:nvPr/>
        </p:nvSpPr>
        <p:spPr>
          <a:xfrm rot="5400000">
            <a:off x="-2351849" y="4104449"/>
            <a:ext cx="6320731" cy="1617038"/>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9" name="Slide Number Placeholder 5">
            <a:extLst>
              <a:ext uri="{FF2B5EF4-FFF2-40B4-BE49-F238E27FC236}">
                <a16:creationId xmlns:a16="http://schemas.microsoft.com/office/drawing/2014/main" id="{360179B8-176C-7541-97EE-A4BB67EF5C13}"/>
              </a:ext>
            </a:extLst>
          </p:cNvPr>
          <p:cNvSpPr>
            <a:spLocks noGrp="1"/>
          </p:cNvSpPr>
          <p:nvPr>
            <p:ph type="sldNum" sz="quarter" idx="4"/>
          </p:nvPr>
        </p:nvSpPr>
        <p:spPr>
          <a:xfrm>
            <a:off x="47129368" y="30289500"/>
            <a:ext cx="2956892" cy="1752600"/>
          </a:xfrm>
          <a:prstGeom prst="rect">
            <a:avLst/>
          </a:prstGeom>
        </p:spPr>
        <p:txBody>
          <a:bodyPr vert="horz" lIns="91440" tIns="45720" rIns="91440" bIns="45720" rtlCol="0" anchor="ctr"/>
          <a:lstStyle>
            <a:lvl1pPr algn="r">
              <a:defRPr sz="5040">
                <a:solidFill>
                  <a:schemeClr val="accent5"/>
                </a:solidFill>
              </a:defRPr>
            </a:lvl1pPr>
          </a:lstStyle>
          <a:p>
            <a:fld id="{D919D109-F427-0D4E-A2E6-D5BD6A565421}" type="slidenum">
              <a:rPr lang="en-US" smtClean="0"/>
              <a:pPr/>
              <a:t>‹#›</a:t>
            </a:fld>
            <a:endParaRPr lang="en-US" dirty="0"/>
          </a:p>
        </p:txBody>
      </p:sp>
    </p:spTree>
    <p:extLst>
      <p:ext uri="{BB962C8B-B14F-4D97-AF65-F5344CB8AC3E}">
        <p14:creationId xmlns:p14="http://schemas.microsoft.com/office/powerpoint/2010/main" val="2664923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ub-Title, Super Title, and Content_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a:xfrm>
            <a:off x="3520440" y="3627120"/>
            <a:ext cx="44165520" cy="4274822"/>
          </a:xfrm>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dirty="0"/>
              <a:t>Title: Use for Secondary Slide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3520440" y="8763000"/>
            <a:ext cx="44165520" cy="20886422"/>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0">
            <a:extLst>
              <a:ext uri="{FF2B5EF4-FFF2-40B4-BE49-F238E27FC236}">
                <a16:creationId xmlns:a16="http://schemas.microsoft.com/office/drawing/2014/main" id="{F602D2B1-3D05-2E42-913E-D79B8C3ECBFA}"/>
              </a:ext>
            </a:extLst>
          </p:cNvPr>
          <p:cNvSpPr>
            <a:spLocks noGrp="1"/>
          </p:cNvSpPr>
          <p:nvPr>
            <p:ph type="body" sz="quarter" idx="11" hasCustomPrompt="1"/>
          </p:nvPr>
        </p:nvSpPr>
        <p:spPr>
          <a:xfrm>
            <a:off x="3520440" y="1752602"/>
            <a:ext cx="22613556" cy="1874520"/>
          </a:xfrm>
        </p:spPr>
        <p:txBody>
          <a:bodyPr anchor="ctr" anchorCtr="0">
            <a:noAutofit/>
          </a:bodyPr>
          <a:lstStyle>
            <a:lvl1pPr marL="0" indent="0">
              <a:buNone/>
              <a:defRPr sz="7560" b="0" i="0">
                <a:solidFill>
                  <a:schemeClr val="accent3"/>
                </a:solidFill>
                <a:latin typeface="Source Sans Pro" panose="020B0503030403020204" pitchFamily="34" charset="0"/>
                <a:ea typeface="Source Sans Pro" panose="020B0503030403020204" pitchFamily="34" charset="0"/>
              </a:defRPr>
            </a:lvl1pPr>
          </a:lstStyle>
          <a:p>
            <a:pPr lvl="0"/>
            <a:r>
              <a:rPr lang="en-US" dirty="0"/>
              <a:t>SUPER- TITLE</a:t>
            </a:r>
          </a:p>
        </p:txBody>
      </p:sp>
      <p:sp>
        <p:nvSpPr>
          <p:cNvPr id="12" name="Text Placeholder 10">
            <a:extLst>
              <a:ext uri="{FF2B5EF4-FFF2-40B4-BE49-F238E27FC236}">
                <a16:creationId xmlns:a16="http://schemas.microsoft.com/office/drawing/2014/main" id="{5DD4D977-84FD-3F44-9C48-93A247E41774}"/>
              </a:ext>
            </a:extLst>
          </p:cNvPr>
          <p:cNvSpPr>
            <a:spLocks noGrp="1"/>
          </p:cNvSpPr>
          <p:nvPr>
            <p:ph type="body" sz="quarter" idx="10" hasCustomPrompt="1"/>
          </p:nvPr>
        </p:nvSpPr>
        <p:spPr>
          <a:xfrm>
            <a:off x="3520440" y="6512266"/>
            <a:ext cx="22613556" cy="1820208"/>
          </a:xfrm>
        </p:spPr>
        <p:txBody>
          <a:bodyPr>
            <a:noAutofit/>
          </a:bodyPr>
          <a:lstStyle>
            <a:lvl1pPr marL="0" indent="0">
              <a:buNone/>
              <a:defRPr sz="6720" b="0" i="0">
                <a:solidFill>
                  <a:schemeClr val="accent3"/>
                </a:solidFill>
                <a:latin typeface="Source Sans Pro" panose="020B0503030403020204" pitchFamily="34" charset="0"/>
                <a:ea typeface="Source Sans Pro" panose="020B0503030403020204" pitchFamily="34" charset="0"/>
              </a:defRPr>
            </a:lvl1pPr>
          </a:lstStyle>
          <a:p>
            <a:pPr lvl="0"/>
            <a:r>
              <a:rPr lang="en-US" dirty="0"/>
              <a:t>Sub-title</a:t>
            </a:r>
          </a:p>
        </p:txBody>
      </p:sp>
      <p:sp>
        <p:nvSpPr>
          <p:cNvPr id="8" name="Round Same Side Corner Rectangle 7">
            <a:extLst>
              <a:ext uri="{FF2B5EF4-FFF2-40B4-BE49-F238E27FC236}">
                <a16:creationId xmlns:a16="http://schemas.microsoft.com/office/drawing/2014/main" id="{3C163F02-A313-CD40-A5AC-12A5FBDC98A9}"/>
              </a:ext>
            </a:extLst>
          </p:cNvPr>
          <p:cNvSpPr/>
          <p:nvPr/>
        </p:nvSpPr>
        <p:spPr>
          <a:xfrm rot="5400000">
            <a:off x="-2351849" y="4104449"/>
            <a:ext cx="6320731" cy="1617038"/>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9" name="Slide Number Placeholder 5">
            <a:extLst>
              <a:ext uri="{FF2B5EF4-FFF2-40B4-BE49-F238E27FC236}">
                <a16:creationId xmlns:a16="http://schemas.microsoft.com/office/drawing/2014/main" id="{431E7C66-A3C4-1A4B-94A4-2F57BD5B86EE}"/>
              </a:ext>
            </a:extLst>
          </p:cNvPr>
          <p:cNvSpPr>
            <a:spLocks noGrp="1"/>
          </p:cNvSpPr>
          <p:nvPr>
            <p:ph type="sldNum" sz="quarter" idx="4"/>
          </p:nvPr>
        </p:nvSpPr>
        <p:spPr>
          <a:xfrm>
            <a:off x="47129368" y="30289500"/>
            <a:ext cx="2956892" cy="1752600"/>
          </a:xfrm>
          <a:prstGeom prst="rect">
            <a:avLst/>
          </a:prstGeom>
        </p:spPr>
        <p:txBody>
          <a:bodyPr vert="horz" lIns="91440" tIns="45720" rIns="91440" bIns="45720" rtlCol="0" anchor="ctr"/>
          <a:lstStyle>
            <a:lvl1pPr algn="r">
              <a:defRPr sz="5040">
                <a:solidFill>
                  <a:schemeClr val="accent5"/>
                </a:solidFill>
              </a:defRPr>
            </a:lvl1pPr>
          </a:lstStyle>
          <a:p>
            <a:fld id="{D919D109-F427-0D4E-A2E6-D5BD6A565421}" type="slidenum">
              <a:rPr lang="en-US" smtClean="0"/>
              <a:pPr/>
              <a:t>‹#›</a:t>
            </a:fld>
            <a:endParaRPr lang="en-US" dirty="0"/>
          </a:p>
        </p:txBody>
      </p:sp>
    </p:spTree>
    <p:extLst>
      <p:ext uri="{BB962C8B-B14F-4D97-AF65-F5344CB8AC3E}">
        <p14:creationId xmlns:p14="http://schemas.microsoft.com/office/powerpoint/2010/main" val="3576557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_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dirty="0"/>
              <a:t>Title: Use for Highlight</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3520440" y="8763000"/>
            <a:ext cx="44165520" cy="20886422"/>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ound Same Side Corner Rectangle 6">
            <a:extLst>
              <a:ext uri="{FF2B5EF4-FFF2-40B4-BE49-F238E27FC236}">
                <a16:creationId xmlns:a16="http://schemas.microsoft.com/office/drawing/2014/main" id="{BF767EBE-5689-124F-A4CF-0993C423DD4A}"/>
              </a:ext>
            </a:extLst>
          </p:cNvPr>
          <p:cNvSpPr/>
          <p:nvPr/>
        </p:nvSpPr>
        <p:spPr>
          <a:xfrm rot="5400000">
            <a:off x="-2351849" y="4104449"/>
            <a:ext cx="6320731" cy="1617038"/>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6" name="Slide Number Placeholder 5">
            <a:extLst>
              <a:ext uri="{FF2B5EF4-FFF2-40B4-BE49-F238E27FC236}">
                <a16:creationId xmlns:a16="http://schemas.microsoft.com/office/drawing/2014/main" id="{22275DE9-14DC-6645-AFE0-E4883938478B}"/>
              </a:ext>
            </a:extLst>
          </p:cNvPr>
          <p:cNvSpPr>
            <a:spLocks noGrp="1"/>
          </p:cNvSpPr>
          <p:nvPr>
            <p:ph type="sldNum" sz="quarter" idx="4"/>
          </p:nvPr>
        </p:nvSpPr>
        <p:spPr>
          <a:xfrm>
            <a:off x="47129368" y="30289500"/>
            <a:ext cx="2956892" cy="1752600"/>
          </a:xfrm>
          <a:prstGeom prst="rect">
            <a:avLst/>
          </a:prstGeom>
        </p:spPr>
        <p:txBody>
          <a:bodyPr vert="horz" lIns="91440" tIns="45720" rIns="91440" bIns="45720" rtlCol="0" anchor="ctr"/>
          <a:lstStyle>
            <a:lvl1pPr algn="r">
              <a:defRPr sz="5040">
                <a:solidFill>
                  <a:schemeClr val="accent5"/>
                </a:solidFill>
              </a:defRPr>
            </a:lvl1pPr>
          </a:lstStyle>
          <a:p>
            <a:fld id="{D919D109-F427-0D4E-A2E6-D5BD6A565421}" type="slidenum">
              <a:rPr lang="en-US" smtClean="0"/>
              <a:pPr/>
              <a:t>‹#›</a:t>
            </a:fld>
            <a:endParaRPr lang="en-US" dirty="0"/>
          </a:p>
        </p:txBody>
      </p:sp>
    </p:spTree>
    <p:extLst>
      <p:ext uri="{BB962C8B-B14F-4D97-AF65-F5344CB8AC3E}">
        <p14:creationId xmlns:p14="http://schemas.microsoft.com/office/powerpoint/2010/main" val="394376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ub- Title, and Content_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dirty="0"/>
              <a:t>Title Use for Highlight</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3520440" y="8763000"/>
            <a:ext cx="44165520" cy="20886422"/>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a:extLst>
              <a:ext uri="{FF2B5EF4-FFF2-40B4-BE49-F238E27FC236}">
                <a16:creationId xmlns:a16="http://schemas.microsoft.com/office/drawing/2014/main" id="{EAB75C3C-FF66-5549-81D8-A768630F26CB}"/>
              </a:ext>
            </a:extLst>
          </p:cNvPr>
          <p:cNvSpPr>
            <a:spLocks noGrp="1"/>
          </p:cNvSpPr>
          <p:nvPr>
            <p:ph type="body" sz="quarter" idx="10" hasCustomPrompt="1"/>
          </p:nvPr>
        </p:nvSpPr>
        <p:spPr>
          <a:xfrm>
            <a:off x="3520440" y="6195065"/>
            <a:ext cx="22613556" cy="1874520"/>
          </a:xfrm>
        </p:spPr>
        <p:txBody>
          <a:bodyPr>
            <a:noAutofit/>
          </a:bodyPr>
          <a:lstStyle>
            <a:lvl1pPr marL="0" indent="0">
              <a:buNone/>
              <a:defRPr sz="6720" b="0" i="0">
                <a:solidFill>
                  <a:schemeClr val="accent3"/>
                </a:solidFill>
                <a:latin typeface="Source Sans Pro" panose="020B0503030403020204" pitchFamily="34" charset="0"/>
                <a:ea typeface="Source Sans Pro" panose="020B0503030403020204" pitchFamily="34" charset="0"/>
              </a:defRPr>
            </a:lvl1pPr>
          </a:lstStyle>
          <a:p>
            <a:pPr lvl="0"/>
            <a:r>
              <a:rPr lang="en-US" dirty="0"/>
              <a:t>Sub-title</a:t>
            </a:r>
          </a:p>
        </p:txBody>
      </p:sp>
      <p:sp>
        <p:nvSpPr>
          <p:cNvPr id="7" name="Round Same Side Corner Rectangle 6">
            <a:extLst>
              <a:ext uri="{FF2B5EF4-FFF2-40B4-BE49-F238E27FC236}">
                <a16:creationId xmlns:a16="http://schemas.microsoft.com/office/drawing/2014/main" id="{FB743E9B-9A54-004B-836C-8CBF36E34B49}"/>
              </a:ext>
            </a:extLst>
          </p:cNvPr>
          <p:cNvSpPr/>
          <p:nvPr/>
        </p:nvSpPr>
        <p:spPr>
          <a:xfrm rot="5400000">
            <a:off x="-2351849" y="4104449"/>
            <a:ext cx="6320731" cy="1617038"/>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9" name="Slide Number Placeholder 5">
            <a:extLst>
              <a:ext uri="{FF2B5EF4-FFF2-40B4-BE49-F238E27FC236}">
                <a16:creationId xmlns:a16="http://schemas.microsoft.com/office/drawing/2014/main" id="{CC91BC44-B54E-B14E-A589-1751469E2D59}"/>
              </a:ext>
            </a:extLst>
          </p:cNvPr>
          <p:cNvSpPr>
            <a:spLocks noGrp="1"/>
          </p:cNvSpPr>
          <p:nvPr>
            <p:ph type="sldNum" sz="quarter" idx="4"/>
          </p:nvPr>
        </p:nvSpPr>
        <p:spPr>
          <a:xfrm>
            <a:off x="47129368" y="30289500"/>
            <a:ext cx="2956892" cy="1752600"/>
          </a:xfrm>
          <a:prstGeom prst="rect">
            <a:avLst/>
          </a:prstGeom>
        </p:spPr>
        <p:txBody>
          <a:bodyPr vert="horz" lIns="91440" tIns="45720" rIns="91440" bIns="45720" rtlCol="0" anchor="ctr"/>
          <a:lstStyle>
            <a:lvl1pPr algn="r">
              <a:defRPr sz="5040">
                <a:solidFill>
                  <a:schemeClr val="accent5"/>
                </a:solidFill>
              </a:defRPr>
            </a:lvl1pPr>
          </a:lstStyle>
          <a:p>
            <a:fld id="{D919D109-F427-0D4E-A2E6-D5BD6A565421}" type="slidenum">
              <a:rPr lang="en-US" smtClean="0"/>
              <a:pPr/>
              <a:t>‹#›</a:t>
            </a:fld>
            <a:endParaRPr lang="en-US" dirty="0"/>
          </a:p>
        </p:txBody>
      </p:sp>
    </p:spTree>
    <p:extLst>
      <p:ext uri="{BB962C8B-B14F-4D97-AF65-F5344CB8AC3E}">
        <p14:creationId xmlns:p14="http://schemas.microsoft.com/office/powerpoint/2010/main" val="2943582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uper Title, and Content_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a:xfrm>
            <a:off x="3520440" y="3627120"/>
            <a:ext cx="44165520" cy="4488182"/>
          </a:xfrm>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dirty="0"/>
              <a:t>Title Use for Highlight</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3520440" y="8763000"/>
            <a:ext cx="44165520" cy="20886422"/>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a:extLst>
              <a:ext uri="{FF2B5EF4-FFF2-40B4-BE49-F238E27FC236}">
                <a16:creationId xmlns:a16="http://schemas.microsoft.com/office/drawing/2014/main" id="{EAB75C3C-FF66-5549-81D8-A768630F26CB}"/>
              </a:ext>
            </a:extLst>
          </p:cNvPr>
          <p:cNvSpPr>
            <a:spLocks noGrp="1"/>
          </p:cNvSpPr>
          <p:nvPr>
            <p:ph type="body" sz="quarter" idx="10" hasCustomPrompt="1"/>
          </p:nvPr>
        </p:nvSpPr>
        <p:spPr>
          <a:xfrm>
            <a:off x="3520440" y="1752602"/>
            <a:ext cx="22613556" cy="1874520"/>
          </a:xfrm>
        </p:spPr>
        <p:txBody>
          <a:bodyPr anchor="ctr" anchorCtr="0">
            <a:noAutofit/>
          </a:bodyPr>
          <a:lstStyle>
            <a:lvl1pPr marL="0" indent="0">
              <a:buNone/>
              <a:defRPr sz="7560" b="0" i="0">
                <a:solidFill>
                  <a:schemeClr val="accent3"/>
                </a:solidFill>
                <a:latin typeface="Source Sans Pro" panose="020B0503030403020204" pitchFamily="34" charset="0"/>
                <a:ea typeface="Source Sans Pro" panose="020B0503030403020204" pitchFamily="34" charset="0"/>
              </a:defRPr>
            </a:lvl1pPr>
          </a:lstStyle>
          <a:p>
            <a:pPr lvl="0"/>
            <a:r>
              <a:rPr lang="en-US" dirty="0"/>
              <a:t>SUPER- TITLE</a:t>
            </a:r>
          </a:p>
        </p:txBody>
      </p:sp>
      <p:sp>
        <p:nvSpPr>
          <p:cNvPr id="7" name="Round Same Side Corner Rectangle 6">
            <a:extLst>
              <a:ext uri="{FF2B5EF4-FFF2-40B4-BE49-F238E27FC236}">
                <a16:creationId xmlns:a16="http://schemas.microsoft.com/office/drawing/2014/main" id="{85DBA217-5D71-2745-8AC6-7E476844DAF9}"/>
              </a:ext>
            </a:extLst>
          </p:cNvPr>
          <p:cNvSpPr/>
          <p:nvPr/>
        </p:nvSpPr>
        <p:spPr>
          <a:xfrm rot="5400000">
            <a:off x="-2351849" y="4104449"/>
            <a:ext cx="6320731" cy="1617038"/>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9" name="Slide Number Placeholder 5">
            <a:extLst>
              <a:ext uri="{FF2B5EF4-FFF2-40B4-BE49-F238E27FC236}">
                <a16:creationId xmlns:a16="http://schemas.microsoft.com/office/drawing/2014/main" id="{43B3C7AF-3CF1-0F49-AD0B-6F18F8F0B233}"/>
              </a:ext>
            </a:extLst>
          </p:cNvPr>
          <p:cNvSpPr>
            <a:spLocks noGrp="1"/>
          </p:cNvSpPr>
          <p:nvPr>
            <p:ph type="sldNum" sz="quarter" idx="4"/>
          </p:nvPr>
        </p:nvSpPr>
        <p:spPr>
          <a:xfrm>
            <a:off x="47129368" y="30289500"/>
            <a:ext cx="2956892" cy="1752600"/>
          </a:xfrm>
          <a:prstGeom prst="rect">
            <a:avLst/>
          </a:prstGeom>
        </p:spPr>
        <p:txBody>
          <a:bodyPr vert="horz" lIns="91440" tIns="45720" rIns="91440" bIns="45720" rtlCol="0" anchor="ctr"/>
          <a:lstStyle>
            <a:lvl1pPr algn="r">
              <a:defRPr sz="5040">
                <a:solidFill>
                  <a:schemeClr val="accent5"/>
                </a:solidFill>
              </a:defRPr>
            </a:lvl1pPr>
          </a:lstStyle>
          <a:p>
            <a:fld id="{D919D109-F427-0D4E-A2E6-D5BD6A565421}" type="slidenum">
              <a:rPr lang="en-US" smtClean="0"/>
              <a:pPr/>
              <a:t>‹#›</a:t>
            </a:fld>
            <a:endParaRPr lang="en-US" dirty="0"/>
          </a:p>
        </p:txBody>
      </p:sp>
    </p:spTree>
    <p:extLst>
      <p:ext uri="{BB962C8B-B14F-4D97-AF65-F5344CB8AC3E}">
        <p14:creationId xmlns:p14="http://schemas.microsoft.com/office/powerpoint/2010/main" val="4069798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ub-Title, Super Title, and Content_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a:xfrm>
            <a:off x="3520440" y="3627120"/>
            <a:ext cx="44165520" cy="4274822"/>
          </a:xfrm>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dirty="0"/>
              <a:t>Title Use for Highlight</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3520440" y="8763000"/>
            <a:ext cx="44165520" cy="20886422"/>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0">
            <a:extLst>
              <a:ext uri="{FF2B5EF4-FFF2-40B4-BE49-F238E27FC236}">
                <a16:creationId xmlns:a16="http://schemas.microsoft.com/office/drawing/2014/main" id="{F602D2B1-3D05-2E42-913E-D79B8C3ECBFA}"/>
              </a:ext>
            </a:extLst>
          </p:cNvPr>
          <p:cNvSpPr>
            <a:spLocks noGrp="1"/>
          </p:cNvSpPr>
          <p:nvPr>
            <p:ph type="body" sz="quarter" idx="11" hasCustomPrompt="1"/>
          </p:nvPr>
        </p:nvSpPr>
        <p:spPr>
          <a:xfrm>
            <a:off x="3520440" y="1752602"/>
            <a:ext cx="22613556" cy="1874520"/>
          </a:xfrm>
        </p:spPr>
        <p:txBody>
          <a:bodyPr anchor="ctr" anchorCtr="0">
            <a:noAutofit/>
          </a:bodyPr>
          <a:lstStyle>
            <a:lvl1pPr marL="0" indent="0">
              <a:buNone/>
              <a:defRPr sz="7560" b="0" i="0">
                <a:solidFill>
                  <a:schemeClr val="accent3"/>
                </a:solidFill>
                <a:latin typeface="Source Sans Pro" panose="020B0503030403020204" pitchFamily="34" charset="0"/>
                <a:ea typeface="Source Sans Pro" panose="020B0503030403020204" pitchFamily="34" charset="0"/>
              </a:defRPr>
            </a:lvl1pPr>
          </a:lstStyle>
          <a:p>
            <a:pPr lvl="0"/>
            <a:r>
              <a:rPr lang="en-US" dirty="0"/>
              <a:t>SUPER- TITLE</a:t>
            </a:r>
          </a:p>
        </p:txBody>
      </p:sp>
      <p:sp>
        <p:nvSpPr>
          <p:cNvPr id="12" name="Text Placeholder 10">
            <a:extLst>
              <a:ext uri="{FF2B5EF4-FFF2-40B4-BE49-F238E27FC236}">
                <a16:creationId xmlns:a16="http://schemas.microsoft.com/office/drawing/2014/main" id="{E9C0CC71-8D56-894E-B4D8-70AD96B4891C}"/>
              </a:ext>
            </a:extLst>
          </p:cNvPr>
          <p:cNvSpPr>
            <a:spLocks noGrp="1"/>
          </p:cNvSpPr>
          <p:nvPr>
            <p:ph type="body" sz="quarter" idx="10" hasCustomPrompt="1"/>
          </p:nvPr>
        </p:nvSpPr>
        <p:spPr>
          <a:xfrm>
            <a:off x="3520440" y="6512266"/>
            <a:ext cx="22613556" cy="1820208"/>
          </a:xfrm>
        </p:spPr>
        <p:txBody>
          <a:bodyPr>
            <a:noAutofit/>
          </a:bodyPr>
          <a:lstStyle>
            <a:lvl1pPr marL="0" indent="0">
              <a:buNone/>
              <a:defRPr sz="6720" b="0" i="0">
                <a:solidFill>
                  <a:schemeClr val="accent3"/>
                </a:solidFill>
                <a:latin typeface="Source Sans Pro" panose="020B0503030403020204" pitchFamily="34" charset="0"/>
                <a:ea typeface="Source Sans Pro" panose="020B0503030403020204" pitchFamily="34" charset="0"/>
              </a:defRPr>
            </a:lvl1pPr>
          </a:lstStyle>
          <a:p>
            <a:pPr lvl="0"/>
            <a:r>
              <a:rPr lang="en-US" dirty="0"/>
              <a:t>Sub-title</a:t>
            </a:r>
          </a:p>
        </p:txBody>
      </p:sp>
      <p:sp>
        <p:nvSpPr>
          <p:cNvPr id="9" name="Round Same Side Corner Rectangle 8">
            <a:extLst>
              <a:ext uri="{FF2B5EF4-FFF2-40B4-BE49-F238E27FC236}">
                <a16:creationId xmlns:a16="http://schemas.microsoft.com/office/drawing/2014/main" id="{17D89485-0639-0649-B591-E2E603671ED3}"/>
              </a:ext>
            </a:extLst>
          </p:cNvPr>
          <p:cNvSpPr/>
          <p:nvPr/>
        </p:nvSpPr>
        <p:spPr>
          <a:xfrm rot="5400000">
            <a:off x="-2351849" y="4104449"/>
            <a:ext cx="6320731" cy="1617038"/>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10" name="Slide Number Placeholder 5">
            <a:extLst>
              <a:ext uri="{FF2B5EF4-FFF2-40B4-BE49-F238E27FC236}">
                <a16:creationId xmlns:a16="http://schemas.microsoft.com/office/drawing/2014/main" id="{8FE0C809-0A8D-3F41-A2D8-B05008AF96CA}"/>
              </a:ext>
            </a:extLst>
          </p:cNvPr>
          <p:cNvSpPr>
            <a:spLocks noGrp="1"/>
          </p:cNvSpPr>
          <p:nvPr>
            <p:ph type="sldNum" sz="quarter" idx="4"/>
          </p:nvPr>
        </p:nvSpPr>
        <p:spPr>
          <a:xfrm>
            <a:off x="47129368" y="30289500"/>
            <a:ext cx="2956892" cy="1752600"/>
          </a:xfrm>
          <a:prstGeom prst="rect">
            <a:avLst/>
          </a:prstGeom>
        </p:spPr>
        <p:txBody>
          <a:bodyPr vert="horz" lIns="91440" tIns="45720" rIns="91440" bIns="45720" rtlCol="0" anchor="ctr"/>
          <a:lstStyle>
            <a:lvl1pPr algn="r">
              <a:defRPr sz="5040">
                <a:solidFill>
                  <a:schemeClr val="accent5"/>
                </a:solidFill>
              </a:defRPr>
            </a:lvl1pPr>
          </a:lstStyle>
          <a:p>
            <a:fld id="{D919D109-F427-0D4E-A2E6-D5BD6A565421}" type="slidenum">
              <a:rPr lang="en-US" smtClean="0"/>
              <a:pPr/>
              <a:t>‹#›</a:t>
            </a:fld>
            <a:endParaRPr lang="en-US" dirty="0"/>
          </a:p>
        </p:txBody>
      </p:sp>
    </p:spTree>
    <p:extLst>
      <p:ext uri="{BB962C8B-B14F-4D97-AF65-F5344CB8AC3E}">
        <p14:creationId xmlns:p14="http://schemas.microsoft.com/office/powerpoint/2010/main" val="149709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op Photo, 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3520442" y="15830489"/>
            <a:ext cx="43916599" cy="5232398"/>
          </a:xfrm>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hasCustomPrompt="1"/>
          </p:nvPr>
        </p:nvSpPr>
        <p:spPr>
          <a:xfrm>
            <a:off x="3520442" y="21785525"/>
            <a:ext cx="21371561" cy="11132880"/>
          </a:xfrm>
        </p:spPr>
        <p:txBody>
          <a:bodyPr>
            <a:normAutofit/>
          </a:bodyPr>
          <a:lstStyle>
            <a:lvl1pPr marL="0" indent="0">
              <a:lnSpc>
                <a:spcPct val="150000"/>
              </a:lnSpc>
              <a:buNone/>
              <a:defRPr sz="9240"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dirty="0"/>
              <a:t>Text</a:t>
            </a:r>
          </a:p>
        </p:txBody>
      </p:sp>
      <p:sp>
        <p:nvSpPr>
          <p:cNvPr id="13" name="Content Placeholder 2">
            <a:extLst>
              <a:ext uri="{FF2B5EF4-FFF2-40B4-BE49-F238E27FC236}">
                <a16:creationId xmlns:a16="http://schemas.microsoft.com/office/drawing/2014/main" id="{7A4C2016-9667-2943-99B8-BF04D0502C8C}"/>
              </a:ext>
            </a:extLst>
          </p:cNvPr>
          <p:cNvSpPr>
            <a:spLocks noGrp="1"/>
          </p:cNvSpPr>
          <p:nvPr>
            <p:ph sz="half" idx="10" hasCustomPrompt="1"/>
          </p:nvPr>
        </p:nvSpPr>
        <p:spPr>
          <a:xfrm>
            <a:off x="26065480" y="21785525"/>
            <a:ext cx="21371561" cy="11132880"/>
          </a:xfrm>
        </p:spPr>
        <p:txBody>
          <a:bodyPr>
            <a:normAutofit/>
          </a:bodyPr>
          <a:lstStyle>
            <a:lvl1pPr marL="0" indent="0">
              <a:lnSpc>
                <a:spcPct val="150000"/>
              </a:lnSpc>
              <a:buNone/>
              <a:defRPr sz="9240"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dirty="0"/>
              <a:t>Text</a:t>
            </a:r>
          </a:p>
        </p:txBody>
      </p:sp>
      <p:sp>
        <p:nvSpPr>
          <p:cNvPr id="8" name="Round Same Side Corner Rectangle 7">
            <a:extLst>
              <a:ext uri="{FF2B5EF4-FFF2-40B4-BE49-F238E27FC236}">
                <a16:creationId xmlns:a16="http://schemas.microsoft.com/office/drawing/2014/main" id="{B3DABDC0-7A93-9444-B2A8-9C353DDEB3AE}"/>
              </a:ext>
            </a:extLst>
          </p:cNvPr>
          <p:cNvSpPr/>
          <p:nvPr/>
        </p:nvSpPr>
        <p:spPr>
          <a:xfrm rot="5400000">
            <a:off x="-2351849" y="17638164"/>
            <a:ext cx="6320731" cy="161703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9" name="Picture Placeholder 4">
            <a:extLst>
              <a:ext uri="{FF2B5EF4-FFF2-40B4-BE49-F238E27FC236}">
                <a16:creationId xmlns:a16="http://schemas.microsoft.com/office/drawing/2014/main" id="{DB441752-3FBE-AF4E-88BE-2147D0109695}"/>
              </a:ext>
            </a:extLst>
          </p:cNvPr>
          <p:cNvSpPr>
            <a:spLocks noGrp="1"/>
          </p:cNvSpPr>
          <p:nvPr>
            <p:ph type="pic" sz="quarter" idx="11" hasCustomPrompt="1"/>
          </p:nvPr>
        </p:nvSpPr>
        <p:spPr>
          <a:xfrm>
            <a:off x="2" y="3"/>
            <a:ext cx="51206404" cy="14305291"/>
          </a:xfrm>
          <a:solidFill>
            <a:schemeClr val="bg2">
              <a:lumMod val="20000"/>
              <a:lumOff val="80000"/>
            </a:schemeClr>
          </a:solidFill>
        </p:spPr>
        <p:txBody>
          <a:bodyPr anchor="ctr" anchorCtr="1">
            <a:normAutofit/>
          </a:bodyPr>
          <a:lstStyle>
            <a:lvl1pPr marL="0" indent="0">
              <a:buNone/>
              <a:defRPr sz="6720" b="1">
                <a:solidFill>
                  <a:schemeClr val="tx1"/>
                </a:solidFill>
              </a:defRPr>
            </a:lvl1pPr>
          </a:lstStyle>
          <a:p>
            <a:r>
              <a:rPr lang="en-US" dirty="0"/>
              <a:t>CLICK ICON TO ADD PICTURE</a:t>
            </a:r>
          </a:p>
        </p:txBody>
      </p:sp>
    </p:spTree>
    <p:extLst>
      <p:ext uri="{BB962C8B-B14F-4D97-AF65-F5344CB8AC3E}">
        <p14:creationId xmlns:p14="http://schemas.microsoft.com/office/powerpoint/2010/main" val="1624773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op Photo, Title, Sub-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3520442" y="15830489"/>
            <a:ext cx="43916599" cy="5232398"/>
          </a:xfrm>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hasCustomPrompt="1"/>
          </p:nvPr>
        </p:nvSpPr>
        <p:spPr>
          <a:xfrm>
            <a:off x="3520442" y="21785525"/>
            <a:ext cx="21371561" cy="11132880"/>
          </a:xfrm>
        </p:spPr>
        <p:txBody>
          <a:bodyPr>
            <a:normAutofit/>
          </a:bodyPr>
          <a:lstStyle>
            <a:lvl1pPr marL="0" indent="0">
              <a:lnSpc>
                <a:spcPct val="150000"/>
              </a:lnSpc>
              <a:buNone/>
              <a:defRPr sz="9240"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dirty="0"/>
              <a:t>Text</a:t>
            </a:r>
          </a:p>
        </p:txBody>
      </p:sp>
      <p:sp>
        <p:nvSpPr>
          <p:cNvPr id="13" name="Content Placeholder 2">
            <a:extLst>
              <a:ext uri="{FF2B5EF4-FFF2-40B4-BE49-F238E27FC236}">
                <a16:creationId xmlns:a16="http://schemas.microsoft.com/office/drawing/2014/main" id="{7A4C2016-9667-2943-99B8-BF04D0502C8C}"/>
              </a:ext>
            </a:extLst>
          </p:cNvPr>
          <p:cNvSpPr>
            <a:spLocks noGrp="1"/>
          </p:cNvSpPr>
          <p:nvPr>
            <p:ph sz="half" idx="10" hasCustomPrompt="1"/>
          </p:nvPr>
        </p:nvSpPr>
        <p:spPr>
          <a:xfrm>
            <a:off x="26065480" y="21785525"/>
            <a:ext cx="21371561" cy="11132880"/>
          </a:xfrm>
        </p:spPr>
        <p:txBody>
          <a:bodyPr>
            <a:normAutofit/>
          </a:bodyPr>
          <a:lstStyle>
            <a:lvl1pPr marL="0" indent="0">
              <a:lnSpc>
                <a:spcPct val="150000"/>
              </a:lnSpc>
              <a:buNone/>
              <a:defRPr sz="9240"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dirty="0"/>
              <a:t>Text</a:t>
            </a:r>
          </a:p>
        </p:txBody>
      </p:sp>
      <p:sp>
        <p:nvSpPr>
          <p:cNvPr id="8" name="Text Placeholder 10">
            <a:extLst>
              <a:ext uri="{FF2B5EF4-FFF2-40B4-BE49-F238E27FC236}">
                <a16:creationId xmlns:a16="http://schemas.microsoft.com/office/drawing/2014/main" id="{43B668D0-AAAB-0345-82F3-3ED553755883}"/>
              </a:ext>
            </a:extLst>
          </p:cNvPr>
          <p:cNvSpPr>
            <a:spLocks noGrp="1"/>
          </p:cNvSpPr>
          <p:nvPr>
            <p:ph type="body" sz="quarter" idx="12" hasCustomPrompt="1"/>
          </p:nvPr>
        </p:nvSpPr>
        <p:spPr>
          <a:xfrm>
            <a:off x="3520440" y="19188367"/>
            <a:ext cx="22613556" cy="1874520"/>
          </a:xfrm>
        </p:spPr>
        <p:txBody>
          <a:bodyPr>
            <a:noAutofit/>
          </a:bodyPr>
          <a:lstStyle>
            <a:lvl1pPr marL="0" indent="0">
              <a:buNone/>
              <a:defRPr sz="6720" b="0" i="0">
                <a:solidFill>
                  <a:schemeClr val="accent3"/>
                </a:solidFill>
                <a:latin typeface="Source Sans Pro" panose="020B0503030403020204" pitchFamily="34" charset="0"/>
                <a:ea typeface="Source Sans Pro" panose="020B0503030403020204" pitchFamily="34" charset="0"/>
              </a:defRPr>
            </a:lvl1pPr>
          </a:lstStyle>
          <a:p>
            <a:pPr lvl="0"/>
            <a:r>
              <a:rPr lang="en-US" dirty="0"/>
              <a:t>Sub-title</a:t>
            </a:r>
          </a:p>
        </p:txBody>
      </p:sp>
      <p:sp>
        <p:nvSpPr>
          <p:cNvPr id="9" name="Round Same Side Corner Rectangle 8">
            <a:extLst>
              <a:ext uri="{FF2B5EF4-FFF2-40B4-BE49-F238E27FC236}">
                <a16:creationId xmlns:a16="http://schemas.microsoft.com/office/drawing/2014/main" id="{987469B0-46EE-9D4E-8903-2F96F1CAEC6F}"/>
              </a:ext>
            </a:extLst>
          </p:cNvPr>
          <p:cNvSpPr/>
          <p:nvPr/>
        </p:nvSpPr>
        <p:spPr>
          <a:xfrm rot="5400000">
            <a:off x="-2351849" y="17638164"/>
            <a:ext cx="6320731" cy="161703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10" name="Picture Placeholder 4">
            <a:extLst>
              <a:ext uri="{FF2B5EF4-FFF2-40B4-BE49-F238E27FC236}">
                <a16:creationId xmlns:a16="http://schemas.microsoft.com/office/drawing/2014/main" id="{AF1B1CF0-DB0A-7749-986D-D2F85E0300AE}"/>
              </a:ext>
            </a:extLst>
          </p:cNvPr>
          <p:cNvSpPr>
            <a:spLocks noGrp="1"/>
          </p:cNvSpPr>
          <p:nvPr>
            <p:ph type="pic" sz="quarter" idx="11" hasCustomPrompt="1"/>
          </p:nvPr>
        </p:nvSpPr>
        <p:spPr>
          <a:xfrm>
            <a:off x="2" y="3"/>
            <a:ext cx="51206404" cy="14305291"/>
          </a:xfrm>
          <a:solidFill>
            <a:schemeClr val="bg2">
              <a:lumMod val="20000"/>
              <a:lumOff val="80000"/>
            </a:schemeClr>
          </a:solidFill>
        </p:spPr>
        <p:txBody>
          <a:bodyPr anchor="ctr" anchorCtr="1">
            <a:normAutofit/>
          </a:bodyPr>
          <a:lstStyle>
            <a:lvl1pPr marL="0" indent="0">
              <a:buNone/>
              <a:defRPr sz="6720" b="1">
                <a:solidFill>
                  <a:schemeClr val="tx1"/>
                </a:solidFill>
              </a:defRPr>
            </a:lvl1pPr>
          </a:lstStyle>
          <a:p>
            <a:r>
              <a:rPr lang="en-US" dirty="0"/>
              <a:t>CLICK ICON TO ADD PICTURE</a:t>
            </a:r>
          </a:p>
        </p:txBody>
      </p:sp>
    </p:spTree>
    <p:extLst>
      <p:ext uri="{BB962C8B-B14F-4D97-AF65-F5344CB8AC3E}">
        <p14:creationId xmlns:p14="http://schemas.microsoft.com/office/powerpoint/2010/main" val="90636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op Photo, Title, Super 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3520442" y="16459202"/>
            <a:ext cx="43916599" cy="4603685"/>
          </a:xfrm>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hasCustomPrompt="1"/>
          </p:nvPr>
        </p:nvSpPr>
        <p:spPr>
          <a:xfrm>
            <a:off x="3520442" y="21785525"/>
            <a:ext cx="21371561" cy="11132880"/>
          </a:xfrm>
        </p:spPr>
        <p:txBody>
          <a:bodyPr>
            <a:normAutofit/>
          </a:bodyPr>
          <a:lstStyle>
            <a:lvl1pPr marL="0" indent="0">
              <a:lnSpc>
                <a:spcPct val="150000"/>
              </a:lnSpc>
              <a:buNone/>
              <a:defRPr sz="9240"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dirty="0"/>
              <a:t>Text</a:t>
            </a:r>
          </a:p>
        </p:txBody>
      </p:sp>
      <p:sp>
        <p:nvSpPr>
          <p:cNvPr id="13" name="Content Placeholder 2">
            <a:extLst>
              <a:ext uri="{FF2B5EF4-FFF2-40B4-BE49-F238E27FC236}">
                <a16:creationId xmlns:a16="http://schemas.microsoft.com/office/drawing/2014/main" id="{7A4C2016-9667-2943-99B8-BF04D0502C8C}"/>
              </a:ext>
            </a:extLst>
          </p:cNvPr>
          <p:cNvSpPr>
            <a:spLocks noGrp="1"/>
          </p:cNvSpPr>
          <p:nvPr>
            <p:ph sz="half" idx="10" hasCustomPrompt="1"/>
          </p:nvPr>
        </p:nvSpPr>
        <p:spPr>
          <a:xfrm>
            <a:off x="26065480" y="21785525"/>
            <a:ext cx="21371561" cy="11132880"/>
          </a:xfrm>
        </p:spPr>
        <p:txBody>
          <a:bodyPr>
            <a:normAutofit/>
          </a:bodyPr>
          <a:lstStyle>
            <a:lvl1pPr marL="0" indent="0">
              <a:lnSpc>
                <a:spcPct val="150000"/>
              </a:lnSpc>
              <a:buNone/>
              <a:defRPr sz="9240"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dirty="0"/>
              <a:t>Text</a:t>
            </a:r>
          </a:p>
        </p:txBody>
      </p:sp>
      <p:sp>
        <p:nvSpPr>
          <p:cNvPr id="14" name="Picture Placeholder 4">
            <a:extLst>
              <a:ext uri="{FF2B5EF4-FFF2-40B4-BE49-F238E27FC236}">
                <a16:creationId xmlns:a16="http://schemas.microsoft.com/office/drawing/2014/main" id="{A79EE160-A2F0-7D42-9D25-C1AFD08CBD8B}"/>
              </a:ext>
            </a:extLst>
          </p:cNvPr>
          <p:cNvSpPr>
            <a:spLocks noGrp="1"/>
          </p:cNvSpPr>
          <p:nvPr>
            <p:ph type="pic" sz="quarter" idx="11" hasCustomPrompt="1"/>
          </p:nvPr>
        </p:nvSpPr>
        <p:spPr>
          <a:xfrm>
            <a:off x="2" y="3"/>
            <a:ext cx="51206404" cy="14305291"/>
          </a:xfrm>
          <a:solidFill>
            <a:schemeClr val="bg2">
              <a:lumMod val="20000"/>
              <a:lumOff val="80000"/>
            </a:schemeClr>
          </a:solidFill>
        </p:spPr>
        <p:txBody>
          <a:bodyPr anchor="ctr" anchorCtr="1">
            <a:normAutofit/>
          </a:bodyPr>
          <a:lstStyle>
            <a:lvl1pPr marL="0" indent="0">
              <a:buNone/>
              <a:defRPr sz="6720" b="1">
                <a:solidFill>
                  <a:schemeClr val="tx1"/>
                </a:solidFill>
              </a:defRPr>
            </a:lvl1pPr>
          </a:lstStyle>
          <a:p>
            <a:r>
              <a:rPr lang="en-US" dirty="0"/>
              <a:t>CLICK ICON TO ADD PICTURE</a:t>
            </a:r>
          </a:p>
        </p:txBody>
      </p:sp>
      <p:sp>
        <p:nvSpPr>
          <p:cNvPr id="9" name="Text Placeholder 10">
            <a:extLst>
              <a:ext uri="{FF2B5EF4-FFF2-40B4-BE49-F238E27FC236}">
                <a16:creationId xmlns:a16="http://schemas.microsoft.com/office/drawing/2014/main" id="{E59A3D2A-B496-1E4C-9A8E-687AD71A5F70}"/>
              </a:ext>
            </a:extLst>
          </p:cNvPr>
          <p:cNvSpPr>
            <a:spLocks noGrp="1"/>
          </p:cNvSpPr>
          <p:nvPr>
            <p:ph type="body" sz="quarter" idx="12" hasCustomPrompt="1"/>
          </p:nvPr>
        </p:nvSpPr>
        <p:spPr>
          <a:xfrm>
            <a:off x="3520440" y="15830487"/>
            <a:ext cx="22613556" cy="1203974"/>
          </a:xfrm>
        </p:spPr>
        <p:txBody>
          <a:bodyPr anchor="ctr" anchorCtr="0">
            <a:noAutofit/>
          </a:bodyPr>
          <a:lstStyle>
            <a:lvl1pPr marL="0" indent="0">
              <a:buNone/>
              <a:defRPr sz="7560" b="0" i="0">
                <a:solidFill>
                  <a:schemeClr val="accent3"/>
                </a:solidFill>
                <a:latin typeface="Source Sans Pro" panose="020B0503030403020204" pitchFamily="34" charset="0"/>
                <a:ea typeface="Source Sans Pro" panose="020B0503030403020204" pitchFamily="34" charset="0"/>
              </a:defRPr>
            </a:lvl1pPr>
          </a:lstStyle>
          <a:p>
            <a:pPr lvl="0"/>
            <a:r>
              <a:rPr lang="en-US" dirty="0"/>
              <a:t>SUPER- TITLE</a:t>
            </a:r>
          </a:p>
        </p:txBody>
      </p:sp>
      <p:sp>
        <p:nvSpPr>
          <p:cNvPr id="10" name="Round Same Side Corner Rectangle 9">
            <a:extLst>
              <a:ext uri="{FF2B5EF4-FFF2-40B4-BE49-F238E27FC236}">
                <a16:creationId xmlns:a16="http://schemas.microsoft.com/office/drawing/2014/main" id="{944C1CC9-49DC-1848-AAD4-8275822DB094}"/>
              </a:ext>
            </a:extLst>
          </p:cNvPr>
          <p:cNvSpPr/>
          <p:nvPr/>
        </p:nvSpPr>
        <p:spPr>
          <a:xfrm rot="5400000">
            <a:off x="-2351849" y="17638164"/>
            <a:ext cx="6320731" cy="161703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Tree>
    <p:extLst>
      <p:ext uri="{BB962C8B-B14F-4D97-AF65-F5344CB8AC3E}">
        <p14:creationId xmlns:p14="http://schemas.microsoft.com/office/powerpoint/2010/main" val="3779696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op Photo, Title, Sub-Title, Super 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3520442" y="16459202"/>
            <a:ext cx="43916599" cy="4603685"/>
          </a:xfrm>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hasCustomPrompt="1"/>
          </p:nvPr>
        </p:nvSpPr>
        <p:spPr>
          <a:xfrm>
            <a:off x="3520442" y="21785525"/>
            <a:ext cx="21371561" cy="11132880"/>
          </a:xfrm>
        </p:spPr>
        <p:txBody>
          <a:bodyPr>
            <a:normAutofit/>
          </a:bodyPr>
          <a:lstStyle>
            <a:lvl1pPr marL="0" indent="0">
              <a:lnSpc>
                <a:spcPct val="150000"/>
              </a:lnSpc>
              <a:buNone/>
              <a:defRPr sz="9240"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dirty="0"/>
              <a:t>Text</a:t>
            </a:r>
          </a:p>
        </p:txBody>
      </p:sp>
      <p:sp>
        <p:nvSpPr>
          <p:cNvPr id="13" name="Content Placeholder 2">
            <a:extLst>
              <a:ext uri="{FF2B5EF4-FFF2-40B4-BE49-F238E27FC236}">
                <a16:creationId xmlns:a16="http://schemas.microsoft.com/office/drawing/2014/main" id="{7A4C2016-9667-2943-99B8-BF04D0502C8C}"/>
              </a:ext>
            </a:extLst>
          </p:cNvPr>
          <p:cNvSpPr>
            <a:spLocks noGrp="1"/>
          </p:cNvSpPr>
          <p:nvPr>
            <p:ph sz="half" idx="10" hasCustomPrompt="1"/>
          </p:nvPr>
        </p:nvSpPr>
        <p:spPr>
          <a:xfrm>
            <a:off x="26065480" y="21785525"/>
            <a:ext cx="21371561" cy="11132880"/>
          </a:xfrm>
        </p:spPr>
        <p:txBody>
          <a:bodyPr>
            <a:normAutofit/>
          </a:bodyPr>
          <a:lstStyle>
            <a:lvl1pPr marL="0" indent="0">
              <a:lnSpc>
                <a:spcPct val="150000"/>
              </a:lnSpc>
              <a:buNone/>
              <a:defRPr sz="9240"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dirty="0"/>
              <a:t>Text</a:t>
            </a:r>
          </a:p>
        </p:txBody>
      </p:sp>
      <p:sp>
        <p:nvSpPr>
          <p:cNvPr id="9" name="Text Placeholder 10">
            <a:extLst>
              <a:ext uri="{FF2B5EF4-FFF2-40B4-BE49-F238E27FC236}">
                <a16:creationId xmlns:a16="http://schemas.microsoft.com/office/drawing/2014/main" id="{E59A3D2A-B496-1E4C-9A8E-687AD71A5F70}"/>
              </a:ext>
            </a:extLst>
          </p:cNvPr>
          <p:cNvSpPr>
            <a:spLocks noGrp="1"/>
          </p:cNvSpPr>
          <p:nvPr>
            <p:ph type="body" sz="quarter" idx="12" hasCustomPrompt="1"/>
          </p:nvPr>
        </p:nvSpPr>
        <p:spPr>
          <a:xfrm>
            <a:off x="3520440" y="15830487"/>
            <a:ext cx="22613556" cy="1203974"/>
          </a:xfrm>
        </p:spPr>
        <p:txBody>
          <a:bodyPr anchor="ctr" anchorCtr="0">
            <a:noAutofit/>
          </a:bodyPr>
          <a:lstStyle>
            <a:lvl1pPr marL="0" indent="0">
              <a:buNone/>
              <a:defRPr sz="7560" b="0" i="0">
                <a:solidFill>
                  <a:schemeClr val="accent3"/>
                </a:solidFill>
                <a:latin typeface="Source Sans Pro" panose="020B0503030403020204" pitchFamily="34" charset="0"/>
                <a:ea typeface="Source Sans Pro" panose="020B0503030403020204" pitchFamily="34" charset="0"/>
              </a:defRPr>
            </a:lvl1pPr>
          </a:lstStyle>
          <a:p>
            <a:pPr lvl="0"/>
            <a:r>
              <a:rPr lang="en-US" dirty="0"/>
              <a:t>SUPER- TITLE</a:t>
            </a:r>
          </a:p>
        </p:txBody>
      </p:sp>
      <p:sp>
        <p:nvSpPr>
          <p:cNvPr id="10" name="Text Placeholder 10">
            <a:extLst>
              <a:ext uri="{FF2B5EF4-FFF2-40B4-BE49-F238E27FC236}">
                <a16:creationId xmlns:a16="http://schemas.microsoft.com/office/drawing/2014/main" id="{0C1ED0D0-82D4-9A46-99B9-7812471E199E}"/>
              </a:ext>
            </a:extLst>
          </p:cNvPr>
          <p:cNvSpPr>
            <a:spLocks noGrp="1"/>
          </p:cNvSpPr>
          <p:nvPr>
            <p:ph type="body" sz="quarter" idx="13" hasCustomPrompt="1"/>
          </p:nvPr>
        </p:nvSpPr>
        <p:spPr>
          <a:xfrm>
            <a:off x="3520440" y="19858911"/>
            <a:ext cx="22613556" cy="1203974"/>
          </a:xfrm>
        </p:spPr>
        <p:txBody>
          <a:bodyPr anchor="ctr" anchorCtr="0">
            <a:noAutofit/>
          </a:bodyPr>
          <a:lstStyle>
            <a:lvl1pPr marL="0" indent="0">
              <a:buNone/>
              <a:defRPr sz="6720" b="0" i="0">
                <a:solidFill>
                  <a:schemeClr val="accent3"/>
                </a:solidFill>
                <a:latin typeface="Source Sans Pro" panose="020B0503030403020204" pitchFamily="34" charset="0"/>
                <a:ea typeface="Source Sans Pro" panose="020B0503030403020204" pitchFamily="34" charset="0"/>
              </a:defRPr>
            </a:lvl1pPr>
          </a:lstStyle>
          <a:p>
            <a:pPr lvl="0"/>
            <a:r>
              <a:rPr lang="en-US" dirty="0"/>
              <a:t>Sub-title</a:t>
            </a:r>
          </a:p>
        </p:txBody>
      </p:sp>
      <p:sp>
        <p:nvSpPr>
          <p:cNvPr id="11" name="Round Same Side Corner Rectangle 10">
            <a:extLst>
              <a:ext uri="{FF2B5EF4-FFF2-40B4-BE49-F238E27FC236}">
                <a16:creationId xmlns:a16="http://schemas.microsoft.com/office/drawing/2014/main" id="{57E2DA2B-E449-ED42-A6E3-8B7EC9D14DD6}"/>
              </a:ext>
            </a:extLst>
          </p:cNvPr>
          <p:cNvSpPr/>
          <p:nvPr/>
        </p:nvSpPr>
        <p:spPr>
          <a:xfrm rot="5400000">
            <a:off x="-2351849" y="17638164"/>
            <a:ext cx="6320731" cy="161703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12" name="Picture Placeholder 4">
            <a:extLst>
              <a:ext uri="{FF2B5EF4-FFF2-40B4-BE49-F238E27FC236}">
                <a16:creationId xmlns:a16="http://schemas.microsoft.com/office/drawing/2014/main" id="{8536D145-E143-5841-B45C-0EA5CEA24E90}"/>
              </a:ext>
            </a:extLst>
          </p:cNvPr>
          <p:cNvSpPr>
            <a:spLocks noGrp="1"/>
          </p:cNvSpPr>
          <p:nvPr>
            <p:ph type="pic" sz="quarter" idx="11" hasCustomPrompt="1"/>
          </p:nvPr>
        </p:nvSpPr>
        <p:spPr>
          <a:xfrm>
            <a:off x="2" y="3"/>
            <a:ext cx="51206404" cy="14305291"/>
          </a:xfrm>
          <a:solidFill>
            <a:schemeClr val="bg2">
              <a:lumMod val="20000"/>
              <a:lumOff val="80000"/>
            </a:schemeClr>
          </a:solidFill>
        </p:spPr>
        <p:txBody>
          <a:bodyPr anchor="ctr" anchorCtr="1">
            <a:normAutofit/>
          </a:bodyPr>
          <a:lstStyle>
            <a:lvl1pPr marL="0" indent="0">
              <a:buNone/>
              <a:defRPr sz="6720" b="1">
                <a:solidFill>
                  <a:schemeClr val="tx1"/>
                </a:solidFill>
              </a:defRPr>
            </a:lvl1pPr>
          </a:lstStyle>
          <a:p>
            <a:r>
              <a:rPr lang="en-US" dirty="0"/>
              <a:t>CLICK ICON TO ADD PICTURE</a:t>
            </a:r>
          </a:p>
        </p:txBody>
      </p:sp>
    </p:spTree>
    <p:extLst>
      <p:ext uri="{BB962C8B-B14F-4D97-AF65-F5344CB8AC3E}">
        <p14:creationId xmlns:p14="http://schemas.microsoft.com/office/powerpoint/2010/main" val="1992395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3520440" y="8763002"/>
            <a:ext cx="21522690" cy="21747480"/>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1C3D4223-183C-854A-B4CC-D03DA9469048}"/>
              </a:ext>
            </a:extLst>
          </p:cNvPr>
          <p:cNvSpPr>
            <a:spLocks noGrp="1"/>
          </p:cNvSpPr>
          <p:nvPr>
            <p:ph sz="half" idx="11"/>
          </p:nvPr>
        </p:nvSpPr>
        <p:spPr>
          <a:xfrm>
            <a:off x="26163270" y="8763002"/>
            <a:ext cx="21522690" cy="21747480"/>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5B37AF51-45BF-FB4A-94A8-D34798B7A2B3}"/>
              </a:ext>
            </a:extLst>
          </p:cNvPr>
          <p:cNvSpPr>
            <a:spLocks noGrp="1"/>
          </p:cNvSpPr>
          <p:nvPr>
            <p:ph type="sldNum" sz="quarter" idx="4"/>
          </p:nvPr>
        </p:nvSpPr>
        <p:spPr>
          <a:xfrm>
            <a:off x="36164520" y="30510482"/>
            <a:ext cx="11521440" cy="1752600"/>
          </a:xfrm>
          <a:prstGeom prst="rect">
            <a:avLst/>
          </a:prstGeom>
        </p:spPr>
        <p:txBody>
          <a:bodyPr vert="horz" lIns="91440" tIns="45720" rIns="91440" bIns="45720" rtlCol="0" anchor="ctr"/>
          <a:lstStyle>
            <a:lvl1pPr algn="r">
              <a:defRPr sz="5040">
                <a:solidFill>
                  <a:schemeClr val="accent5"/>
                </a:solidFill>
              </a:defRPr>
            </a:lvl1pPr>
          </a:lstStyle>
          <a:p>
            <a:fld id="{D919D109-F427-0D4E-A2E6-D5BD6A565421}" type="slidenum">
              <a:rPr lang="en-US" smtClean="0"/>
              <a:pPr/>
              <a:t>‹#›</a:t>
            </a:fld>
            <a:endParaRPr lang="en-US" dirty="0"/>
          </a:p>
        </p:txBody>
      </p:sp>
      <p:sp>
        <p:nvSpPr>
          <p:cNvPr id="7" name="Round Same Side Corner Rectangle 6">
            <a:extLst>
              <a:ext uri="{FF2B5EF4-FFF2-40B4-BE49-F238E27FC236}">
                <a16:creationId xmlns:a16="http://schemas.microsoft.com/office/drawing/2014/main" id="{66B02650-D1BB-BD42-A11D-08FB05B57D58}"/>
              </a:ext>
            </a:extLst>
          </p:cNvPr>
          <p:cNvSpPr/>
          <p:nvPr/>
        </p:nvSpPr>
        <p:spPr>
          <a:xfrm rot="5400000">
            <a:off x="-2351849" y="4104449"/>
            <a:ext cx="6320731" cy="161703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Tree>
    <p:extLst>
      <p:ext uri="{BB962C8B-B14F-4D97-AF65-F5344CB8AC3E}">
        <p14:creationId xmlns:p14="http://schemas.microsoft.com/office/powerpoint/2010/main" val="24191179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ub-Title, and 2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3520440" y="8763002"/>
            <a:ext cx="21522690" cy="21747480"/>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1C3D4223-183C-854A-B4CC-D03DA9469048}"/>
              </a:ext>
            </a:extLst>
          </p:cNvPr>
          <p:cNvSpPr>
            <a:spLocks noGrp="1"/>
          </p:cNvSpPr>
          <p:nvPr>
            <p:ph sz="half" idx="11"/>
          </p:nvPr>
        </p:nvSpPr>
        <p:spPr>
          <a:xfrm>
            <a:off x="26163270" y="8763002"/>
            <a:ext cx="21522690" cy="21747480"/>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5B37AF51-45BF-FB4A-94A8-D34798B7A2B3}"/>
              </a:ext>
            </a:extLst>
          </p:cNvPr>
          <p:cNvSpPr>
            <a:spLocks noGrp="1"/>
          </p:cNvSpPr>
          <p:nvPr>
            <p:ph type="sldNum" sz="quarter" idx="4"/>
          </p:nvPr>
        </p:nvSpPr>
        <p:spPr>
          <a:xfrm>
            <a:off x="36164520" y="30510482"/>
            <a:ext cx="11521440" cy="1752600"/>
          </a:xfrm>
          <a:prstGeom prst="rect">
            <a:avLst/>
          </a:prstGeom>
        </p:spPr>
        <p:txBody>
          <a:bodyPr vert="horz" lIns="91440" tIns="45720" rIns="91440" bIns="45720" rtlCol="0" anchor="ctr"/>
          <a:lstStyle>
            <a:lvl1pPr algn="r">
              <a:defRPr sz="5040">
                <a:solidFill>
                  <a:schemeClr val="accent5"/>
                </a:solidFill>
              </a:defRPr>
            </a:lvl1pPr>
          </a:lstStyle>
          <a:p>
            <a:fld id="{D919D109-F427-0D4E-A2E6-D5BD6A565421}" type="slidenum">
              <a:rPr lang="en-US" smtClean="0"/>
              <a:pPr/>
              <a:t>‹#›</a:t>
            </a:fld>
            <a:endParaRPr lang="en-US" dirty="0"/>
          </a:p>
        </p:txBody>
      </p:sp>
      <p:sp>
        <p:nvSpPr>
          <p:cNvPr id="7" name="Round Same Side Corner Rectangle 6">
            <a:extLst>
              <a:ext uri="{FF2B5EF4-FFF2-40B4-BE49-F238E27FC236}">
                <a16:creationId xmlns:a16="http://schemas.microsoft.com/office/drawing/2014/main" id="{66B02650-D1BB-BD42-A11D-08FB05B57D58}"/>
              </a:ext>
            </a:extLst>
          </p:cNvPr>
          <p:cNvSpPr/>
          <p:nvPr/>
        </p:nvSpPr>
        <p:spPr>
          <a:xfrm rot="5400000">
            <a:off x="-2351849" y="4104449"/>
            <a:ext cx="6320731" cy="161703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8" name="Title 1">
            <a:extLst>
              <a:ext uri="{FF2B5EF4-FFF2-40B4-BE49-F238E27FC236}">
                <a16:creationId xmlns:a16="http://schemas.microsoft.com/office/drawing/2014/main" id="{B0879E8E-257F-A145-BB98-16C35F6D3C29}"/>
              </a:ext>
            </a:extLst>
          </p:cNvPr>
          <p:cNvSpPr>
            <a:spLocks noGrp="1"/>
          </p:cNvSpPr>
          <p:nvPr>
            <p:ph type="title"/>
          </p:nvPr>
        </p:nvSpPr>
        <p:spPr>
          <a:xfrm>
            <a:off x="3520440" y="1752603"/>
            <a:ext cx="44165520" cy="6362702"/>
          </a:xfrm>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endParaRPr lang="en-US" dirty="0"/>
          </a:p>
        </p:txBody>
      </p:sp>
      <p:sp>
        <p:nvSpPr>
          <p:cNvPr id="9" name="Text Placeholder 10">
            <a:extLst>
              <a:ext uri="{FF2B5EF4-FFF2-40B4-BE49-F238E27FC236}">
                <a16:creationId xmlns:a16="http://schemas.microsoft.com/office/drawing/2014/main" id="{7552952F-B6FE-354B-9851-16419FD776E8}"/>
              </a:ext>
            </a:extLst>
          </p:cNvPr>
          <p:cNvSpPr>
            <a:spLocks noGrp="1"/>
          </p:cNvSpPr>
          <p:nvPr>
            <p:ph type="body" sz="quarter" idx="10" hasCustomPrompt="1"/>
          </p:nvPr>
        </p:nvSpPr>
        <p:spPr>
          <a:xfrm>
            <a:off x="3520440" y="6195065"/>
            <a:ext cx="22613556" cy="1874520"/>
          </a:xfrm>
        </p:spPr>
        <p:txBody>
          <a:bodyPr>
            <a:noAutofit/>
          </a:bodyPr>
          <a:lstStyle>
            <a:lvl1pPr marL="0" indent="0">
              <a:buNone/>
              <a:defRPr sz="6720" b="0" i="0">
                <a:solidFill>
                  <a:schemeClr val="accent3"/>
                </a:solidFill>
                <a:latin typeface="Source Sans Pro" panose="020B0503030403020204" pitchFamily="34" charset="0"/>
                <a:ea typeface="Source Sans Pro" panose="020B0503030403020204" pitchFamily="34" charset="0"/>
              </a:defRPr>
            </a:lvl1pPr>
          </a:lstStyle>
          <a:p>
            <a:pPr lvl="0"/>
            <a:r>
              <a:rPr lang="en-US" dirty="0"/>
              <a:t>Sub-title</a:t>
            </a:r>
          </a:p>
        </p:txBody>
      </p:sp>
    </p:spTree>
    <p:extLst>
      <p:ext uri="{BB962C8B-B14F-4D97-AF65-F5344CB8AC3E}">
        <p14:creationId xmlns:p14="http://schemas.microsoft.com/office/powerpoint/2010/main" val="14401781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per Title, and 2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7B6CE4C-7E12-7043-B151-35BACB7DE1D1}"/>
              </a:ext>
            </a:extLst>
          </p:cNvPr>
          <p:cNvSpPr>
            <a:spLocks noGrp="1"/>
          </p:cNvSpPr>
          <p:nvPr>
            <p:ph type="title"/>
          </p:nvPr>
        </p:nvSpPr>
        <p:spPr>
          <a:xfrm>
            <a:off x="3520440" y="3627120"/>
            <a:ext cx="44165520" cy="4488182"/>
          </a:xfrm>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endParaRPr lang="en-US" dirty="0"/>
          </a:p>
        </p:txBody>
      </p:sp>
      <p:sp>
        <p:nvSpPr>
          <p:cNvPr id="10" name="Text Placeholder 10">
            <a:extLst>
              <a:ext uri="{FF2B5EF4-FFF2-40B4-BE49-F238E27FC236}">
                <a16:creationId xmlns:a16="http://schemas.microsoft.com/office/drawing/2014/main" id="{9FF6D27F-B01E-E443-B627-9C823CF9D0B5}"/>
              </a:ext>
            </a:extLst>
          </p:cNvPr>
          <p:cNvSpPr>
            <a:spLocks noGrp="1"/>
          </p:cNvSpPr>
          <p:nvPr>
            <p:ph type="body" sz="quarter" idx="10" hasCustomPrompt="1"/>
          </p:nvPr>
        </p:nvSpPr>
        <p:spPr>
          <a:xfrm>
            <a:off x="3520440" y="1752602"/>
            <a:ext cx="22613556" cy="1874520"/>
          </a:xfrm>
        </p:spPr>
        <p:txBody>
          <a:bodyPr anchor="ctr" anchorCtr="0">
            <a:noAutofit/>
          </a:bodyPr>
          <a:lstStyle>
            <a:lvl1pPr marL="0" indent="0">
              <a:buNone/>
              <a:defRPr sz="7560" b="0" i="0">
                <a:solidFill>
                  <a:schemeClr val="accent3"/>
                </a:solidFill>
                <a:latin typeface="Source Sans Pro" panose="020B0503030403020204" pitchFamily="34" charset="0"/>
                <a:ea typeface="Source Sans Pro" panose="020B0503030403020204" pitchFamily="34" charset="0"/>
              </a:defRPr>
            </a:lvl1pPr>
          </a:lstStyle>
          <a:p>
            <a:pPr lvl="0"/>
            <a:r>
              <a:rPr lang="en-US" dirty="0"/>
              <a:t>SUPER- TITLE</a:t>
            </a:r>
          </a:p>
        </p:txBody>
      </p:sp>
      <p:sp>
        <p:nvSpPr>
          <p:cNvPr id="14" name="Slide Number Placeholder 5">
            <a:extLst>
              <a:ext uri="{FF2B5EF4-FFF2-40B4-BE49-F238E27FC236}">
                <a16:creationId xmlns:a16="http://schemas.microsoft.com/office/drawing/2014/main" id="{11143B65-125A-8C4A-A6B1-DD3016570848}"/>
              </a:ext>
            </a:extLst>
          </p:cNvPr>
          <p:cNvSpPr>
            <a:spLocks noGrp="1"/>
          </p:cNvSpPr>
          <p:nvPr>
            <p:ph type="sldNum" sz="quarter" idx="4"/>
          </p:nvPr>
        </p:nvSpPr>
        <p:spPr>
          <a:xfrm>
            <a:off x="36164520" y="30510482"/>
            <a:ext cx="11521440" cy="1752600"/>
          </a:xfrm>
          <a:prstGeom prst="rect">
            <a:avLst/>
          </a:prstGeom>
        </p:spPr>
        <p:txBody>
          <a:bodyPr vert="horz" lIns="91440" tIns="45720" rIns="91440" bIns="45720" rtlCol="0" anchor="ctr"/>
          <a:lstStyle>
            <a:lvl1pPr algn="r">
              <a:defRPr sz="5040">
                <a:solidFill>
                  <a:schemeClr val="accent5"/>
                </a:solidFill>
              </a:defRPr>
            </a:lvl1pPr>
          </a:lstStyle>
          <a:p>
            <a:fld id="{D919D109-F427-0D4E-A2E6-D5BD6A565421}" type="slidenum">
              <a:rPr lang="en-US" smtClean="0"/>
              <a:pPr/>
              <a:t>‹#›</a:t>
            </a:fld>
            <a:endParaRPr lang="en-US" dirty="0"/>
          </a:p>
        </p:txBody>
      </p:sp>
      <p:sp>
        <p:nvSpPr>
          <p:cNvPr id="9" name="Round Same Side Corner Rectangle 8">
            <a:extLst>
              <a:ext uri="{FF2B5EF4-FFF2-40B4-BE49-F238E27FC236}">
                <a16:creationId xmlns:a16="http://schemas.microsoft.com/office/drawing/2014/main" id="{8090EBA7-31F7-7B40-98F1-5229B8FDB8E6}"/>
              </a:ext>
            </a:extLst>
          </p:cNvPr>
          <p:cNvSpPr/>
          <p:nvPr/>
        </p:nvSpPr>
        <p:spPr>
          <a:xfrm rot="5400000">
            <a:off x="-2351849" y="4104449"/>
            <a:ext cx="6320731" cy="161703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11" name="Content Placeholder 2">
            <a:extLst>
              <a:ext uri="{FF2B5EF4-FFF2-40B4-BE49-F238E27FC236}">
                <a16:creationId xmlns:a16="http://schemas.microsoft.com/office/drawing/2014/main" id="{90AB7E5B-932E-CC40-AF53-D111784480C8}"/>
              </a:ext>
            </a:extLst>
          </p:cNvPr>
          <p:cNvSpPr>
            <a:spLocks noGrp="1"/>
          </p:cNvSpPr>
          <p:nvPr>
            <p:ph sz="half" idx="1"/>
          </p:nvPr>
        </p:nvSpPr>
        <p:spPr>
          <a:xfrm>
            <a:off x="3520440" y="8763002"/>
            <a:ext cx="21522690" cy="21747480"/>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7043E4BF-ABCD-4741-87C9-3C30A8386B6E}"/>
              </a:ext>
            </a:extLst>
          </p:cNvPr>
          <p:cNvSpPr>
            <a:spLocks noGrp="1"/>
          </p:cNvSpPr>
          <p:nvPr>
            <p:ph sz="half" idx="11"/>
          </p:nvPr>
        </p:nvSpPr>
        <p:spPr>
          <a:xfrm>
            <a:off x="26163270" y="8763002"/>
            <a:ext cx="21522690" cy="21747480"/>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0189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ub-Title, Super Title, and 2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6AA11CB-F285-4647-B131-8B62F672CE78}"/>
              </a:ext>
            </a:extLst>
          </p:cNvPr>
          <p:cNvSpPr>
            <a:spLocks noGrp="1"/>
          </p:cNvSpPr>
          <p:nvPr>
            <p:ph type="title"/>
          </p:nvPr>
        </p:nvSpPr>
        <p:spPr>
          <a:xfrm>
            <a:off x="3520440" y="3627120"/>
            <a:ext cx="44165520" cy="4274822"/>
          </a:xfrm>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DDF6F677-2EA0-1C41-A3D6-5DABF8B1430F}"/>
              </a:ext>
            </a:extLst>
          </p:cNvPr>
          <p:cNvSpPr>
            <a:spLocks noGrp="1"/>
          </p:cNvSpPr>
          <p:nvPr>
            <p:ph type="body" sz="quarter" idx="10" hasCustomPrompt="1"/>
          </p:nvPr>
        </p:nvSpPr>
        <p:spPr>
          <a:xfrm>
            <a:off x="3520440" y="6512266"/>
            <a:ext cx="22613556" cy="1820208"/>
          </a:xfrm>
        </p:spPr>
        <p:txBody>
          <a:bodyPr>
            <a:noAutofit/>
          </a:bodyPr>
          <a:lstStyle>
            <a:lvl1pPr marL="0" indent="0">
              <a:buNone/>
              <a:defRPr sz="6720" b="0" i="0">
                <a:solidFill>
                  <a:schemeClr val="accent3"/>
                </a:solidFill>
                <a:latin typeface="Source Sans Pro" panose="020B0503030403020204" pitchFamily="34" charset="0"/>
                <a:ea typeface="Source Sans Pro" panose="020B0503030403020204" pitchFamily="34" charset="0"/>
              </a:defRPr>
            </a:lvl1pPr>
          </a:lstStyle>
          <a:p>
            <a:pPr lvl="0"/>
            <a:r>
              <a:rPr lang="en-US" dirty="0"/>
              <a:t>Sub-title</a:t>
            </a:r>
          </a:p>
        </p:txBody>
      </p:sp>
      <p:sp>
        <p:nvSpPr>
          <p:cNvPr id="13" name="Text Placeholder 10">
            <a:extLst>
              <a:ext uri="{FF2B5EF4-FFF2-40B4-BE49-F238E27FC236}">
                <a16:creationId xmlns:a16="http://schemas.microsoft.com/office/drawing/2014/main" id="{28BD6A0D-B035-ED43-B30D-7099F76B8E39}"/>
              </a:ext>
            </a:extLst>
          </p:cNvPr>
          <p:cNvSpPr>
            <a:spLocks noGrp="1"/>
          </p:cNvSpPr>
          <p:nvPr>
            <p:ph type="body" sz="quarter" idx="11" hasCustomPrompt="1"/>
          </p:nvPr>
        </p:nvSpPr>
        <p:spPr>
          <a:xfrm>
            <a:off x="3520440" y="1752602"/>
            <a:ext cx="22613556" cy="1874520"/>
          </a:xfrm>
        </p:spPr>
        <p:txBody>
          <a:bodyPr anchor="ctr" anchorCtr="0">
            <a:noAutofit/>
          </a:bodyPr>
          <a:lstStyle>
            <a:lvl1pPr marL="0" indent="0">
              <a:buNone/>
              <a:defRPr sz="7560" b="0" i="0">
                <a:solidFill>
                  <a:schemeClr val="accent3"/>
                </a:solidFill>
                <a:latin typeface="Source Sans Pro" panose="020B0503030403020204" pitchFamily="34" charset="0"/>
                <a:ea typeface="Source Sans Pro" panose="020B0503030403020204" pitchFamily="34" charset="0"/>
              </a:defRPr>
            </a:lvl1pPr>
          </a:lstStyle>
          <a:p>
            <a:pPr lvl="0"/>
            <a:r>
              <a:rPr lang="en-US" dirty="0"/>
              <a:t>SUPER- TITLE</a:t>
            </a:r>
          </a:p>
        </p:txBody>
      </p:sp>
      <p:sp>
        <p:nvSpPr>
          <p:cNvPr id="14" name="Slide Number Placeholder 5">
            <a:extLst>
              <a:ext uri="{FF2B5EF4-FFF2-40B4-BE49-F238E27FC236}">
                <a16:creationId xmlns:a16="http://schemas.microsoft.com/office/drawing/2014/main" id="{4B89AE54-3132-B048-AFE0-763BFECA94B6}"/>
              </a:ext>
            </a:extLst>
          </p:cNvPr>
          <p:cNvSpPr>
            <a:spLocks noGrp="1"/>
          </p:cNvSpPr>
          <p:nvPr>
            <p:ph type="sldNum" sz="quarter" idx="4"/>
          </p:nvPr>
        </p:nvSpPr>
        <p:spPr>
          <a:xfrm>
            <a:off x="36164520" y="30510482"/>
            <a:ext cx="11521440" cy="1752600"/>
          </a:xfrm>
          <a:prstGeom prst="rect">
            <a:avLst/>
          </a:prstGeom>
        </p:spPr>
        <p:txBody>
          <a:bodyPr vert="horz" lIns="91440" tIns="45720" rIns="91440" bIns="45720" rtlCol="0" anchor="ctr"/>
          <a:lstStyle>
            <a:lvl1pPr algn="r">
              <a:defRPr sz="5040">
                <a:solidFill>
                  <a:schemeClr val="accent5"/>
                </a:solidFill>
              </a:defRPr>
            </a:lvl1pPr>
          </a:lstStyle>
          <a:p>
            <a:fld id="{D919D109-F427-0D4E-A2E6-D5BD6A565421}" type="slidenum">
              <a:rPr lang="en-US" smtClean="0"/>
              <a:pPr/>
              <a:t>‹#›</a:t>
            </a:fld>
            <a:endParaRPr lang="en-US" dirty="0"/>
          </a:p>
        </p:txBody>
      </p:sp>
      <p:sp>
        <p:nvSpPr>
          <p:cNvPr id="9" name="Round Same Side Corner Rectangle 8">
            <a:extLst>
              <a:ext uri="{FF2B5EF4-FFF2-40B4-BE49-F238E27FC236}">
                <a16:creationId xmlns:a16="http://schemas.microsoft.com/office/drawing/2014/main" id="{1D31AD88-0BC9-E945-B66C-D42FEA6AE57C}"/>
              </a:ext>
            </a:extLst>
          </p:cNvPr>
          <p:cNvSpPr/>
          <p:nvPr/>
        </p:nvSpPr>
        <p:spPr>
          <a:xfrm rot="5400000">
            <a:off x="-2351849" y="4104449"/>
            <a:ext cx="6320731" cy="161703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10" name="Content Placeholder 2">
            <a:extLst>
              <a:ext uri="{FF2B5EF4-FFF2-40B4-BE49-F238E27FC236}">
                <a16:creationId xmlns:a16="http://schemas.microsoft.com/office/drawing/2014/main" id="{4795FCDF-DC1B-0A4B-B660-138926C579A1}"/>
              </a:ext>
            </a:extLst>
          </p:cNvPr>
          <p:cNvSpPr>
            <a:spLocks noGrp="1"/>
          </p:cNvSpPr>
          <p:nvPr>
            <p:ph sz="half" idx="1"/>
          </p:nvPr>
        </p:nvSpPr>
        <p:spPr>
          <a:xfrm>
            <a:off x="3520440" y="8763002"/>
            <a:ext cx="21522690" cy="21747480"/>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063625C2-008C-2E49-A2D3-FB82FD4638D8}"/>
              </a:ext>
            </a:extLst>
          </p:cNvPr>
          <p:cNvSpPr>
            <a:spLocks noGrp="1"/>
          </p:cNvSpPr>
          <p:nvPr>
            <p:ph sz="half" idx="12"/>
          </p:nvPr>
        </p:nvSpPr>
        <p:spPr>
          <a:xfrm>
            <a:off x="26163270" y="8763002"/>
            <a:ext cx="21522690" cy="21747480"/>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316886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ondary_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dirty="0"/>
              <a:t>Title: Use for Secondary Slide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3520440" y="8763002"/>
            <a:ext cx="21522690" cy="21747480"/>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1C3D4223-183C-854A-B4CC-D03DA9469048}"/>
              </a:ext>
            </a:extLst>
          </p:cNvPr>
          <p:cNvSpPr>
            <a:spLocks noGrp="1"/>
          </p:cNvSpPr>
          <p:nvPr>
            <p:ph sz="half" idx="11"/>
          </p:nvPr>
        </p:nvSpPr>
        <p:spPr>
          <a:xfrm>
            <a:off x="26163270" y="8763002"/>
            <a:ext cx="21522690" cy="21747480"/>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88C8DDFE-166E-8646-8A5B-C37C0E569946}"/>
              </a:ext>
            </a:extLst>
          </p:cNvPr>
          <p:cNvSpPr>
            <a:spLocks noGrp="1"/>
          </p:cNvSpPr>
          <p:nvPr>
            <p:ph type="sldNum" sz="quarter" idx="4"/>
          </p:nvPr>
        </p:nvSpPr>
        <p:spPr>
          <a:xfrm>
            <a:off x="36164520" y="30510482"/>
            <a:ext cx="11521440" cy="1752600"/>
          </a:xfrm>
          <a:prstGeom prst="rect">
            <a:avLst/>
          </a:prstGeom>
        </p:spPr>
        <p:txBody>
          <a:bodyPr vert="horz" lIns="91440" tIns="45720" rIns="91440" bIns="45720" rtlCol="0" anchor="ctr"/>
          <a:lstStyle>
            <a:lvl1pPr algn="r">
              <a:defRPr sz="5040">
                <a:solidFill>
                  <a:schemeClr val="accent5"/>
                </a:solidFill>
              </a:defRPr>
            </a:lvl1pPr>
          </a:lstStyle>
          <a:p>
            <a:fld id="{D919D109-F427-0D4E-A2E6-D5BD6A565421}" type="slidenum">
              <a:rPr lang="en-US" smtClean="0"/>
              <a:pPr/>
              <a:t>‹#›</a:t>
            </a:fld>
            <a:endParaRPr lang="en-US" dirty="0"/>
          </a:p>
        </p:txBody>
      </p:sp>
      <p:sp>
        <p:nvSpPr>
          <p:cNvPr id="8" name="Round Same Side Corner Rectangle 7">
            <a:extLst>
              <a:ext uri="{FF2B5EF4-FFF2-40B4-BE49-F238E27FC236}">
                <a16:creationId xmlns:a16="http://schemas.microsoft.com/office/drawing/2014/main" id="{61080A4B-84A9-6946-95DF-A11276EEDA88}"/>
              </a:ext>
            </a:extLst>
          </p:cNvPr>
          <p:cNvSpPr/>
          <p:nvPr/>
        </p:nvSpPr>
        <p:spPr>
          <a:xfrm rot="5400000">
            <a:off x="-2351849" y="4104449"/>
            <a:ext cx="6320731" cy="1617038"/>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Tree>
    <p:extLst>
      <p:ext uri="{BB962C8B-B14F-4D97-AF65-F5344CB8AC3E}">
        <p14:creationId xmlns:p14="http://schemas.microsoft.com/office/powerpoint/2010/main" val="21723902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ondary_Title, Sub-Title, and 2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3520440" y="8763002"/>
            <a:ext cx="21522690" cy="21747480"/>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1C3D4223-183C-854A-B4CC-D03DA9469048}"/>
              </a:ext>
            </a:extLst>
          </p:cNvPr>
          <p:cNvSpPr>
            <a:spLocks noGrp="1"/>
          </p:cNvSpPr>
          <p:nvPr>
            <p:ph sz="half" idx="11"/>
          </p:nvPr>
        </p:nvSpPr>
        <p:spPr>
          <a:xfrm>
            <a:off x="26163270" y="8763002"/>
            <a:ext cx="21522690" cy="21747480"/>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88C8DDFE-166E-8646-8A5B-C37C0E569946}"/>
              </a:ext>
            </a:extLst>
          </p:cNvPr>
          <p:cNvSpPr>
            <a:spLocks noGrp="1"/>
          </p:cNvSpPr>
          <p:nvPr>
            <p:ph type="sldNum" sz="quarter" idx="4"/>
          </p:nvPr>
        </p:nvSpPr>
        <p:spPr>
          <a:xfrm>
            <a:off x="36164520" y="30510482"/>
            <a:ext cx="11521440" cy="1752600"/>
          </a:xfrm>
          <a:prstGeom prst="rect">
            <a:avLst/>
          </a:prstGeom>
        </p:spPr>
        <p:txBody>
          <a:bodyPr vert="horz" lIns="91440" tIns="45720" rIns="91440" bIns="45720" rtlCol="0" anchor="ctr"/>
          <a:lstStyle>
            <a:lvl1pPr algn="r">
              <a:defRPr sz="5040">
                <a:solidFill>
                  <a:schemeClr val="accent5"/>
                </a:solidFill>
              </a:defRPr>
            </a:lvl1pPr>
          </a:lstStyle>
          <a:p>
            <a:fld id="{D919D109-F427-0D4E-A2E6-D5BD6A565421}" type="slidenum">
              <a:rPr lang="en-US" smtClean="0"/>
              <a:pPr/>
              <a:t>‹#›</a:t>
            </a:fld>
            <a:endParaRPr lang="en-US" dirty="0"/>
          </a:p>
        </p:txBody>
      </p:sp>
      <p:sp>
        <p:nvSpPr>
          <p:cNvPr id="8" name="Round Same Side Corner Rectangle 7">
            <a:extLst>
              <a:ext uri="{FF2B5EF4-FFF2-40B4-BE49-F238E27FC236}">
                <a16:creationId xmlns:a16="http://schemas.microsoft.com/office/drawing/2014/main" id="{61080A4B-84A9-6946-95DF-A11276EEDA88}"/>
              </a:ext>
            </a:extLst>
          </p:cNvPr>
          <p:cNvSpPr/>
          <p:nvPr/>
        </p:nvSpPr>
        <p:spPr>
          <a:xfrm rot="5400000">
            <a:off x="-2351849" y="4104449"/>
            <a:ext cx="6320731" cy="1617038"/>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7" name="Title 1">
            <a:extLst>
              <a:ext uri="{FF2B5EF4-FFF2-40B4-BE49-F238E27FC236}">
                <a16:creationId xmlns:a16="http://schemas.microsoft.com/office/drawing/2014/main" id="{59116E48-5282-FD48-9CB8-7C78346EC543}"/>
              </a:ext>
            </a:extLst>
          </p:cNvPr>
          <p:cNvSpPr>
            <a:spLocks noGrp="1"/>
          </p:cNvSpPr>
          <p:nvPr>
            <p:ph type="title" hasCustomPrompt="1"/>
          </p:nvPr>
        </p:nvSpPr>
        <p:spPr>
          <a:xfrm>
            <a:off x="3520440" y="1752603"/>
            <a:ext cx="44165520" cy="6362702"/>
          </a:xfrm>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dirty="0"/>
              <a:t>Title: Use for Secondary Slide</a:t>
            </a:r>
          </a:p>
        </p:txBody>
      </p:sp>
      <p:sp>
        <p:nvSpPr>
          <p:cNvPr id="9" name="Text Placeholder 10">
            <a:extLst>
              <a:ext uri="{FF2B5EF4-FFF2-40B4-BE49-F238E27FC236}">
                <a16:creationId xmlns:a16="http://schemas.microsoft.com/office/drawing/2014/main" id="{1EFC4F0B-A772-3F4F-AB6A-908599D9FB8C}"/>
              </a:ext>
            </a:extLst>
          </p:cNvPr>
          <p:cNvSpPr>
            <a:spLocks noGrp="1"/>
          </p:cNvSpPr>
          <p:nvPr>
            <p:ph type="body" sz="quarter" idx="10" hasCustomPrompt="1"/>
          </p:nvPr>
        </p:nvSpPr>
        <p:spPr>
          <a:xfrm>
            <a:off x="3520440" y="6195065"/>
            <a:ext cx="22613556" cy="1874520"/>
          </a:xfrm>
        </p:spPr>
        <p:txBody>
          <a:bodyPr>
            <a:noAutofit/>
          </a:bodyPr>
          <a:lstStyle>
            <a:lvl1pPr marL="0" indent="0">
              <a:buNone/>
              <a:defRPr sz="6720" b="0" i="0">
                <a:solidFill>
                  <a:schemeClr val="accent3"/>
                </a:solidFill>
                <a:latin typeface="Source Sans Pro" panose="020B0503030403020204" pitchFamily="34" charset="0"/>
                <a:ea typeface="Source Sans Pro" panose="020B0503030403020204" pitchFamily="34" charset="0"/>
              </a:defRPr>
            </a:lvl1pPr>
          </a:lstStyle>
          <a:p>
            <a:pPr lvl="0"/>
            <a:r>
              <a:rPr lang="en-US" dirty="0"/>
              <a:t>Sub-title</a:t>
            </a:r>
          </a:p>
        </p:txBody>
      </p:sp>
    </p:spTree>
    <p:extLst>
      <p:ext uri="{BB962C8B-B14F-4D97-AF65-F5344CB8AC3E}">
        <p14:creationId xmlns:p14="http://schemas.microsoft.com/office/powerpoint/2010/main" val="31278231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ondary_Title, Super Title, and 2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7B6CE4C-7E12-7043-B151-35BACB7DE1D1}"/>
              </a:ext>
            </a:extLst>
          </p:cNvPr>
          <p:cNvSpPr>
            <a:spLocks noGrp="1"/>
          </p:cNvSpPr>
          <p:nvPr>
            <p:ph type="title" hasCustomPrompt="1"/>
          </p:nvPr>
        </p:nvSpPr>
        <p:spPr>
          <a:xfrm>
            <a:off x="3520440" y="3627120"/>
            <a:ext cx="44165520" cy="4488182"/>
          </a:xfrm>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dirty="0"/>
              <a:t>Title: Use for Secondary Slide</a:t>
            </a:r>
          </a:p>
        </p:txBody>
      </p:sp>
      <p:sp>
        <p:nvSpPr>
          <p:cNvPr id="10" name="Text Placeholder 10">
            <a:extLst>
              <a:ext uri="{FF2B5EF4-FFF2-40B4-BE49-F238E27FC236}">
                <a16:creationId xmlns:a16="http://schemas.microsoft.com/office/drawing/2014/main" id="{9FF6D27F-B01E-E443-B627-9C823CF9D0B5}"/>
              </a:ext>
            </a:extLst>
          </p:cNvPr>
          <p:cNvSpPr>
            <a:spLocks noGrp="1"/>
          </p:cNvSpPr>
          <p:nvPr>
            <p:ph type="body" sz="quarter" idx="10" hasCustomPrompt="1"/>
          </p:nvPr>
        </p:nvSpPr>
        <p:spPr>
          <a:xfrm>
            <a:off x="3520440" y="1752602"/>
            <a:ext cx="22613556" cy="1874520"/>
          </a:xfrm>
        </p:spPr>
        <p:txBody>
          <a:bodyPr anchor="ctr" anchorCtr="0">
            <a:noAutofit/>
          </a:bodyPr>
          <a:lstStyle>
            <a:lvl1pPr marL="0" indent="0">
              <a:buNone/>
              <a:defRPr sz="7560" b="0" i="0">
                <a:solidFill>
                  <a:schemeClr val="accent3"/>
                </a:solidFill>
                <a:latin typeface="Source Sans Pro" panose="020B0503030403020204" pitchFamily="34" charset="0"/>
                <a:ea typeface="Source Sans Pro" panose="020B0503030403020204" pitchFamily="34" charset="0"/>
              </a:defRPr>
            </a:lvl1pPr>
          </a:lstStyle>
          <a:p>
            <a:pPr lvl="0"/>
            <a:r>
              <a:rPr lang="en-US" dirty="0"/>
              <a:t>SUPER- TITLE</a:t>
            </a:r>
          </a:p>
        </p:txBody>
      </p:sp>
      <p:sp>
        <p:nvSpPr>
          <p:cNvPr id="12" name="Slide Number Placeholder 5">
            <a:extLst>
              <a:ext uri="{FF2B5EF4-FFF2-40B4-BE49-F238E27FC236}">
                <a16:creationId xmlns:a16="http://schemas.microsoft.com/office/drawing/2014/main" id="{125BCC07-C78E-0944-A337-D011A522CF0C}"/>
              </a:ext>
            </a:extLst>
          </p:cNvPr>
          <p:cNvSpPr>
            <a:spLocks noGrp="1"/>
          </p:cNvSpPr>
          <p:nvPr>
            <p:ph type="sldNum" sz="quarter" idx="4"/>
          </p:nvPr>
        </p:nvSpPr>
        <p:spPr>
          <a:xfrm>
            <a:off x="36164520" y="30510482"/>
            <a:ext cx="11521440" cy="1752600"/>
          </a:xfrm>
          <a:prstGeom prst="rect">
            <a:avLst/>
          </a:prstGeom>
        </p:spPr>
        <p:txBody>
          <a:bodyPr vert="horz" lIns="91440" tIns="45720" rIns="91440" bIns="45720" rtlCol="0" anchor="ctr"/>
          <a:lstStyle>
            <a:lvl1pPr algn="r">
              <a:defRPr sz="5040">
                <a:solidFill>
                  <a:schemeClr val="accent5"/>
                </a:solidFill>
              </a:defRPr>
            </a:lvl1pPr>
          </a:lstStyle>
          <a:p>
            <a:fld id="{D919D109-F427-0D4E-A2E6-D5BD6A565421}" type="slidenum">
              <a:rPr lang="en-US" smtClean="0"/>
              <a:pPr/>
              <a:t>‹#›</a:t>
            </a:fld>
            <a:endParaRPr lang="en-US" dirty="0"/>
          </a:p>
        </p:txBody>
      </p:sp>
      <p:sp>
        <p:nvSpPr>
          <p:cNvPr id="8" name="Round Same Side Corner Rectangle 7">
            <a:extLst>
              <a:ext uri="{FF2B5EF4-FFF2-40B4-BE49-F238E27FC236}">
                <a16:creationId xmlns:a16="http://schemas.microsoft.com/office/drawing/2014/main" id="{DD156F2B-C76C-D943-BC42-85047A140344}"/>
              </a:ext>
            </a:extLst>
          </p:cNvPr>
          <p:cNvSpPr/>
          <p:nvPr/>
        </p:nvSpPr>
        <p:spPr>
          <a:xfrm rot="5400000">
            <a:off x="-2351849" y="4104449"/>
            <a:ext cx="6320731" cy="1617038"/>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9" name="Content Placeholder 2">
            <a:extLst>
              <a:ext uri="{FF2B5EF4-FFF2-40B4-BE49-F238E27FC236}">
                <a16:creationId xmlns:a16="http://schemas.microsoft.com/office/drawing/2014/main" id="{8A69FC55-366F-9442-9602-52B04A4B4679}"/>
              </a:ext>
            </a:extLst>
          </p:cNvPr>
          <p:cNvSpPr>
            <a:spLocks noGrp="1"/>
          </p:cNvSpPr>
          <p:nvPr>
            <p:ph sz="half" idx="1"/>
          </p:nvPr>
        </p:nvSpPr>
        <p:spPr>
          <a:xfrm>
            <a:off x="3520440" y="8763002"/>
            <a:ext cx="21522690" cy="21747480"/>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F2707B69-A275-D641-8D31-375E0E62FAA4}"/>
              </a:ext>
            </a:extLst>
          </p:cNvPr>
          <p:cNvSpPr>
            <a:spLocks noGrp="1"/>
          </p:cNvSpPr>
          <p:nvPr>
            <p:ph sz="half" idx="11"/>
          </p:nvPr>
        </p:nvSpPr>
        <p:spPr>
          <a:xfrm>
            <a:off x="26163270" y="8763002"/>
            <a:ext cx="21522690" cy="21747480"/>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5491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with Phot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86E0F9E-AE40-F846-9CE9-AED59E7744B2}"/>
              </a:ext>
            </a:extLst>
          </p:cNvPr>
          <p:cNvSpPr>
            <a:spLocks noGrp="1"/>
          </p:cNvSpPr>
          <p:nvPr>
            <p:ph type="pic" sz="quarter" idx="10" hasCustomPrompt="1"/>
          </p:nvPr>
        </p:nvSpPr>
        <p:spPr>
          <a:xfrm>
            <a:off x="-84664" y="0"/>
            <a:ext cx="31832632" cy="32918400"/>
          </a:xfrm>
          <a:solidFill>
            <a:schemeClr val="bg2">
              <a:lumMod val="20000"/>
              <a:lumOff val="80000"/>
            </a:schemeClr>
          </a:solidFill>
        </p:spPr>
        <p:txBody>
          <a:bodyPr anchor="ctr">
            <a:normAutofit/>
          </a:bodyPr>
          <a:lstStyle>
            <a:lvl1pPr marL="0" indent="0" algn="ctr">
              <a:buNone/>
              <a:defRPr sz="6720" b="1">
                <a:solidFill>
                  <a:schemeClr val="tx1"/>
                </a:solidFill>
              </a:defRPr>
            </a:lvl1pPr>
          </a:lstStyle>
          <a:p>
            <a:r>
              <a:rPr lang="en-US" dirty="0"/>
              <a:t>CLICK ICON TO ADD PICTURE</a:t>
            </a:r>
          </a:p>
        </p:txBody>
      </p:sp>
      <p:sp>
        <p:nvSpPr>
          <p:cNvPr id="10" name="Rectangle 9">
            <a:extLst>
              <a:ext uri="{FF2B5EF4-FFF2-40B4-BE49-F238E27FC236}">
                <a16:creationId xmlns:a16="http://schemas.microsoft.com/office/drawing/2014/main" id="{1DE25459-199F-8A42-B2D7-68881B49985B}"/>
              </a:ext>
            </a:extLst>
          </p:cNvPr>
          <p:cNvSpPr/>
          <p:nvPr/>
        </p:nvSpPr>
        <p:spPr>
          <a:xfrm>
            <a:off x="31747968" y="0"/>
            <a:ext cx="19458432" cy="32918400"/>
          </a:xfrm>
          <a:prstGeom prst="rect">
            <a:avLst/>
          </a:prstGeom>
          <a:solidFill>
            <a:srgbClr val="D5FDFD">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260" b="0" i="0" dirty="0">
                <a:latin typeface="Source Sans Pro" panose="020B0503030403020204" pitchFamily="34" charset="0"/>
              </a:rPr>
              <a:t>t</a:t>
            </a:r>
          </a:p>
        </p:txBody>
      </p:sp>
      <p:sp>
        <p:nvSpPr>
          <p:cNvPr id="11" name="Rounded Rectangle 8">
            <a:extLst>
              <a:ext uri="{FF2B5EF4-FFF2-40B4-BE49-F238E27FC236}">
                <a16:creationId xmlns:a16="http://schemas.microsoft.com/office/drawing/2014/main" id="{D6E8AD20-D57E-E645-903B-FFA87C139AFF}"/>
              </a:ext>
            </a:extLst>
          </p:cNvPr>
          <p:cNvSpPr/>
          <p:nvPr/>
        </p:nvSpPr>
        <p:spPr>
          <a:xfrm>
            <a:off x="1891579" y="2129383"/>
            <a:ext cx="49286572" cy="28779672"/>
          </a:xfrm>
          <a:custGeom>
            <a:avLst/>
            <a:gdLst>
              <a:gd name="connsiteX0" fmla="*/ 0 w 12389861"/>
              <a:gd name="connsiteY0" fmla="*/ 417896 h 5984476"/>
              <a:gd name="connsiteX1" fmla="*/ 417896 w 12389861"/>
              <a:gd name="connsiteY1" fmla="*/ 0 h 5984476"/>
              <a:gd name="connsiteX2" fmla="*/ 11971965 w 12389861"/>
              <a:gd name="connsiteY2" fmla="*/ 0 h 5984476"/>
              <a:gd name="connsiteX3" fmla="*/ 12389861 w 12389861"/>
              <a:gd name="connsiteY3" fmla="*/ 417896 h 5984476"/>
              <a:gd name="connsiteX4" fmla="*/ 12389861 w 12389861"/>
              <a:gd name="connsiteY4" fmla="*/ 5566580 h 5984476"/>
              <a:gd name="connsiteX5" fmla="*/ 11971965 w 12389861"/>
              <a:gd name="connsiteY5" fmla="*/ 5984476 h 5984476"/>
              <a:gd name="connsiteX6" fmla="*/ 417896 w 12389861"/>
              <a:gd name="connsiteY6" fmla="*/ 5984476 h 5984476"/>
              <a:gd name="connsiteX7" fmla="*/ 0 w 12389861"/>
              <a:gd name="connsiteY7" fmla="*/ 5566580 h 5984476"/>
              <a:gd name="connsiteX8" fmla="*/ 0 w 12389861"/>
              <a:gd name="connsiteY8" fmla="*/ 417896 h 5984476"/>
              <a:gd name="connsiteX0" fmla="*/ 11971965 w 12389861"/>
              <a:gd name="connsiteY0" fmla="*/ 0 h 5984476"/>
              <a:gd name="connsiteX1" fmla="*/ 12389861 w 12389861"/>
              <a:gd name="connsiteY1" fmla="*/ 417896 h 5984476"/>
              <a:gd name="connsiteX2" fmla="*/ 12389861 w 12389861"/>
              <a:gd name="connsiteY2" fmla="*/ 5566580 h 5984476"/>
              <a:gd name="connsiteX3" fmla="*/ 11971965 w 12389861"/>
              <a:gd name="connsiteY3" fmla="*/ 5984476 h 5984476"/>
              <a:gd name="connsiteX4" fmla="*/ 417896 w 12389861"/>
              <a:gd name="connsiteY4" fmla="*/ 5984476 h 5984476"/>
              <a:gd name="connsiteX5" fmla="*/ 0 w 12389861"/>
              <a:gd name="connsiteY5" fmla="*/ 5566580 h 5984476"/>
              <a:gd name="connsiteX6" fmla="*/ 0 w 12389861"/>
              <a:gd name="connsiteY6" fmla="*/ 417896 h 5984476"/>
              <a:gd name="connsiteX7" fmla="*/ 417896 w 12389861"/>
              <a:gd name="connsiteY7" fmla="*/ 0 h 5984476"/>
              <a:gd name="connsiteX8" fmla="*/ 12063405 w 12389861"/>
              <a:gd name="connsiteY8" fmla="*/ 91440 h 5984476"/>
              <a:gd name="connsiteX0" fmla="*/ 11971965 w 12389861"/>
              <a:gd name="connsiteY0" fmla="*/ 10160 h 5994636"/>
              <a:gd name="connsiteX1" fmla="*/ 12389861 w 12389861"/>
              <a:gd name="connsiteY1" fmla="*/ 428056 h 5994636"/>
              <a:gd name="connsiteX2" fmla="*/ 12389861 w 12389861"/>
              <a:gd name="connsiteY2" fmla="*/ 5576740 h 5994636"/>
              <a:gd name="connsiteX3" fmla="*/ 11971965 w 12389861"/>
              <a:gd name="connsiteY3" fmla="*/ 5994636 h 5994636"/>
              <a:gd name="connsiteX4" fmla="*/ 417896 w 12389861"/>
              <a:gd name="connsiteY4" fmla="*/ 5994636 h 5994636"/>
              <a:gd name="connsiteX5" fmla="*/ 0 w 12389861"/>
              <a:gd name="connsiteY5" fmla="*/ 5576740 h 5994636"/>
              <a:gd name="connsiteX6" fmla="*/ 0 w 12389861"/>
              <a:gd name="connsiteY6" fmla="*/ 428056 h 5994636"/>
              <a:gd name="connsiteX7" fmla="*/ 417896 w 12389861"/>
              <a:gd name="connsiteY7" fmla="*/ 10160 h 5994636"/>
              <a:gd name="connsiteX8" fmla="*/ 11736027 w 12389861"/>
              <a:gd name="connsiteY8" fmla="*/ 0 h 5994636"/>
              <a:gd name="connsiteX0" fmla="*/ 11971965 w 12389861"/>
              <a:gd name="connsiteY0" fmla="*/ 0 h 5984476"/>
              <a:gd name="connsiteX1" fmla="*/ 12389861 w 12389861"/>
              <a:gd name="connsiteY1" fmla="*/ 417896 h 5984476"/>
              <a:gd name="connsiteX2" fmla="*/ 12389861 w 12389861"/>
              <a:gd name="connsiteY2" fmla="*/ 5566580 h 5984476"/>
              <a:gd name="connsiteX3" fmla="*/ 11971965 w 12389861"/>
              <a:gd name="connsiteY3" fmla="*/ 5984476 h 5984476"/>
              <a:gd name="connsiteX4" fmla="*/ 417896 w 12389861"/>
              <a:gd name="connsiteY4" fmla="*/ 5984476 h 5984476"/>
              <a:gd name="connsiteX5" fmla="*/ 0 w 12389861"/>
              <a:gd name="connsiteY5" fmla="*/ 5566580 h 5984476"/>
              <a:gd name="connsiteX6" fmla="*/ 0 w 12389861"/>
              <a:gd name="connsiteY6" fmla="*/ 417896 h 5984476"/>
              <a:gd name="connsiteX7" fmla="*/ 417896 w 12389861"/>
              <a:gd name="connsiteY7" fmla="*/ 0 h 5984476"/>
              <a:gd name="connsiteX8" fmla="*/ 11713449 w 12389861"/>
              <a:gd name="connsiteY8" fmla="*/ 1129 h 5984476"/>
              <a:gd name="connsiteX0" fmla="*/ 12389861 w 12389861"/>
              <a:gd name="connsiteY0" fmla="*/ 417896 h 5984476"/>
              <a:gd name="connsiteX1" fmla="*/ 12389861 w 12389861"/>
              <a:gd name="connsiteY1" fmla="*/ 5566580 h 5984476"/>
              <a:gd name="connsiteX2" fmla="*/ 11971965 w 12389861"/>
              <a:gd name="connsiteY2" fmla="*/ 5984476 h 5984476"/>
              <a:gd name="connsiteX3" fmla="*/ 417896 w 12389861"/>
              <a:gd name="connsiteY3" fmla="*/ 5984476 h 5984476"/>
              <a:gd name="connsiteX4" fmla="*/ 0 w 12389861"/>
              <a:gd name="connsiteY4" fmla="*/ 5566580 h 5984476"/>
              <a:gd name="connsiteX5" fmla="*/ 0 w 12389861"/>
              <a:gd name="connsiteY5" fmla="*/ 417896 h 5984476"/>
              <a:gd name="connsiteX6" fmla="*/ 417896 w 12389861"/>
              <a:gd name="connsiteY6" fmla="*/ 0 h 5984476"/>
              <a:gd name="connsiteX7" fmla="*/ 11713449 w 12389861"/>
              <a:gd name="connsiteY7" fmla="*/ 1129 h 5984476"/>
              <a:gd name="connsiteX0" fmla="*/ 12389861 w 12389861"/>
              <a:gd name="connsiteY0" fmla="*/ 5566580 h 5984476"/>
              <a:gd name="connsiteX1" fmla="*/ 11971965 w 12389861"/>
              <a:gd name="connsiteY1" fmla="*/ 5984476 h 5984476"/>
              <a:gd name="connsiteX2" fmla="*/ 417896 w 12389861"/>
              <a:gd name="connsiteY2" fmla="*/ 5984476 h 5984476"/>
              <a:gd name="connsiteX3" fmla="*/ 0 w 12389861"/>
              <a:gd name="connsiteY3" fmla="*/ 5566580 h 5984476"/>
              <a:gd name="connsiteX4" fmla="*/ 0 w 12389861"/>
              <a:gd name="connsiteY4" fmla="*/ 417896 h 5984476"/>
              <a:gd name="connsiteX5" fmla="*/ 417896 w 12389861"/>
              <a:gd name="connsiteY5" fmla="*/ 0 h 5984476"/>
              <a:gd name="connsiteX6" fmla="*/ 11713449 w 12389861"/>
              <a:gd name="connsiteY6" fmla="*/ 1129 h 5984476"/>
              <a:gd name="connsiteX0" fmla="*/ 11971965 w 11971965"/>
              <a:gd name="connsiteY0" fmla="*/ 5984476 h 5984476"/>
              <a:gd name="connsiteX1" fmla="*/ 417896 w 11971965"/>
              <a:gd name="connsiteY1" fmla="*/ 5984476 h 5984476"/>
              <a:gd name="connsiteX2" fmla="*/ 0 w 11971965"/>
              <a:gd name="connsiteY2" fmla="*/ 5566580 h 5984476"/>
              <a:gd name="connsiteX3" fmla="*/ 0 w 11971965"/>
              <a:gd name="connsiteY3" fmla="*/ 417896 h 5984476"/>
              <a:gd name="connsiteX4" fmla="*/ 417896 w 11971965"/>
              <a:gd name="connsiteY4" fmla="*/ 0 h 5984476"/>
              <a:gd name="connsiteX5" fmla="*/ 11713449 w 11971965"/>
              <a:gd name="connsiteY5" fmla="*/ 1129 h 5984476"/>
              <a:gd name="connsiteX0" fmla="*/ 11712320 w 11713449"/>
              <a:gd name="connsiteY0" fmla="*/ 5973187 h 5984476"/>
              <a:gd name="connsiteX1" fmla="*/ 417896 w 11713449"/>
              <a:gd name="connsiteY1" fmla="*/ 5984476 h 5984476"/>
              <a:gd name="connsiteX2" fmla="*/ 0 w 11713449"/>
              <a:gd name="connsiteY2" fmla="*/ 5566580 h 5984476"/>
              <a:gd name="connsiteX3" fmla="*/ 0 w 11713449"/>
              <a:gd name="connsiteY3" fmla="*/ 417896 h 5984476"/>
              <a:gd name="connsiteX4" fmla="*/ 417896 w 11713449"/>
              <a:gd name="connsiteY4" fmla="*/ 0 h 5984476"/>
              <a:gd name="connsiteX5" fmla="*/ 11713449 w 11713449"/>
              <a:gd name="connsiteY5" fmla="*/ 1129 h 5984476"/>
              <a:gd name="connsiteX0" fmla="*/ 11734898 w 11734898"/>
              <a:gd name="connsiteY0" fmla="*/ 5995765 h 5995765"/>
              <a:gd name="connsiteX1" fmla="*/ 417896 w 11734898"/>
              <a:gd name="connsiteY1" fmla="*/ 5984476 h 5995765"/>
              <a:gd name="connsiteX2" fmla="*/ 0 w 11734898"/>
              <a:gd name="connsiteY2" fmla="*/ 5566580 h 5995765"/>
              <a:gd name="connsiteX3" fmla="*/ 0 w 11734898"/>
              <a:gd name="connsiteY3" fmla="*/ 417896 h 5995765"/>
              <a:gd name="connsiteX4" fmla="*/ 417896 w 11734898"/>
              <a:gd name="connsiteY4" fmla="*/ 0 h 5995765"/>
              <a:gd name="connsiteX5" fmla="*/ 11713449 w 11734898"/>
              <a:gd name="connsiteY5" fmla="*/ 1129 h 599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4898" h="5995765">
                <a:moveTo>
                  <a:pt x="11734898" y="5995765"/>
                </a:moveTo>
                <a:lnTo>
                  <a:pt x="417896" y="5984476"/>
                </a:lnTo>
                <a:cubicBezTo>
                  <a:pt x="187098" y="5984476"/>
                  <a:pt x="0" y="5797378"/>
                  <a:pt x="0" y="5566580"/>
                </a:cubicBezTo>
                <a:lnTo>
                  <a:pt x="0" y="417896"/>
                </a:lnTo>
                <a:cubicBezTo>
                  <a:pt x="0" y="187098"/>
                  <a:pt x="187098" y="0"/>
                  <a:pt x="417896" y="0"/>
                </a:cubicBezTo>
                <a:lnTo>
                  <a:pt x="11713449" y="1129"/>
                </a:lnTo>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12" name="Rounded Rectangle 11">
            <a:extLst>
              <a:ext uri="{FF2B5EF4-FFF2-40B4-BE49-F238E27FC236}">
                <a16:creationId xmlns:a16="http://schemas.microsoft.com/office/drawing/2014/main" id="{A9208CF1-27A8-0E42-9B26-8721B8AE5FE9}"/>
              </a:ext>
            </a:extLst>
          </p:cNvPr>
          <p:cNvSpPr/>
          <p:nvPr/>
        </p:nvSpPr>
        <p:spPr>
          <a:xfrm>
            <a:off x="1035115" y="1113506"/>
            <a:ext cx="3127849" cy="357176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7" name="Text Placeholder 6">
            <a:extLst>
              <a:ext uri="{FF2B5EF4-FFF2-40B4-BE49-F238E27FC236}">
                <a16:creationId xmlns:a16="http://schemas.microsoft.com/office/drawing/2014/main" id="{12542EFB-1FEF-C944-AE2F-2C67533D8241}"/>
              </a:ext>
            </a:extLst>
          </p:cNvPr>
          <p:cNvSpPr>
            <a:spLocks noGrp="1"/>
          </p:cNvSpPr>
          <p:nvPr>
            <p:ph type="body" sz="quarter" idx="11" hasCustomPrompt="1"/>
          </p:nvPr>
        </p:nvSpPr>
        <p:spPr>
          <a:xfrm>
            <a:off x="33695964" y="11446140"/>
            <a:ext cx="10994705" cy="2928043"/>
          </a:xfrm>
        </p:spPr>
        <p:txBody>
          <a:bodyPr anchor="ctr" anchorCtr="0">
            <a:normAutofit/>
          </a:bodyPr>
          <a:lstStyle>
            <a:lvl1pPr marL="0" indent="0">
              <a:buNone/>
              <a:defRPr sz="7560" b="1" i="0" spc="420" baseline="0">
                <a:solidFill>
                  <a:schemeClr val="accent3"/>
                </a:solidFill>
                <a:latin typeface="Source Sans Pro" panose="020B0503030403020204" pitchFamily="34" charset="0"/>
                <a:ea typeface="Source Sans Pro" panose="020B0503030403020204" pitchFamily="34" charset="0"/>
              </a:defRPr>
            </a:lvl1pPr>
          </a:lstStyle>
          <a:p>
            <a:pPr lvl="0"/>
            <a:r>
              <a:rPr lang="en-US" dirty="0"/>
              <a:t>SECTION NO.</a:t>
            </a:r>
          </a:p>
        </p:txBody>
      </p:sp>
      <p:sp>
        <p:nvSpPr>
          <p:cNvPr id="14" name="Text Placeholder 6">
            <a:extLst>
              <a:ext uri="{FF2B5EF4-FFF2-40B4-BE49-F238E27FC236}">
                <a16:creationId xmlns:a16="http://schemas.microsoft.com/office/drawing/2014/main" id="{600CA7F4-63A4-3D40-AA51-42ABF2E76743}"/>
              </a:ext>
            </a:extLst>
          </p:cNvPr>
          <p:cNvSpPr>
            <a:spLocks noGrp="1"/>
          </p:cNvSpPr>
          <p:nvPr>
            <p:ph type="body" sz="quarter" idx="12" hasCustomPrompt="1"/>
          </p:nvPr>
        </p:nvSpPr>
        <p:spPr>
          <a:xfrm>
            <a:off x="33695964" y="14286158"/>
            <a:ext cx="14573601" cy="12823114"/>
          </a:xfrm>
        </p:spPr>
        <p:txBody>
          <a:bodyPr tIns="182880" anchor="t" anchorCtr="0">
            <a:normAutofit/>
          </a:bodyPr>
          <a:lstStyle>
            <a:lvl1pPr marL="0" indent="0">
              <a:buNone/>
              <a:defRPr sz="15120" b="0" i="0">
                <a:solidFill>
                  <a:schemeClr val="accent5">
                    <a:lumMod val="50000"/>
                  </a:schemeClr>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pPr lvl="0"/>
            <a:r>
              <a:rPr lang="en-US" dirty="0"/>
              <a:t>Section Title</a:t>
            </a:r>
          </a:p>
        </p:txBody>
      </p:sp>
    </p:spTree>
    <p:extLst>
      <p:ext uri="{BB962C8B-B14F-4D97-AF65-F5344CB8AC3E}">
        <p14:creationId xmlns:p14="http://schemas.microsoft.com/office/powerpoint/2010/main" val="2361978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econdary_Title, Sub-Title, Super Title, and 2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6AA11CB-F285-4647-B131-8B62F672CE78}"/>
              </a:ext>
            </a:extLst>
          </p:cNvPr>
          <p:cNvSpPr>
            <a:spLocks noGrp="1"/>
          </p:cNvSpPr>
          <p:nvPr>
            <p:ph type="title" hasCustomPrompt="1"/>
          </p:nvPr>
        </p:nvSpPr>
        <p:spPr>
          <a:xfrm>
            <a:off x="3520440" y="3627120"/>
            <a:ext cx="44165520" cy="4274822"/>
          </a:xfrm>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dirty="0"/>
              <a:t>Title: Use for Secondary Slide</a:t>
            </a:r>
          </a:p>
        </p:txBody>
      </p:sp>
      <p:sp>
        <p:nvSpPr>
          <p:cNvPr id="12" name="Text Placeholder 10">
            <a:extLst>
              <a:ext uri="{FF2B5EF4-FFF2-40B4-BE49-F238E27FC236}">
                <a16:creationId xmlns:a16="http://schemas.microsoft.com/office/drawing/2014/main" id="{DDF6F677-2EA0-1C41-A3D6-5DABF8B1430F}"/>
              </a:ext>
            </a:extLst>
          </p:cNvPr>
          <p:cNvSpPr>
            <a:spLocks noGrp="1"/>
          </p:cNvSpPr>
          <p:nvPr>
            <p:ph type="body" sz="quarter" idx="10" hasCustomPrompt="1"/>
          </p:nvPr>
        </p:nvSpPr>
        <p:spPr>
          <a:xfrm>
            <a:off x="3520440" y="6512266"/>
            <a:ext cx="22613556" cy="1820208"/>
          </a:xfrm>
        </p:spPr>
        <p:txBody>
          <a:bodyPr>
            <a:noAutofit/>
          </a:bodyPr>
          <a:lstStyle>
            <a:lvl1pPr marL="0" indent="0">
              <a:buNone/>
              <a:defRPr sz="6720" b="0" i="0">
                <a:solidFill>
                  <a:schemeClr val="accent3"/>
                </a:solidFill>
                <a:latin typeface="Source Sans Pro" panose="020B0503030403020204" pitchFamily="34" charset="0"/>
                <a:ea typeface="Source Sans Pro" panose="020B0503030403020204" pitchFamily="34" charset="0"/>
              </a:defRPr>
            </a:lvl1pPr>
          </a:lstStyle>
          <a:p>
            <a:pPr lvl="0"/>
            <a:r>
              <a:rPr lang="en-US" dirty="0"/>
              <a:t>Sub-title</a:t>
            </a:r>
          </a:p>
        </p:txBody>
      </p:sp>
      <p:sp>
        <p:nvSpPr>
          <p:cNvPr id="13" name="Text Placeholder 10">
            <a:extLst>
              <a:ext uri="{FF2B5EF4-FFF2-40B4-BE49-F238E27FC236}">
                <a16:creationId xmlns:a16="http://schemas.microsoft.com/office/drawing/2014/main" id="{28BD6A0D-B035-ED43-B30D-7099F76B8E39}"/>
              </a:ext>
            </a:extLst>
          </p:cNvPr>
          <p:cNvSpPr>
            <a:spLocks noGrp="1"/>
          </p:cNvSpPr>
          <p:nvPr>
            <p:ph type="body" sz="quarter" idx="11" hasCustomPrompt="1"/>
          </p:nvPr>
        </p:nvSpPr>
        <p:spPr>
          <a:xfrm>
            <a:off x="3520440" y="1752602"/>
            <a:ext cx="22613556" cy="1874520"/>
          </a:xfrm>
        </p:spPr>
        <p:txBody>
          <a:bodyPr anchor="ctr" anchorCtr="0">
            <a:noAutofit/>
          </a:bodyPr>
          <a:lstStyle>
            <a:lvl1pPr marL="0" indent="0">
              <a:buNone/>
              <a:defRPr sz="7560" b="0" i="0">
                <a:solidFill>
                  <a:schemeClr val="accent3"/>
                </a:solidFill>
                <a:latin typeface="Source Sans Pro" panose="020B0503030403020204" pitchFamily="34" charset="0"/>
                <a:ea typeface="Source Sans Pro" panose="020B0503030403020204" pitchFamily="34" charset="0"/>
              </a:defRPr>
            </a:lvl1pPr>
          </a:lstStyle>
          <a:p>
            <a:pPr lvl="0"/>
            <a:r>
              <a:rPr lang="en-US" dirty="0"/>
              <a:t>SUPER- TITLE</a:t>
            </a:r>
          </a:p>
        </p:txBody>
      </p:sp>
      <p:sp>
        <p:nvSpPr>
          <p:cNvPr id="14" name="Slide Number Placeholder 5">
            <a:extLst>
              <a:ext uri="{FF2B5EF4-FFF2-40B4-BE49-F238E27FC236}">
                <a16:creationId xmlns:a16="http://schemas.microsoft.com/office/drawing/2014/main" id="{6B9929B9-9B75-7743-9436-882865C91934}"/>
              </a:ext>
            </a:extLst>
          </p:cNvPr>
          <p:cNvSpPr>
            <a:spLocks noGrp="1"/>
          </p:cNvSpPr>
          <p:nvPr>
            <p:ph type="sldNum" sz="quarter" idx="4"/>
          </p:nvPr>
        </p:nvSpPr>
        <p:spPr>
          <a:xfrm>
            <a:off x="36164520" y="30510482"/>
            <a:ext cx="11521440" cy="1752600"/>
          </a:xfrm>
          <a:prstGeom prst="rect">
            <a:avLst/>
          </a:prstGeom>
        </p:spPr>
        <p:txBody>
          <a:bodyPr vert="horz" lIns="91440" tIns="45720" rIns="91440" bIns="45720" rtlCol="0" anchor="ctr"/>
          <a:lstStyle>
            <a:lvl1pPr algn="r">
              <a:defRPr sz="5040">
                <a:solidFill>
                  <a:schemeClr val="accent5"/>
                </a:solidFill>
              </a:defRPr>
            </a:lvl1pPr>
          </a:lstStyle>
          <a:p>
            <a:fld id="{D919D109-F427-0D4E-A2E6-D5BD6A565421}" type="slidenum">
              <a:rPr lang="en-US" smtClean="0"/>
              <a:pPr/>
              <a:t>‹#›</a:t>
            </a:fld>
            <a:endParaRPr lang="en-US" dirty="0"/>
          </a:p>
        </p:txBody>
      </p:sp>
      <p:sp>
        <p:nvSpPr>
          <p:cNvPr id="8" name="Round Same Side Corner Rectangle 7">
            <a:extLst>
              <a:ext uri="{FF2B5EF4-FFF2-40B4-BE49-F238E27FC236}">
                <a16:creationId xmlns:a16="http://schemas.microsoft.com/office/drawing/2014/main" id="{3B55FFC5-6577-774C-AE3E-0FF445A01ECC}"/>
              </a:ext>
            </a:extLst>
          </p:cNvPr>
          <p:cNvSpPr/>
          <p:nvPr/>
        </p:nvSpPr>
        <p:spPr>
          <a:xfrm rot="5400000">
            <a:off x="-2351849" y="4104449"/>
            <a:ext cx="6320731" cy="1617038"/>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9" name="Content Placeholder 2">
            <a:extLst>
              <a:ext uri="{FF2B5EF4-FFF2-40B4-BE49-F238E27FC236}">
                <a16:creationId xmlns:a16="http://schemas.microsoft.com/office/drawing/2014/main" id="{A30F76E4-DF41-DC49-820E-1D7E87125D5E}"/>
              </a:ext>
            </a:extLst>
          </p:cNvPr>
          <p:cNvSpPr>
            <a:spLocks noGrp="1"/>
          </p:cNvSpPr>
          <p:nvPr>
            <p:ph sz="half" idx="1"/>
          </p:nvPr>
        </p:nvSpPr>
        <p:spPr>
          <a:xfrm>
            <a:off x="3520440" y="8763002"/>
            <a:ext cx="21522690" cy="21747480"/>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2C8A4479-5013-6340-A75D-D9D99A9FA66D}"/>
              </a:ext>
            </a:extLst>
          </p:cNvPr>
          <p:cNvSpPr>
            <a:spLocks noGrp="1"/>
          </p:cNvSpPr>
          <p:nvPr>
            <p:ph sz="half" idx="12"/>
          </p:nvPr>
        </p:nvSpPr>
        <p:spPr>
          <a:xfrm>
            <a:off x="26163270" y="8763002"/>
            <a:ext cx="21522690" cy="21747480"/>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44597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rtiary_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dirty="0"/>
              <a:t>Title Use for Highlight</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3520440" y="8763002"/>
            <a:ext cx="21522690" cy="21747480"/>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1C3D4223-183C-854A-B4CC-D03DA9469048}"/>
              </a:ext>
            </a:extLst>
          </p:cNvPr>
          <p:cNvSpPr>
            <a:spLocks noGrp="1"/>
          </p:cNvSpPr>
          <p:nvPr>
            <p:ph sz="half" idx="11"/>
          </p:nvPr>
        </p:nvSpPr>
        <p:spPr>
          <a:xfrm>
            <a:off x="26163270" y="8763002"/>
            <a:ext cx="21522690" cy="21747480"/>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FD8CB73A-7FBC-F949-BE54-2D0FF31100E9}"/>
              </a:ext>
            </a:extLst>
          </p:cNvPr>
          <p:cNvSpPr>
            <a:spLocks noGrp="1"/>
          </p:cNvSpPr>
          <p:nvPr>
            <p:ph type="sldNum" sz="quarter" idx="4"/>
          </p:nvPr>
        </p:nvSpPr>
        <p:spPr>
          <a:xfrm>
            <a:off x="36164520" y="30510482"/>
            <a:ext cx="11521440" cy="1752600"/>
          </a:xfrm>
          <a:prstGeom prst="rect">
            <a:avLst/>
          </a:prstGeom>
        </p:spPr>
        <p:txBody>
          <a:bodyPr vert="horz" lIns="91440" tIns="45720" rIns="91440" bIns="45720" rtlCol="0" anchor="ctr"/>
          <a:lstStyle>
            <a:lvl1pPr algn="r">
              <a:defRPr sz="5040">
                <a:solidFill>
                  <a:schemeClr val="accent5"/>
                </a:solidFill>
              </a:defRPr>
            </a:lvl1pPr>
          </a:lstStyle>
          <a:p>
            <a:fld id="{D919D109-F427-0D4E-A2E6-D5BD6A565421}" type="slidenum">
              <a:rPr lang="en-US" smtClean="0"/>
              <a:pPr/>
              <a:t>‹#›</a:t>
            </a:fld>
            <a:endParaRPr lang="en-US" dirty="0"/>
          </a:p>
        </p:txBody>
      </p:sp>
      <p:sp>
        <p:nvSpPr>
          <p:cNvPr id="7" name="Round Same Side Corner Rectangle 6">
            <a:extLst>
              <a:ext uri="{FF2B5EF4-FFF2-40B4-BE49-F238E27FC236}">
                <a16:creationId xmlns:a16="http://schemas.microsoft.com/office/drawing/2014/main" id="{00885428-F399-9244-B3C4-77491F6F1968}"/>
              </a:ext>
            </a:extLst>
          </p:cNvPr>
          <p:cNvSpPr/>
          <p:nvPr/>
        </p:nvSpPr>
        <p:spPr>
          <a:xfrm rot="5400000">
            <a:off x="-2351849" y="4104449"/>
            <a:ext cx="6320731" cy="1617038"/>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Tree>
    <p:extLst>
      <p:ext uri="{BB962C8B-B14F-4D97-AF65-F5344CB8AC3E}">
        <p14:creationId xmlns:p14="http://schemas.microsoft.com/office/powerpoint/2010/main" val="13711091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rtiary_Title, Sub-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dirty="0"/>
              <a:t>Title Use for Highlight</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3520440" y="8763002"/>
            <a:ext cx="21522690" cy="21747480"/>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1C3D4223-183C-854A-B4CC-D03DA9469048}"/>
              </a:ext>
            </a:extLst>
          </p:cNvPr>
          <p:cNvSpPr>
            <a:spLocks noGrp="1"/>
          </p:cNvSpPr>
          <p:nvPr>
            <p:ph sz="half" idx="11"/>
          </p:nvPr>
        </p:nvSpPr>
        <p:spPr>
          <a:xfrm>
            <a:off x="26163270" y="8763002"/>
            <a:ext cx="21522690" cy="21747480"/>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FD8CB73A-7FBC-F949-BE54-2D0FF31100E9}"/>
              </a:ext>
            </a:extLst>
          </p:cNvPr>
          <p:cNvSpPr>
            <a:spLocks noGrp="1"/>
          </p:cNvSpPr>
          <p:nvPr>
            <p:ph type="sldNum" sz="quarter" idx="4"/>
          </p:nvPr>
        </p:nvSpPr>
        <p:spPr>
          <a:xfrm>
            <a:off x="36164520" y="30510482"/>
            <a:ext cx="11521440" cy="1752600"/>
          </a:xfrm>
          <a:prstGeom prst="rect">
            <a:avLst/>
          </a:prstGeom>
        </p:spPr>
        <p:txBody>
          <a:bodyPr vert="horz" lIns="91440" tIns="45720" rIns="91440" bIns="45720" rtlCol="0" anchor="ctr"/>
          <a:lstStyle>
            <a:lvl1pPr algn="r">
              <a:defRPr sz="5040">
                <a:solidFill>
                  <a:schemeClr val="accent5"/>
                </a:solidFill>
              </a:defRPr>
            </a:lvl1pPr>
          </a:lstStyle>
          <a:p>
            <a:fld id="{D919D109-F427-0D4E-A2E6-D5BD6A565421}" type="slidenum">
              <a:rPr lang="en-US" smtClean="0"/>
              <a:pPr/>
              <a:t>‹#›</a:t>
            </a:fld>
            <a:endParaRPr lang="en-US" dirty="0"/>
          </a:p>
        </p:txBody>
      </p:sp>
      <p:sp>
        <p:nvSpPr>
          <p:cNvPr id="7" name="Round Same Side Corner Rectangle 6">
            <a:extLst>
              <a:ext uri="{FF2B5EF4-FFF2-40B4-BE49-F238E27FC236}">
                <a16:creationId xmlns:a16="http://schemas.microsoft.com/office/drawing/2014/main" id="{00885428-F399-9244-B3C4-77491F6F1968}"/>
              </a:ext>
            </a:extLst>
          </p:cNvPr>
          <p:cNvSpPr/>
          <p:nvPr/>
        </p:nvSpPr>
        <p:spPr>
          <a:xfrm rot="5400000">
            <a:off x="-2351849" y="4104449"/>
            <a:ext cx="6320731" cy="1617038"/>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8" name="Text Placeholder 10">
            <a:extLst>
              <a:ext uri="{FF2B5EF4-FFF2-40B4-BE49-F238E27FC236}">
                <a16:creationId xmlns:a16="http://schemas.microsoft.com/office/drawing/2014/main" id="{1832B420-E9DC-4840-ACE7-93F490867AED}"/>
              </a:ext>
            </a:extLst>
          </p:cNvPr>
          <p:cNvSpPr>
            <a:spLocks noGrp="1"/>
          </p:cNvSpPr>
          <p:nvPr>
            <p:ph type="body" sz="quarter" idx="10" hasCustomPrompt="1"/>
          </p:nvPr>
        </p:nvSpPr>
        <p:spPr>
          <a:xfrm>
            <a:off x="3520440" y="6195065"/>
            <a:ext cx="22613556" cy="1874520"/>
          </a:xfrm>
        </p:spPr>
        <p:txBody>
          <a:bodyPr>
            <a:noAutofit/>
          </a:bodyPr>
          <a:lstStyle>
            <a:lvl1pPr marL="0" indent="0">
              <a:buNone/>
              <a:defRPr sz="6720" b="0" i="0">
                <a:solidFill>
                  <a:schemeClr val="accent3"/>
                </a:solidFill>
                <a:latin typeface="Source Sans Pro" panose="020B0503030403020204" pitchFamily="34" charset="0"/>
                <a:ea typeface="Source Sans Pro" panose="020B0503030403020204" pitchFamily="34" charset="0"/>
              </a:defRPr>
            </a:lvl1pPr>
          </a:lstStyle>
          <a:p>
            <a:pPr lvl="0"/>
            <a:r>
              <a:rPr lang="en-US" dirty="0"/>
              <a:t>Sub-title</a:t>
            </a:r>
          </a:p>
        </p:txBody>
      </p:sp>
    </p:spTree>
    <p:extLst>
      <p:ext uri="{BB962C8B-B14F-4D97-AF65-F5344CB8AC3E}">
        <p14:creationId xmlns:p14="http://schemas.microsoft.com/office/powerpoint/2010/main" val="3576327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ertiary_Title, Super Title, and 2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7B6CE4C-7E12-7043-B151-35BACB7DE1D1}"/>
              </a:ext>
            </a:extLst>
          </p:cNvPr>
          <p:cNvSpPr>
            <a:spLocks noGrp="1"/>
          </p:cNvSpPr>
          <p:nvPr>
            <p:ph type="title" hasCustomPrompt="1"/>
          </p:nvPr>
        </p:nvSpPr>
        <p:spPr>
          <a:xfrm>
            <a:off x="3520440" y="3627120"/>
            <a:ext cx="44165520" cy="4488182"/>
          </a:xfrm>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dirty="0"/>
              <a:t>Title Use for Highlight</a:t>
            </a:r>
          </a:p>
        </p:txBody>
      </p:sp>
      <p:sp>
        <p:nvSpPr>
          <p:cNvPr id="10" name="Text Placeholder 10">
            <a:extLst>
              <a:ext uri="{FF2B5EF4-FFF2-40B4-BE49-F238E27FC236}">
                <a16:creationId xmlns:a16="http://schemas.microsoft.com/office/drawing/2014/main" id="{9FF6D27F-B01E-E443-B627-9C823CF9D0B5}"/>
              </a:ext>
            </a:extLst>
          </p:cNvPr>
          <p:cNvSpPr>
            <a:spLocks noGrp="1"/>
          </p:cNvSpPr>
          <p:nvPr>
            <p:ph type="body" sz="quarter" idx="10" hasCustomPrompt="1"/>
          </p:nvPr>
        </p:nvSpPr>
        <p:spPr>
          <a:xfrm>
            <a:off x="3520440" y="1752602"/>
            <a:ext cx="22613556" cy="1874520"/>
          </a:xfrm>
        </p:spPr>
        <p:txBody>
          <a:bodyPr anchor="ctr" anchorCtr="0">
            <a:noAutofit/>
          </a:bodyPr>
          <a:lstStyle>
            <a:lvl1pPr marL="0" indent="0">
              <a:buNone/>
              <a:defRPr sz="7560" b="0" i="0">
                <a:solidFill>
                  <a:schemeClr val="accent3"/>
                </a:solidFill>
                <a:latin typeface="Source Sans Pro" panose="020B0503030403020204" pitchFamily="34" charset="0"/>
                <a:ea typeface="Source Sans Pro" panose="020B0503030403020204" pitchFamily="34" charset="0"/>
              </a:defRPr>
            </a:lvl1pPr>
          </a:lstStyle>
          <a:p>
            <a:pPr lvl="0"/>
            <a:r>
              <a:rPr lang="en-US" dirty="0"/>
              <a:t>SUPER- TITLE</a:t>
            </a:r>
          </a:p>
        </p:txBody>
      </p:sp>
      <p:sp>
        <p:nvSpPr>
          <p:cNvPr id="12" name="Slide Number Placeholder 5">
            <a:extLst>
              <a:ext uri="{FF2B5EF4-FFF2-40B4-BE49-F238E27FC236}">
                <a16:creationId xmlns:a16="http://schemas.microsoft.com/office/drawing/2014/main" id="{367A64C9-2472-4E40-860F-E7DFB2E708DB}"/>
              </a:ext>
            </a:extLst>
          </p:cNvPr>
          <p:cNvSpPr>
            <a:spLocks noGrp="1"/>
          </p:cNvSpPr>
          <p:nvPr>
            <p:ph type="sldNum" sz="quarter" idx="4"/>
          </p:nvPr>
        </p:nvSpPr>
        <p:spPr>
          <a:xfrm>
            <a:off x="36164520" y="30510482"/>
            <a:ext cx="11521440" cy="1752600"/>
          </a:xfrm>
          <a:prstGeom prst="rect">
            <a:avLst/>
          </a:prstGeom>
        </p:spPr>
        <p:txBody>
          <a:bodyPr vert="horz" lIns="91440" tIns="45720" rIns="91440" bIns="45720" rtlCol="0" anchor="ctr"/>
          <a:lstStyle>
            <a:lvl1pPr algn="r">
              <a:defRPr sz="5040">
                <a:solidFill>
                  <a:schemeClr val="accent5"/>
                </a:solidFill>
              </a:defRPr>
            </a:lvl1pPr>
          </a:lstStyle>
          <a:p>
            <a:fld id="{D919D109-F427-0D4E-A2E6-D5BD6A565421}" type="slidenum">
              <a:rPr lang="en-US" smtClean="0"/>
              <a:pPr/>
              <a:t>‹#›</a:t>
            </a:fld>
            <a:endParaRPr lang="en-US" dirty="0"/>
          </a:p>
        </p:txBody>
      </p:sp>
      <p:sp>
        <p:nvSpPr>
          <p:cNvPr id="9" name="Round Same Side Corner Rectangle 8">
            <a:extLst>
              <a:ext uri="{FF2B5EF4-FFF2-40B4-BE49-F238E27FC236}">
                <a16:creationId xmlns:a16="http://schemas.microsoft.com/office/drawing/2014/main" id="{EFA31207-3B4E-AB45-9931-98F4951BB5C2}"/>
              </a:ext>
            </a:extLst>
          </p:cNvPr>
          <p:cNvSpPr/>
          <p:nvPr/>
        </p:nvSpPr>
        <p:spPr>
          <a:xfrm rot="5400000">
            <a:off x="-2351849" y="4104449"/>
            <a:ext cx="6320731" cy="1617038"/>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11" name="Content Placeholder 2">
            <a:extLst>
              <a:ext uri="{FF2B5EF4-FFF2-40B4-BE49-F238E27FC236}">
                <a16:creationId xmlns:a16="http://schemas.microsoft.com/office/drawing/2014/main" id="{A00D3ED8-D57C-C54B-89CC-A1CFC57117A8}"/>
              </a:ext>
            </a:extLst>
          </p:cNvPr>
          <p:cNvSpPr>
            <a:spLocks noGrp="1"/>
          </p:cNvSpPr>
          <p:nvPr>
            <p:ph sz="half" idx="1"/>
          </p:nvPr>
        </p:nvSpPr>
        <p:spPr>
          <a:xfrm>
            <a:off x="3520440" y="8763002"/>
            <a:ext cx="21522690" cy="21747480"/>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AB72CE36-6C00-1240-9E4C-7103E644F6A2}"/>
              </a:ext>
            </a:extLst>
          </p:cNvPr>
          <p:cNvSpPr>
            <a:spLocks noGrp="1"/>
          </p:cNvSpPr>
          <p:nvPr>
            <p:ph sz="half" idx="11"/>
          </p:nvPr>
        </p:nvSpPr>
        <p:spPr>
          <a:xfrm>
            <a:off x="26163270" y="8763002"/>
            <a:ext cx="21522690" cy="21747480"/>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147593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rtiary_Title, Sub-Title, Super Title, and 2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6AA11CB-F285-4647-B131-8B62F672CE78}"/>
              </a:ext>
            </a:extLst>
          </p:cNvPr>
          <p:cNvSpPr>
            <a:spLocks noGrp="1"/>
          </p:cNvSpPr>
          <p:nvPr>
            <p:ph type="title" hasCustomPrompt="1"/>
          </p:nvPr>
        </p:nvSpPr>
        <p:spPr>
          <a:xfrm>
            <a:off x="3520440" y="3627120"/>
            <a:ext cx="44165520" cy="4274822"/>
          </a:xfrm>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dirty="0"/>
              <a:t>Title Use for Highlight</a:t>
            </a:r>
          </a:p>
        </p:txBody>
      </p:sp>
      <p:sp>
        <p:nvSpPr>
          <p:cNvPr id="12" name="Text Placeholder 10">
            <a:extLst>
              <a:ext uri="{FF2B5EF4-FFF2-40B4-BE49-F238E27FC236}">
                <a16:creationId xmlns:a16="http://schemas.microsoft.com/office/drawing/2014/main" id="{DDF6F677-2EA0-1C41-A3D6-5DABF8B1430F}"/>
              </a:ext>
            </a:extLst>
          </p:cNvPr>
          <p:cNvSpPr>
            <a:spLocks noGrp="1"/>
          </p:cNvSpPr>
          <p:nvPr>
            <p:ph type="body" sz="quarter" idx="10" hasCustomPrompt="1"/>
          </p:nvPr>
        </p:nvSpPr>
        <p:spPr>
          <a:xfrm>
            <a:off x="3520440" y="6512266"/>
            <a:ext cx="22613556" cy="1820208"/>
          </a:xfrm>
        </p:spPr>
        <p:txBody>
          <a:bodyPr>
            <a:noAutofit/>
          </a:bodyPr>
          <a:lstStyle>
            <a:lvl1pPr marL="0" indent="0">
              <a:buNone/>
              <a:defRPr sz="6720" b="0" i="0">
                <a:solidFill>
                  <a:schemeClr val="accent3"/>
                </a:solidFill>
                <a:latin typeface="Source Sans Pro" panose="020B0503030403020204" pitchFamily="34" charset="0"/>
                <a:ea typeface="Source Sans Pro" panose="020B0503030403020204" pitchFamily="34" charset="0"/>
              </a:defRPr>
            </a:lvl1pPr>
          </a:lstStyle>
          <a:p>
            <a:pPr lvl="0"/>
            <a:r>
              <a:rPr lang="en-US" dirty="0"/>
              <a:t>Sub-title</a:t>
            </a:r>
          </a:p>
        </p:txBody>
      </p:sp>
      <p:sp>
        <p:nvSpPr>
          <p:cNvPr id="13" name="Text Placeholder 10">
            <a:extLst>
              <a:ext uri="{FF2B5EF4-FFF2-40B4-BE49-F238E27FC236}">
                <a16:creationId xmlns:a16="http://schemas.microsoft.com/office/drawing/2014/main" id="{28BD6A0D-B035-ED43-B30D-7099F76B8E39}"/>
              </a:ext>
            </a:extLst>
          </p:cNvPr>
          <p:cNvSpPr>
            <a:spLocks noGrp="1"/>
          </p:cNvSpPr>
          <p:nvPr>
            <p:ph type="body" sz="quarter" idx="11" hasCustomPrompt="1"/>
          </p:nvPr>
        </p:nvSpPr>
        <p:spPr>
          <a:xfrm>
            <a:off x="3520440" y="1752602"/>
            <a:ext cx="22613556" cy="1874520"/>
          </a:xfrm>
        </p:spPr>
        <p:txBody>
          <a:bodyPr anchor="ctr" anchorCtr="0">
            <a:noAutofit/>
          </a:bodyPr>
          <a:lstStyle>
            <a:lvl1pPr marL="0" indent="0">
              <a:buNone/>
              <a:defRPr sz="7560" b="0" i="0">
                <a:solidFill>
                  <a:schemeClr val="accent3"/>
                </a:solidFill>
                <a:latin typeface="Source Sans Pro" panose="020B0503030403020204" pitchFamily="34" charset="0"/>
                <a:ea typeface="Source Sans Pro" panose="020B0503030403020204" pitchFamily="34" charset="0"/>
              </a:defRPr>
            </a:lvl1pPr>
          </a:lstStyle>
          <a:p>
            <a:pPr lvl="0"/>
            <a:r>
              <a:rPr lang="en-US" dirty="0"/>
              <a:t>SUPER- TITLE</a:t>
            </a:r>
          </a:p>
        </p:txBody>
      </p:sp>
      <p:sp>
        <p:nvSpPr>
          <p:cNvPr id="14" name="Slide Number Placeholder 5">
            <a:extLst>
              <a:ext uri="{FF2B5EF4-FFF2-40B4-BE49-F238E27FC236}">
                <a16:creationId xmlns:a16="http://schemas.microsoft.com/office/drawing/2014/main" id="{C757A55F-9065-784B-8546-02F2C2152FEB}"/>
              </a:ext>
            </a:extLst>
          </p:cNvPr>
          <p:cNvSpPr>
            <a:spLocks noGrp="1"/>
          </p:cNvSpPr>
          <p:nvPr>
            <p:ph type="sldNum" sz="quarter" idx="4"/>
          </p:nvPr>
        </p:nvSpPr>
        <p:spPr>
          <a:xfrm>
            <a:off x="36164520" y="30510482"/>
            <a:ext cx="11521440" cy="1752600"/>
          </a:xfrm>
          <a:prstGeom prst="rect">
            <a:avLst/>
          </a:prstGeom>
        </p:spPr>
        <p:txBody>
          <a:bodyPr vert="horz" lIns="91440" tIns="45720" rIns="91440" bIns="45720" rtlCol="0" anchor="ctr"/>
          <a:lstStyle>
            <a:lvl1pPr algn="r">
              <a:defRPr sz="5040">
                <a:solidFill>
                  <a:schemeClr val="accent5"/>
                </a:solidFill>
              </a:defRPr>
            </a:lvl1pPr>
          </a:lstStyle>
          <a:p>
            <a:fld id="{D919D109-F427-0D4E-A2E6-D5BD6A565421}" type="slidenum">
              <a:rPr lang="en-US" smtClean="0"/>
              <a:pPr/>
              <a:t>‹#›</a:t>
            </a:fld>
            <a:endParaRPr lang="en-US" dirty="0"/>
          </a:p>
        </p:txBody>
      </p:sp>
      <p:sp>
        <p:nvSpPr>
          <p:cNvPr id="9" name="Round Same Side Corner Rectangle 8">
            <a:extLst>
              <a:ext uri="{FF2B5EF4-FFF2-40B4-BE49-F238E27FC236}">
                <a16:creationId xmlns:a16="http://schemas.microsoft.com/office/drawing/2014/main" id="{635FF7D1-CB8E-BE49-BEBB-F789B5EB73CA}"/>
              </a:ext>
            </a:extLst>
          </p:cNvPr>
          <p:cNvSpPr/>
          <p:nvPr/>
        </p:nvSpPr>
        <p:spPr>
          <a:xfrm rot="5400000">
            <a:off x="-2351849" y="4104449"/>
            <a:ext cx="6320731" cy="1617038"/>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10" name="Content Placeholder 2">
            <a:extLst>
              <a:ext uri="{FF2B5EF4-FFF2-40B4-BE49-F238E27FC236}">
                <a16:creationId xmlns:a16="http://schemas.microsoft.com/office/drawing/2014/main" id="{D357FB29-3686-3546-B30A-872FAF067152}"/>
              </a:ext>
            </a:extLst>
          </p:cNvPr>
          <p:cNvSpPr>
            <a:spLocks noGrp="1"/>
          </p:cNvSpPr>
          <p:nvPr>
            <p:ph sz="half" idx="1"/>
          </p:nvPr>
        </p:nvSpPr>
        <p:spPr>
          <a:xfrm>
            <a:off x="3520440" y="8763002"/>
            <a:ext cx="21522690" cy="21747480"/>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9030470E-9E29-624A-8DAF-B867DFB003F7}"/>
              </a:ext>
            </a:extLst>
          </p:cNvPr>
          <p:cNvSpPr>
            <a:spLocks noGrp="1"/>
          </p:cNvSpPr>
          <p:nvPr>
            <p:ph sz="half" idx="12"/>
          </p:nvPr>
        </p:nvSpPr>
        <p:spPr>
          <a:xfrm>
            <a:off x="26163270" y="8763002"/>
            <a:ext cx="21522690" cy="21747480"/>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02281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ection Titile, and 2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3520440" y="12435840"/>
            <a:ext cx="21522690" cy="18074640"/>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1C3D4223-183C-854A-B4CC-D03DA9469048}"/>
              </a:ext>
            </a:extLst>
          </p:cNvPr>
          <p:cNvSpPr>
            <a:spLocks noGrp="1"/>
          </p:cNvSpPr>
          <p:nvPr>
            <p:ph sz="half" idx="11"/>
          </p:nvPr>
        </p:nvSpPr>
        <p:spPr>
          <a:xfrm>
            <a:off x="26163270" y="12435840"/>
            <a:ext cx="21522690" cy="18074640"/>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0">
            <a:extLst>
              <a:ext uri="{FF2B5EF4-FFF2-40B4-BE49-F238E27FC236}">
                <a16:creationId xmlns:a16="http://schemas.microsoft.com/office/drawing/2014/main" id="{4F228657-9773-AC47-A5B7-991E644192EF}"/>
              </a:ext>
            </a:extLst>
          </p:cNvPr>
          <p:cNvSpPr>
            <a:spLocks noGrp="1"/>
          </p:cNvSpPr>
          <p:nvPr>
            <p:ph type="body" sz="quarter" idx="10" hasCustomPrompt="1"/>
          </p:nvPr>
        </p:nvSpPr>
        <p:spPr>
          <a:xfrm>
            <a:off x="3520440" y="9773136"/>
            <a:ext cx="21522690" cy="1820208"/>
          </a:xfrm>
        </p:spPr>
        <p:txBody>
          <a:bodyPr>
            <a:noAutofit/>
          </a:bodyPr>
          <a:lstStyle>
            <a:lvl1pPr marL="0" indent="0">
              <a:buNone/>
              <a:defRPr sz="7560" b="0" i="0">
                <a:solidFill>
                  <a:schemeClr val="accent3"/>
                </a:solidFill>
                <a:latin typeface="Source Sans Pro" panose="020B0503030403020204" pitchFamily="34" charset="0"/>
                <a:ea typeface="Source Sans Pro" panose="020B0503030403020204" pitchFamily="34" charset="0"/>
              </a:defRPr>
            </a:lvl1pPr>
          </a:lstStyle>
          <a:p>
            <a:pPr lvl="0"/>
            <a:r>
              <a:rPr lang="en-US" dirty="0"/>
              <a:t>Click to edit Master Text Styles</a:t>
            </a:r>
          </a:p>
        </p:txBody>
      </p:sp>
      <p:sp>
        <p:nvSpPr>
          <p:cNvPr id="11" name="Text Placeholder 10">
            <a:extLst>
              <a:ext uri="{FF2B5EF4-FFF2-40B4-BE49-F238E27FC236}">
                <a16:creationId xmlns:a16="http://schemas.microsoft.com/office/drawing/2014/main" id="{F38A2426-FBE1-794E-8D8B-B809A1E93016}"/>
              </a:ext>
            </a:extLst>
          </p:cNvPr>
          <p:cNvSpPr>
            <a:spLocks noGrp="1"/>
          </p:cNvSpPr>
          <p:nvPr>
            <p:ph type="body" sz="quarter" idx="12" hasCustomPrompt="1"/>
          </p:nvPr>
        </p:nvSpPr>
        <p:spPr>
          <a:xfrm>
            <a:off x="26163270" y="9773136"/>
            <a:ext cx="21522690" cy="1820208"/>
          </a:xfrm>
        </p:spPr>
        <p:txBody>
          <a:bodyPr>
            <a:noAutofit/>
          </a:bodyPr>
          <a:lstStyle>
            <a:lvl1pPr marL="0" indent="0">
              <a:buNone/>
              <a:defRPr sz="7560" b="0" i="0">
                <a:solidFill>
                  <a:schemeClr val="accent3"/>
                </a:solidFill>
                <a:latin typeface="Source Sans Pro" panose="020B0503030403020204" pitchFamily="34" charset="0"/>
                <a:ea typeface="Source Sans Pro" panose="020B0503030403020204" pitchFamily="34" charset="0"/>
              </a:defRPr>
            </a:lvl1pPr>
          </a:lstStyle>
          <a:p>
            <a:pPr lvl="0"/>
            <a:r>
              <a:rPr lang="en-US" dirty="0"/>
              <a:t>Click to edit Master Text Styles</a:t>
            </a:r>
          </a:p>
        </p:txBody>
      </p:sp>
      <p:sp>
        <p:nvSpPr>
          <p:cNvPr id="12" name="Slide Number Placeholder 5">
            <a:extLst>
              <a:ext uri="{FF2B5EF4-FFF2-40B4-BE49-F238E27FC236}">
                <a16:creationId xmlns:a16="http://schemas.microsoft.com/office/drawing/2014/main" id="{679F132F-8815-9244-AFB6-10147192ED8E}"/>
              </a:ext>
            </a:extLst>
          </p:cNvPr>
          <p:cNvSpPr>
            <a:spLocks noGrp="1"/>
          </p:cNvSpPr>
          <p:nvPr>
            <p:ph type="sldNum" sz="quarter" idx="4"/>
          </p:nvPr>
        </p:nvSpPr>
        <p:spPr>
          <a:xfrm>
            <a:off x="36164520" y="30510482"/>
            <a:ext cx="11521440" cy="1752600"/>
          </a:xfrm>
          <a:prstGeom prst="rect">
            <a:avLst/>
          </a:prstGeom>
        </p:spPr>
        <p:txBody>
          <a:bodyPr vert="horz" lIns="91440" tIns="45720" rIns="91440" bIns="45720" rtlCol="0" anchor="ctr"/>
          <a:lstStyle>
            <a:lvl1pPr algn="r">
              <a:defRPr sz="5040">
                <a:solidFill>
                  <a:schemeClr val="accent5"/>
                </a:solidFill>
              </a:defRPr>
            </a:lvl1pPr>
          </a:lstStyle>
          <a:p>
            <a:fld id="{D919D109-F427-0D4E-A2E6-D5BD6A565421}" type="slidenum">
              <a:rPr lang="en-US" smtClean="0"/>
              <a:pPr/>
              <a:t>‹#›</a:t>
            </a:fld>
            <a:endParaRPr lang="en-US" dirty="0"/>
          </a:p>
        </p:txBody>
      </p:sp>
      <p:sp>
        <p:nvSpPr>
          <p:cNvPr id="9" name="Round Same Side Corner Rectangle 8">
            <a:extLst>
              <a:ext uri="{FF2B5EF4-FFF2-40B4-BE49-F238E27FC236}">
                <a16:creationId xmlns:a16="http://schemas.microsoft.com/office/drawing/2014/main" id="{6724EABD-1ADE-FD42-B656-1A38B94C84DA}"/>
              </a:ext>
            </a:extLst>
          </p:cNvPr>
          <p:cNvSpPr/>
          <p:nvPr/>
        </p:nvSpPr>
        <p:spPr>
          <a:xfrm rot="5400000">
            <a:off x="-2351849" y="4104449"/>
            <a:ext cx="6320731" cy="161703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Tree>
    <p:extLst>
      <p:ext uri="{BB962C8B-B14F-4D97-AF65-F5344CB8AC3E}">
        <p14:creationId xmlns:p14="http://schemas.microsoft.com/office/powerpoint/2010/main" val="3990476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uper Title, Section Titles, and 2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3520440" y="12435840"/>
            <a:ext cx="21522690" cy="18074640"/>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1C3D4223-183C-854A-B4CC-D03DA9469048}"/>
              </a:ext>
            </a:extLst>
          </p:cNvPr>
          <p:cNvSpPr>
            <a:spLocks noGrp="1"/>
          </p:cNvSpPr>
          <p:nvPr>
            <p:ph sz="half" idx="11"/>
          </p:nvPr>
        </p:nvSpPr>
        <p:spPr>
          <a:xfrm>
            <a:off x="26163270" y="12435840"/>
            <a:ext cx="21522690" cy="18074640"/>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0">
            <a:extLst>
              <a:ext uri="{FF2B5EF4-FFF2-40B4-BE49-F238E27FC236}">
                <a16:creationId xmlns:a16="http://schemas.microsoft.com/office/drawing/2014/main" id="{4F228657-9773-AC47-A5B7-991E644192EF}"/>
              </a:ext>
            </a:extLst>
          </p:cNvPr>
          <p:cNvSpPr>
            <a:spLocks noGrp="1"/>
          </p:cNvSpPr>
          <p:nvPr>
            <p:ph type="body" sz="quarter" idx="10" hasCustomPrompt="1"/>
          </p:nvPr>
        </p:nvSpPr>
        <p:spPr>
          <a:xfrm>
            <a:off x="3520440" y="9773136"/>
            <a:ext cx="21522690" cy="1820208"/>
          </a:xfrm>
        </p:spPr>
        <p:txBody>
          <a:bodyPr>
            <a:noAutofit/>
          </a:bodyPr>
          <a:lstStyle>
            <a:lvl1pPr marL="0" indent="0">
              <a:buNone/>
              <a:defRPr sz="7560" b="0" i="0">
                <a:solidFill>
                  <a:schemeClr val="accent3"/>
                </a:solidFill>
                <a:latin typeface="Source Sans Pro" panose="020B0503030403020204" pitchFamily="34" charset="0"/>
                <a:ea typeface="Source Sans Pro" panose="020B0503030403020204" pitchFamily="34" charset="0"/>
              </a:defRPr>
            </a:lvl1pPr>
          </a:lstStyle>
          <a:p>
            <a:pPr lvl="0"/>
            <a:r>
              <a:rPr lang="en-US" dirty="0"/>
              <a:t>Click to edit Master Text Styles</a:t>
            </a:r>
          </a:p>
        </p:txBody>
      </p:sp>
      <p:sp>
        <p:nvSpPr>
          <p:cNvPr id="11" name="Text Placeholder 10">
            <a:extLst>
              <a:ext uri="{FF2B5EF4-FFF2-40B4-BE49-F238E27FC236}">
                <a16:creationId xmlns:a16="http://schemas.microsoft.com/office/drawing/2014/main" id="{F38A2426-FBE1-794E-8D8B-B809A1E93016}"/>
              </a:ext>
            </a:extLst>
          </p:cNvPr>
          <p:cNvSpPr>
            <a:spLocks noGrp="1"/>
          </p:cNvSpPr>
          <p:nvPr>
            <p:ph type="body" sz="quarter" idx="12" hasCustomPrompt="1"/>
          </p:nvPr>
        </p:nvSpPr>
        <p:spPr>
          <a:xfrm>
            <a:off x="26163270" y="9773136"/>
            <a:ext cx="21522690" cy="1820208"/>
          </a:xfrm>
        </p:spPr>
        <p:txBody>
          <a:bodyPr>
            <a:noAutofit/>
          </a:bodyPr>
          <a:lstStyle>
            <a:lvl1pPr marL="0" indent="0">
              <a:buNone/>
              <a:defRPr sz="7560" b="0" i="0">
                <a:solidFill>
                  <a:schemeClr val="accent3"/>
                </a:solidFill>
                <a:latin typeface="Source Sans Pro" panose="020B0503030403020204" pitchFamily="34" charset="0"/>
                <a:ea typeface="Source Sans Pro" panose="020B0503030403020204" pitchFamily="34" charset="0"/>
              </a:defRPr>
            </a:lvl1pPr>
          </a:lstStyle>
          <a:p>
            <a:pPr lvl="0"/>
            <a:r>
              <a:rPr lang="en-US" dirty="0"/>
              <a:t>Click to edit Master Text Styles</a:t>
            </a:r>
          </a:p>
        </p:txBody>
      </p:sp>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3520440" y="3627120"/>
            <a:ext cx="44165520" cy="4488182"/>
          </a:xfrm>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endParaRPr lang="en-US" dirty="0"/>
          </a:p>
        </p:txBody>
      </p:sp>
      <p:sp>
        <p:nvSpPr>
          <p:cNvPr id="13" name="Text Placeholder 10">
            <a:extLst>
              <a:ext uri="{FF2B5EF4-FFF2-40B4-BE49-F238E27FC236}">
                <a16:creationId xmlns:a16="http://schemas.microsoft.com/office/drawing/2014/main" id="{3C3506C1-FD5F-3A4F-B5CD-3EDB59DF3E22}"/>
              </a:ext>
            </a:extLst>
          </p:cNvPr>
          <p:cNvSpPr>
            <a:spLocks noGrp="1"/>
          </p:cNvSpPr>
          <p:nvPr>
            <p:ph type="body" sz="quarter" idx="13" hasCustomPrompt="1"/>
          </p:nvPr>
        </p:nvSpPr>
        <p:spPr>
          <a:xfrm>
            <a:off x="3520440" y="1752602"/>
            <a:ext cx="22613556" cy="1874520"/>
          </a:xfrm>
        </p:spPr>
        <p:txBody>
          <a:bodyPr anchor="ctr" anchorCtr="0">
            <a:noAutofit/>
          </a:bodyPr>
          <a:lstStyle>
            <a:lvl1pPr marL="0" indent="0">
              <a:buNone/>
              <a:defRPr sz="7560" b="0" i="0">
                <a:solidFill>
                  <a:schemeClr val="accent3"/>
                </a:solidFill>
                <a:latin typeface="Source Sans Pro" panose="020B0503030403020204" pitchFamily="34" charset="0"/>
                <a:ea typeface="Source Sans Pro" panose="020B0503030403020204" pitchFamily="34" charset="0"/>
              </a:defRPr>
            </a:lvl1pPr>
          </a:lstStyle>
          <a:p>
            <a:pPr lvl="0"/>
            <a:r>
              <a:rPr lang="en-US" dirty="0"/>
              <a:t>SUPER- TITLE</a:t>
            </a:r>
          </a:p>
        </p:txBody>
      </p:sp>
      <p:sp>
        <p:nvSpPr>
          <p:cNvPr id="16" name="Slide Number Placeholder 5">
            <a:extLst>
              <a:ext uri="{FF2B5EF4-FFF2-40B4-BE49-F238E27FC236}">
                <a16:creationId xmlns:a16="http://schemas.microsoft.com/office/drawing/2014/main" id="{D6B161E4-A07D-BD41-B450-B46B9CBCC6E2}"/>
              </a:ext>
            </a:extLst>
          </p:cNvPr>
          <p:cNvSpPr>
            <a:spLocks noGrp="1"/>
          </p:cNvSpPr>
          <p:nvPr>
            <p:ph type="sldNum" sz="quarter" idx="4"/>
          </p:nvPr>
        </p:nvSpPr>
        <p:spPr>
          <a:xfrm>
            <a:off x="36164520" y="30510482"/>
            <a:ext cx="11521440" cy="1752600"/>
          </a:xfrm>
          <a:prstGeom prst="rect">
            <a:avLst/>
          </a:prstGeom>
        </p:spPr>
        <p:txBody>
          <a:bodyPr vert="horz" lIns="91440" tIns="45720" rIns="91440" bIns="45720" rtlCol="0" anchor="ctr"/>
          <a:lstStyle>
            <a:lvl1pPr algn="r">
              <a:defRPr sz="5040">
                <a:solidFill>
                  <a:schemeClr val="accent5"/>
                </a:solidFill>
              </a:defRPr>
            </a:lvl1pPr>
          </a:lstStyle>
          <a:p>
            <a:fld id="{D919D109-F427-0D4E-A2E6-D5BD6A565421}" type="slidenum">
              <a:rPr lang="en-US" smtClean="0"/>
              <a:pPr/>
              <a:t>‹#›</a:t>
            </a:fld>
            <a:endParaRPr lang="en-US" dirty="0"/>
          </a:p>
        </p:txBody>
      </p:sp>
      <p:sp>
        <p:nvSpPr>
          <p:cNvPr id="14" name="Round Same Side Corner Rectangle 13">
            <a:extLst>
              <a:ext uri="{FF2B5EF4-FFF2-40B4-BE49-F238E27FC236}">
                <a16:creationId xmlns:a16="http://schemas.microsoft.com/office/drawing/2014/main" id="{45E7C613-6FBD-F446-995B-7410E30081B5}"/>
              </a:ext>
            </a:extLst>
          </p:cNvPr>
          <p:cNvSpPr/>
          <p:nvPr/>
        </p:nvSpPr>
        <p:spPr>
          <a:xfrm rot="5400000">
            <a:off x="-2351849" y="4104449"/>
            <a:ext cx="6320731" cy="161703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Tree>
    <p:extLst>
      <p:ext uri="{BB962C8B-B14F-4D97-AF65-F5344CB8AC3E}">
        <p14:creationId xmlns:p14="http://schemas.microsoft.com/office/powerpoint/2010/main" val="31994678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Content, and Photo">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3520440" y="1752605"/>
            <a:ext cx="44165520" cy="6267936"/>
          </a:xfrm>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7F60D769-B2F8-1741-AFE7-D3BE83B40DD6}"/>
              </a:ext>
            </a:extLst>
          </p:cNvPr>
          <p:cNvSpPr>
            <a:spLocks noGrp="1"/>
          </p:cNvSpPr>
          <p:nvPr>
            <p:ph type="body" sz="quarter" idx="10"/>
          </p:nvPr>
        </p:nvSpPr>
        <p:spPr>
          <a:xfrm>
            <a:off x="3520440" y="8884930"/>
            <a:ext cx="21522690" cy="19644355"/>
          </a:xfrm>
        </p:spPr>
        <p:txBody>
          <a:bodyPr/>
          <a:lstStyle>
            <a:lvl1pPr marL="0" indent="0">
              <a:buNone/>
              <a:defRPr/>
            </a:lvl1pPr>
          </a:lstStyle>
          <a:p>
            <a:pPr lvl="0"/>
            <a:r>
              <a:rPr lang="en-US"/>
              <a:t>Click to edit Master text styles</a:t>
            </a:r>
          </a:p>
        </p:txBody>
      </p:sp>
      <p:sp>
        <p:nvSpPr>
          <p:cNvPr id="6" name="Picture Placeholder 5">
            <a:extLst>
              <a:ext uri="{FF2B5EF4-FFF2-40B4-BE49-F238E27FC236}">
                <a16:creationId xmlns:a16="http://schemas.microsoft.com/office/drawing/2014/main" id="{63769885-89E8-5842-8830-5DFD9346859B}"/>
              </a:ext>
            </a:extLst>
          </p:cNvPr>
          <p:cNvSpPr>
            <a:spLocks noGrp="1"/>
          </p:cNvSpPr>
          <p:nvPr>
            <p:ph type="pic" sz="quarter" idx="11"/>
          </p:nvPr>
        </p:nvSpPr>
        <p:spPr>
          <a:xfrm>
            <a:off x="27283410" y="11155680"/>
            <a:ext cx="20402550" cy="14813280"/>
          </a:xfrm>
        </p:spPr>
        <p:txBody>
          <a:bodyPr/>
          <a:lstStyle/>
          <a:p>
            <a:r>
              <a:rPr lang="en-US"/>
              <a:t>Click icon to add picture</a:t>
            </a:r>
          </a:p>
        </p:txBody>
      </p:sp>
      <p:sp>
        <p:nvSpPr>
          <p:cNvPr id="14" name="Slide Number Placeholder 5">
            <a:extLst>
              <a:ext uri="{FF2B5EF4-FFF2-40B4-BE49-F238E27FC236}">
                <a16:creationId xmlns:a16="http://schemas.microsoft.com/office/drawing/2014/main" id="{48547162-1AEE-2249-9AA7-721F94DC7029}"/>
              </a:ext>
            </a:extLst>
          </p:cNvPr>
          <p:cNvSpPr>
            <a:spLocks noGrp="1"/>
          </p:cNvSpPr>
          <p:nvPr>
            <p:ph type="sldNum" sz="quarter" idx="4"/>
          </p:nvPr>
        </p:nvSpPr>
        <p:spPr>
          <a:xfrm>
            <a:off x="36164520" y="30510482"/>
            <a:ext cx="11521440" cy="1752600"/>
          </a:xfrm>
          <a:prstGeom prst="rect">
            <a:avLst/>
          </a:prstGeom>
        </p:spPr>
        <p:txBody>
          <a:bodyPr vert="horz" lIns="91440" tIns="45720" rIns="91440" bIns="45720" rtlCol="0" anchor="ctr"/>
          <a:lstStyle>
            <a:lvl1pPr algn="r">
              <a:defRPr sz="5040">
                <a:solidFill>
                  <a:schemeClr val="accent5"/>
                </a:solidFill>
              </a:defRPr>
            </a:lvl1pPr>
          </a:lstStyle>
          <a:p>
            <a:fld id="{D919D109-F427-0D4E-A2E6-D5BD6A565421}" type="slidenum">
              <a:rPr lang="en-US" smtClean="0"/>
              <a:pPr/>
              <a:t>‹#›</a:t>
            </a:fld>
            <a:endParaRPr lang="en-US" dirty="0"/>
          </a:p>
        </p:txBody>
      </p:sp>
      <p:sp>
        <p:nvSpPr>
          <p:cNvPr id="7" name="Round Same Side Corner Rectangle 6">
            <a:extLst>
              <a:ext uri="{FF2B5EF4-FFF2-40B4-BE49-F238E27FC236}">
                <a16:creationId xmlns:a16="http://schemas.microsoft.com/office/drawing/2014/main" id="{3761CC88-064B-934B-97A1-A44CA76C2C81}"/>
              </a:ext>
            </a:extLst>
          </p:cNvPr>
          <p:cNvSpPr/>
          <p:nvPr/>
        </p:nvSpPr>
        <p:spPr>
          <a:xfrm rot="5400000">
            <a:off x="-2351849" y="4104449"/>
            <a:ext cx="6320731" cy="161703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Tree>
    <p:extLst>
      <p:ext uri="{BB962C8B-B14F-4D97-AF65-F5344CB8AC3E}">
        <p14:creationId xmlns:p14="http://schemas.microsoft.com/office/powerpoint/2010/main" val="31835862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Super Title, Content, and Photo">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F60D769-B2F8-1741-AFE7-D3BE83B40DD6}"/>
              </a:ext>
            </a:extLst>
          </p:cNvPr>
          <p:cNvSpPr>
            <a:spLocks noGrp="1"/>
          </p:cNvSpPr>
          <p:nvPr>
            <p:ph type="body" sz="quarter" idx="10"/>
          </p:nvPr>
        </p:nvSpPr>
        <p:spPr>
          <a:xfrm>
            <a:off x="3520440" y="8884930"/>
            <a:ext cx="21522690" cy="19644355"/>
          </a:xfrm>
        </p:spPr>
        <p:txBody>
          <a:bodyPr/>
          <a:lstStyle>
            <a:lvl1pPr marL="0" indent="0">
              <a:buNone/>
              <a:defRPr/>
            </a:lvl1pPr>
          </a:lstStyle>
          <a:p>
            <a:pPr lvl="0"/>
            <a:r>
              <a:rPr lang="en-US"/>
              <a:t>Click to edit Master text styles</a:t>
            </a:r>
          </a:p>
        </p:txBody>
      </p:sp>
      <p:sp>
        <p:nvSpPr>
          <p:cNvPr id="6" name="Picture Placeholder 5">
            <a:extLst>
              <a:ext uri="{FF2B5EF4-FFF2-40B4-BE49-F238E27FC236}">
                <a16:creationId xmlns:a16="http://schemas.microsoft.com/office/drawing/2014/main" id="{63769885-89E8-5842-8830-5DFD9346859B}"/>
              </a:ext>
            </a:extLst>
          </p:cNvPr>
          <p:cNvSpPr>
            <a:spLocks noGrp="1"/>
          </p:cNvSpPr>
          <p:nvPr>
            <p:ph type="pic" sz="quarter" idx="11"/>
          </p:nvPr>
        </p:nvSpPr>
        <p:spPr>
          <a:xfrm>
            <a:off x="27283410" y="11155680"/>
            <a:ext cx="20402550" cy="14813280"/>
          </a:xfrm>
        </p:spPr>
        <p:txBody>
          <a:bodyPr/>
          <a:lstStyle/>
          <a:p>
            <a:r>
              <a:rPr lang="en-US"/>
              <a:t>Click icon to add picture</a:t>
            </a:r>
          </a:p>
        </p:txBody>
      </p:sp>
      <p:sp>
        <p:nvSpPr>
          <p:cNvPr id="7" name="Title 1">
            <a:extLst>
              <a:ext uri="{FF2B5EF4-FFF2-40B4-BE49-F238E27FC236}">
                <a16:creationId xmlns:a16="http://schemas.microsoft.com/office/drawing/2014/main" id="{2B5220B4-1A1A-DD4E-B6CE-5DA89B77B60C}"/>
              </a:ext>
            </a:extLst>
          </p:cNvPr>
          <p:cNvSpPr>
            <a:spLocks noGrp="1"/>
          </p:cNvSpPr>
          <p:nvPr>
            <p:ph type="title"/>
          </p:nvPr>
        </p:nvSpPr>
        <p:spPr>
          <a:xfrm>
            <a:off x="3520440" y="3627120"/>
            <a:ext cx="44165520" cy="4488182"/>
          </a:xfrm>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endParaRPr lang="en-US" dirty="0"/>
          </a:p>
        </p:txBody>
      </p:sp>
      <p:sp>
        <p:nvSpPr>
          <p:cNvPr id="10" name="Text Placeholder 10">
            <a:extLst>
              <a:ext uri="{FF2B5EF4-FFF2-40B4-BE49-F238E27FC236}">
                <a16:creationId xmlns:a16="http://schemas.microsoft.com/office/drawing/2014/main" id="{8B846F29-C348-BE48-8800-83CEB01C05CF}"/>
              </a:ext>
            </a:extLst>
          </p:cNvPr>
          <p:cNvSpPr>
            <a:spLocks noGrp="1"/>
          </p:cNvSpPr>
          <p:nvPr>
            <p:ph type="body" sz="quarter" idx="12" hasCustomPrompt="1"/>
          </p:nvPr>
        </p:nvSpPr>
        <p:spPr>
          <a:xfrm>
            <a:off x="3520440" y="1752602"/>
            <a:ext cx="22613556" cy="1874520"/>
          </a:xfrm>
        </p:spPr>
        <p:txBody>
          <a:bodyPr anchor="ctr" anchorCtr="0">
            <a:noAutofit/>
          </a:bodyPr>
          <a:lstStyle>
            <a:lvl1pPr marL="0" indent="0">
              <a:buNone/>
              <a:defRPr sz="7560" b="0" i="0">
                <a:solidFill>
                  <a:schemeClr val="accent3"/>
                </a:solidFill>
                <a:latin typeface="Source Sans Pro" panose="020B0503030403020204" pitchFamily="34" charset="0"/>
                <a:ea typeface="Source Sans Pro" panose="020B0503030403020204" pitchFamily="34" charset="0"/>
              </a:defRPr>
            </a:lvl1pPr>
          </a:lstStyle>
          <a:p>
            <a:pPr lvl="0"/>
            <a:r>
              <a:rPr lang="en-US" dirty="0"/>
              <a:t>SUPER- TITLE</a:t>
            </a:r>
          </a:p>
        </p:txBody>
      </p:sp>
      <p:sp>
        <p:nvSpPr>
          <p:cNvPr id="11" name="Slide Number Placeholder 5">
            <a:extLst>
              <a:ext uri="{FF2B5EF4-FFF2-40B4-BE49-F238E27FC236}">
                <a16:creationId xmlns:a16="http://schemas.microsoft.com/office/drawing/2014/main" id="{A19EA67D-05D0-9342-90AC-9FA46761A9CA}"/>
              </a:ext>
            </a:extLst>
          </p:cNvPr>
          <p:cNvSpPr>
            <a:spLocks noGrp="1"/>
          </p:cNvSpPr>
          <p:nvPr>
            <p:ph type="sldNum" sz="quarter" idx="4"/>
          </p:nvPr>
        </p:nvSpPr>
        <p:spPr>
          <a:xfrm>
            <a:off x="36164520" y="30510482"/>
            <a:ext cx="11521440" cy="1752600"/>
          </a:xfrm>
          <a:prstGeom prst="rect">
            <a:avLst/>
          </a:prstGeom>
        </p:spPr>
        <p:txBody>
          <a:bodyPr vert="horz" lIns="91440" tIns="45720" rIns="91440" bIns="45720" rtlCol="0" anchor="ctr"/>
          <a:lstStyle>
            <a:lvl1pPr algn="r">
              <a:defRPr sz="5040">
                <a:solidFill>
                  <a:schemeClr val="accent5"/>
                </a:solidFill>
              </a:defRPr>
            </a:lvl1pPr>
          </a:lstStyle>
          <a:p>
            <a:fld id="{D919D109-F427-0D4E-A2E6-D5BD6A565421}" type="slidenum">
              <a:rPr lang="en-US" smtClean="0"/>
              <a:pPr/>
              <a:t>‹#›</a:t>
            </a:fld>
            <a:endParaRPr lang="en-US" dirty="0"/>
          </a:p>
        </p:txBody>
      </p:sp>
      <p:sp>
        <p:nvSpPr>
          <p:cNvPr id="9" name="Round Same Side Corner Rectangle 8">
            <a:extLst>
              <a:ext uri="{FF2B5EF4-FFF2-40B4-BE49-F238E27FC236}">
                <a16:creationId xmlns:a16="http://schemas.microsoft.com/office/drawing/2014/main" id="{86211BE4-39BD-8147-A2E6-8A2576580482}"/>
              </a:ext>
            </a:extLst>
          </p:cNvPr>
          <p:cNvSpPr/>
          <p:nvPr/>
        </p:nvSpPr>
        <p:spPr>
          <a:xfrm rot="5400000">
            <a:off x="-2351849" y="4104449"/>
            <a:ext cx="6320731" cy="161703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Tree>
    <p:extLst>
      <p:ext uri="{BB962C8B-B14F-4D97-AF65-F5344CB8AC3E}">
        <p14:creationId xmlns:p14="http://schemas.microsoft.com/office/powerpoint/2010/main" val="26325247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Content, Blue Background">
    <p:bg>
      <p:bgPr>
        <a:solidFill>
          <a:schemeClr val="accent5">
            <a:lumMod val="20000"/>
            <a:lumOff val="80000"/>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3520440" y="8763000"/>
            <a:ext cx="44165520" cy="20886422"/>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6F8159A6-4E73-AA4B-8DFD-296BE05C81ED}"/>
              </a:ext>
            </a:extLst>
          </p:cNvPr>
          <p:cNvSpPr>
            <a:spLocks noGrp="1"/>
          </p:cNvSpPr>
          <p:nvPr>
            <p:ph type="sldNum" sz="quarter" idx="4"/>
          </p:nvPr>
        </p:nvSpPr>
        <p:spPr>
          <a:xfrm>
            <a:off x="36164520" y="30510482"/>
            <a:ext cx="11521440" cy="1752600"/>
          </a:xfrm>
          <a:prstGeom prst="rect">
            <a:avLst/>
          </a:prstGeom>
        </p:spPr>
        <p:txBody>
          <a:bodyPr vert="horz" lIns="91440" tIns="45720" rIns="91440" bIns="45720" rtlCol="0" anchor="ctr"/>
          <a:lstStyle>
            <a:lvl1pPr algn="r">
              <a:defRPr sz="5040">
                <a:solidFill>
                  <a:schemeClr val="accent5"/>
                </a:solidFill>
              </a:defRPr>
            </a:lvl1pPr>
          </a:lstStyle>
          <a:p>
            <a:fld id="{D919D109-F427-0D4E-A2E6-D5BD6A565421}" type="slidenum">
              <a:rPr lang="en-US" smtClean="0"/>
              <a:pPr/>
              <a:t>‹#›</a:t>
            </a:fld>
            <a:endParaRPr lang="en-US" dirty="0"/>
          </a:p>
        </p:txBody>
      </p:sp>
      <p:sp>
        <p:nvSpPr>
          <p:cNvPr id="6" name="Round Same Side Corner Rectangle 5">
            <a:extLst>
              <a:ext uri="{FF2B5EF4-FFF2-40B4-BE49-F238E27FC236}">
                <a16:creationId xmlns:a16="http://schemas.microsoft.com/office/drawing/2014/main" id="{4AD9845C-1CCC-BF4B-9B11-5970A732A97D}"/>
              </a:ext>
            </a:extLst>
          </p:cNvPr>
          <p:cNvSpPr/>
          <p:nvPr/>
        </p:nvSpPr>
        <p:spPr>
          <a:xfrm rot="5400000">
            <a:off x="-2351849" y="4104449"/>
            <a:ext cx="6320731" cy="161703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Tree>
    <p:extLst>
      <p:ext uri="{BB962C8B-B14F-4D97-AF65-F5344CB8AC3E}">
        <p14:creationId xmlns:p14="http://schemas.microsoft.com/office/powerpoint/2010/main" val="1627285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without Photo">
    <p:bg>
      <p:bgPr>
        <a:solidFill>
          <a:srgbClr val="D5FDFD">
            <a:alpha val="50000"/>
          </a:srgbClr>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EAD8E9C7-283F-CC4E-829F-DA7921A82C7C}"/>
              </a:ext>
            </a:extLst>
          </p:cNvPr>
          <p:cNvSpPr/>
          <p:nvPr/>
        </p:nvSpPr>
        <p:spPr>
          <a:xfrm>
            <a:off x="2234423" y="2914925"/>
            <a:ext cx="14694007" cy="25764134"/>
          </a:xfrm>
          <a:prstGeom prst="roundRect">
            <a:avLst>
              <a:gd name="adj" fmla="val 856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cxnSp>
        <p:nvCxnSpPr>
          <p:cNvPr id="8" name="Straight Connector 7">
            <a:extLst>
              <a:ext uri="{FF2B5EF4-FFF2-40B4-BE49-F238E27FC236}">
                <a16:creationId xmlns:a16="http://schemas.microsoft.com/office/drawing/2014/main" id="{83F61E2B-66D5-8149-A3EE-069F0FD7BDA9}"/>
              </a:ext>
            </a:extLst>
          </p:cNvPr>
          <p:cNvCxnSpPr/>
          <p:nvPr/>
        </p:nvCxnSpPr>
        <p:spPr>
          <a:xfrm>
            <a:off x="4055237" y="22961021"/>
            <a:ext cx="25894054" cy="0"/>
          </a:xfrm>
          <a:prstGeom prst="line">
            <a:avLst/>
          </a:prstGeom>
          <a:ln w="50800"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91776AF6-AF96-624F-A29B-B0C267321DF2}"/>
              </a:ext>
            </a:extLst>
          </p:cNvPr>
          <p:cNvSpPr/>
          <p:nvPr/>
        </p:nvSpPr>
        <p:spPr>
          <a:xfrm>
            <a:off x="1035115" y="1113506"/>
            <a:ext cx="3127849" cy="357176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11" name="Text Placeholder 10">
            <a:extLst>
              <a:ext uri="{FF2B5EF4-FFF2-40B4-BE49-F238E27FC236}">
                <a16:creationId xmlns:a16="http://schemas.microsoft.com/office/drawing/2014/main" id="{D76381AC-24EF-6C48-AA18-7E11BCC83455}"/>
              </a:ext>
            </a:extLst>
          </p:cNvPr>
          <p:cNvSpPr>
            <a:spLocks noGrp="1"/>
          </p:cNvSpPr>
          <p:nvPr>
            <p:ph type="body" sz="quarter" idx="10" hasCustomPrompt="1"/>
          </p:nvPr>
        </p:nvSpPr>
        <p:spPr>
          <a:xfrm>
            <a:off x="4053840" y="11102342"/>
            <a:ext cx="38944870" cy="11186160"/>
          </a:xfrm>
        </p:spPr>
        <p:txBody>
          <a:bodyPr anchor="b" anchorCtr="0">
            <a:normAutofit/>
          </a:bodyPr>
          <a:lstStyle>
            <a:lvl1pPr marL="0" indent="0">
              <a:buNone/>
              <a:defRPr sz="15120" b="0" i="0">
                <a:solidFill>
                  <a:schemeClr val="accent5">
                    <a:lumMod val="50000"/>
                  </a:schemeClr>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pPr lvl="0"/>
            <a:r>
              <a:rPr lang="en-US" dirty="0"/>
              <a:t>Section Title</a:t>
            </a:r>
          </a:p>
        </p:txBody>
      </p:sp>
      <p:sp>
        <p:nvSpPr>
          <p:cNvPr id="13" name="Text Placeholder 12">
            <a:extLst>
              <a:ext uri="{FF2B5EF4-FFF2-40B4-BE49-F238E27FC236}">
                <a16:creationId xmlns:a16="http://schemas.microsoft.com/office/drawing/2014/main" id="{3AB3210F-D2E9-EB47-AE0E-7E7F600DF568}"/>
              </a:ext>
            </a:extLst>
          </p:cNvPr>
          <p:cNvSpPr>
            <a:spLocks noGrp="1"/>
          </p:cNvSpPr>
          <p:nvPr>
            <p:ph type="body" sz="quarter" idx="11" hasCustomPrompt="1"/>
          </p:nvPr>
        </p:nvSpPr>
        <p:spPr>
          <a:xfrm>
            <a:off x="4162966" y="15107669"/>
            <a:ext cx="10178528" cy="2501798"/>
          </a:xfrm>
        </p:spPr>
        <p:txBody>
          <a:bodyPr anchor="ctr" anchorCtr="0">
            <a:normAutofit/>
          </a:bodyPr>
          <a:lstStyle>
            <a:lvl1pPr marL="0" indent="0">
              <a:buNone/>
              <a:defRPr sz="7560" b="1" i="0" spc="420" baseline="0">
                <a:solidFill>
                  <a:schemeClr val="accent3"/>
                </a:solidFill>
                <a:latin typeface="Source Sans Pro" panose="020B0503030403020204" pitchFamily="34" charset="0"/>
                <a:ea typeface="Source Sans Pro" panose="020B0503030403020204" pitchFamily="34" charset="0"/>
              </a:defRPr>
            </a:lvl1pPr>
          </a:lstStyle>
          <a:p>
            <a:pPr lvl="0"/>
            <a:r>
              <a:rPr lang="en-US" dirty="0"/>
              <a:t>SECTION NO.</a:t>
            </a:r>
          </a:p>
        </p:txBody>
      </p:sp>
    </p:spTree>
    <p:extLst>
      <p:ext uri="{BB962C8B-B14F-4D97-AF65-F5344CB8AC3E}">
        <p14:creationId xmlns:p14="http://schemas.microsoft.com/office/powerpoint/2010/main" val="32910257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Super Title, Blue Background">
    <p:bg>
      <p:bgPr>
        <a:solidFill>
          <a:schemeClr val="accent5">
            <a:lumMod val="20000"/>
            <a:lumOff val="80000"/>
            <a:alpha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3520440" y="8763000"/>
            <a:ext cx="44165520" cy="20886422"/>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A673AD26-7D39-B142-A0DD-FEAC265B008D}"/>
              </a:ext>
            </a:extLst>
          </p:cNvPr>
          <p:cNvSpPr>
            <a:spLocks noGrp="1"/>
          </p:cNvSpPr>
          <p:nvPr>
            <p:ph type="title"/>
          </p:nvPr>
        </p:nvSpPr>
        <p:spPr>
          <a:xfrm>
            <a:off x="3520440" y="3627120"/>
            <a:ext cx="44165520" cy="4488182"/>
          </a:xfrm>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endParaRPr lang="en-US" dirty="0"/>
          </a:p>
        </p:txBody>
      </p:sp>
      <p:sp>
        <p:nvSpPr>
          <p:cNvPr id="7" name="Text Placeholder 10">
            <a:extLst>
              <a:ext uri="{FF2B5EF4-FFF2-40B4-BE49-F238E27FC236}">
                <a16:creationId xmlns:a16="http://schemas.microsoft.com/office/drawing/2014/main" id="{104F55B7-333A-D147-A63E-5E1B75ED08C2}"/>
              </a:ext>
            </a:extLst>
          </p:cNvPr>
          <p:cNvSpPr>
            <a:spLocks noGrp="1"/>
          </p:cNvSpPr>
          <p:nvPr>
            <p:ph type="body" sz="quarter" idx="12" hasCustomPrompt="1"/>
          </p:nvPr>
        </p:nvSpPr>
        <p:spPr>
          <a:xfrm>
            <a:off x="3520440" y="1752602"/>
            <a:ext cx="22613556" cy="1874520"/>
          </a:xfrm>
        </p:spPr>
        <p:txBody>
          <a:bodyPr anchor="ctr" anchorCtr="0">
            <a:noAutofit/>
          </a:bodyPr>
          <a:lstStyle>
            <a:lvl1pPr marL="0" indent="0">
              <a:buNone/>
              <a:defRPr sz="7560" b="0" i="0">
                <a:solidFill>
                  <a:schemeClr val="accent3"/>
                </a:solidFill>
                <a:latin typeface="Source Sans Pro" panose="020B0503030403020204" pitchFamily="34" charset="0"/>
                <a:ea typeface="Source Sans Pro" panose="020B0503030403020204" pitchFamily="34" charset="0"/>
              </a:defRPr>
            </a:lvl1pPr>
          </a:lstStyle>
          <a:p>
            <a:pPr lvl="0"/>
            <a:r>
              <a:rPr lang="en-US" dirty="0"/>
              <a:t>SUPER- TITLE</a:t>
            </a:r>
          </a:p>
        </p:txBody>
      </p:sp>
      <p:sp>
        <p:nvSpPr>
          <p:cNvPr id="10" name="Slide Number Placeholder 5">
            <a:extLst>
              <a:ext uri="{FF2B5EF4-FFF2-40B4-BE49-F238E27FC236}">
                <a16:creationId xmlns:a16="http://schemas.microsoft.com/office/drawing/2014/main" id="{0568B449-28E1-CC4A-BF08-237BD4B2E662}"/>
              </a:ext>
            </a:extLst>
          </p:cNvPr>
          <p:cNvSpPr>
            <a:spLocks noGrp="1"/>
          </p:cNvSpPr>
          <p:nvPr>
            <p:ph type="sldNum" sz="quarter" idx="4"/>
          </p:nvPr>
        </p:nvSpPr>
        <p:spPr>
          <a:xfrm>
            <a:off x="36164520" y="30510482"/>
            <a:ext cx="11521440" cy="1752600"/>
          </a:xfrm>
          <a:prstGeom prst="rect">
            <a:avLst/>
          </a:prstGeom>
        </p:spPr>
        <p:txBody>
          <a:bodyPr vert="horz" lIns="91440" tIns="45720" rIns="91440" bIns="45720" rtlCol="0" anchor="ctr"/>
          <a:lstStyle>
            <a:lvl1pPr algn="r">
              <a:defRPr sz="5040">
                <a:solidFill>
                  <a:schemeClr val="accent5"/>
                </a:solidFill>
              </a:defRPr>
            </a:lvl1pPr>
          </a:lstStyle>
          <a:p>
            <a:fld id="{D919D109-F427-0D4E-A2E6-D5BD6A565421}" type="slidenum">
              <a:rPr lang="en-US" smtClean="0"/>
              <a:pPr/>
              <a:t>‹#›</a:t>
            </a:fld>
            <a:endParaRPr lang="en-US" dirty="0"/>
          </a:p>
        </p:txBody>
      </p:sp>
      <p:sp>
        <p:nvSpPr>
          <p:cNvPr id="9" name="Round Same Side Corner Rectangle 8">
            <a:extLst>
              <a:ext uri="{FF2B5EF4-FFF2-40B4-BE49-F238E27FC236}">
                <a16:creationId xmlns:a16="http://schemas.microsoft.com/office/drawing/2014/main" id="{306B2DBC-F1C6-1D4E-B741-C3D0ABB1E760}"/>
              </a:ext>
            </a:extLst>
          </p:cNvPr>
          <p:cNvSpPr/>
          <p:nvPr/>
        </p:nvSpPr>
        <p:spPr>
          <a:xfrm rot="5400000">
            <a:off x="-2351849" y="4104449"/>
            <a:ext cx="6320731" cy="161703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Tree>
    <p:extLst>
      <p:ext uri="{BB962C8B-B14F-4D97-AF65-F5344CB8AC3E}">
        <p14:creationId xmlns:p14="http://schemas.microsoft.com/office/powerpoint/2010/main" val="20806095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econdary_Title, Content, Orange Background">
    <p:bg>
      <p:bgPr>
        <a:solidFill>
          <a:schemeClr val="bg2">
            <a:lumMod val="20000"/>
            <a:lumOff val="80000"/>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3520440" y="8763000"/>
            <a:ext cx="44165520" cy="20886422"/>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1FFE88C5-49FE-574A-AB6D-952EC4D847A8}"/>
              </a:ext>
            </a:extLst>
          </p:cNvPr>
          <p:cNvSpPr>
            <a:spLocks noGrp="1"/>
          </p:cNvSpPr>
          <p:nvPr>
            <p:ph type="sldNum" sz="quarter" idx="4"/>
          </p:nvPr>
        </p:nvSpPr>
        <p:spPr>
          <a:xfrm>
            <a:off x="36164520" y="30510482"/>
            <a:ext cx="11521440" cy="1752600"/>
          </a:xfrm>
          <a:prstGeom prst="rect">
            <a:avLst/>
          </a:prstGeom>
        </p:spPr>
        <p:txBody>
          <a:bodyPr vert="horz" lIns="91440" tIns="45720" rIns="91440" bIns="45720" rtlCol="0" anchor="ctr"/>
          <a:lstStyle>
            <a:lvl1pPr algn="r">
              <a:defRPr sz="5040">
                <a:solidFill>
                  <a:schemeClr val="accent5"/>
                </a:solidFill>
              </a:defRPr>
            </a:lvl1pPr>
          </a:lstStyle>
          <a:p>
            <a:fld id="{D919D109-F427-0D4E-A2E6-D5BD6A565421}" type="slidenum">
              <a:rPr lang="en-US" smtClean="0"/>
              <a:pPr/>
              <a:t>‹#›</a:t>
            </a:fld>
            <a:endParaRPr lang="en-US" dirty="0"/>
          </a:p>
        </p:txBody>
      </p:sp>
      <p:sp>
        <p:nvSpPr>
          <p:cNvPr id="8" name="Round Same Side Corner Rectangle 7">
            <a:extLst>
              <a:ext uri="{FF2B5EF4-FFF2-40B4-BE49-F238E27FC236}">
                <a16:creationId xmlns:a16="http://schemas.microsoft.com/office/drawing/2014/main" id="{C2709370-9511-A149-AF38-F4FF589A4D5F}"/>
              </a:ext>
            </a:extLst>
          </p:cNvPr>
          <p:cNvSpPr/>
          <p:nvPr/>
        </p:nvSpPr>
        <p:spPr>
          <a:xfrm rot="5400000">
            <a:off x="-2351849" y="4104449"/>
            <a:ext cx="6320731" cy="1617038"/>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Tree>
    <p:extLst>
      <p:ext uri="{BB962C8B-B14F-4D97-AF65-F5344CB8AC3E}">
        <p14:creationId xmlns:p14="http://schemas.microsoft.com/office/powerpoint/2010/main" val="1750552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econdary_Title, Super Title, Content, Orange Background">
    <p:bg>
      <p:bgPr>
        <a:solidFill>
          <a:schemeClr val="bg2">
            <a:lumMod val="20000"/>
            <a:lumOff val="80000"/>
            <a:alpha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3520440" y="8763000"/>
            <a:ext cx="44165520" cy="20886422"/>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B5D6B55B-9A9A-0546-8C70-8E9BF68871FB}"/>
              </a:ext>
            </a:extLst>
          </p:cNvPr>
          <p:cNvSpPr>
            <a:spLocks noGrp="1"/>
          </p:cNvSpPr>
          <p:nvPr>
            <p:ph type="title"/>
          </p:nvPr>
        </p:nvSpPr>
        <p:spPr>
          <a:xfrm>
            <a:off x="3520440" y="3627120"/>
            <a:ext cx="44165520" cy="4488182"/>
          </a:xfrm>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endParaRPr lang="en-US" dirty="0"/>
          </a:p>
        </p:txBody>
      </p:sp>
      <p:sp>
        <p:nvSpPr>
          <p:cNvPr id="8" name="Text Placeholder 10">
            <a:extLst>
              <a:ext uri="{FF2B5EF4-FFF2-40B4-BE49-F238E27FC236}">
                <a16:creationId xmlns:a16="http://schemas.microsoft.com/office/drawing/2014/main" id="{42ED39FF-2155-EA46-AAF1-671AF72A89E2}"/>
              </a:ext>
            </a:extLst>
          </p:cNvPr>
          <p:cNvSpPr>
            <a:spLocks noGrp="1"/>
          </p:cNvSpPr>
          <p:nvPr>
            <p:ph type="body" sz="quarter" idx="12" hasCustomPrompt="1"/>
          </p:nvPr>
        </p:nvSpPr>
        <p:spPr>
          <a:xfrm>
            <a:off x="3520440" y="1752602"/>
            <a:ext cx="22613556" cy="1874520"/>
          </a:xfrm>
        </p:spPr>
        <p:txBody>
          <a:bodyPr anchor="ctr" anchorCtr="0">
            <a:noAutofit/>
          </a:bodyPr>
          <a:lstStyle>
            <a:lvl1pPr marL="0" indent="0">
              <a:buNone/>
              <a:defRPr sz="7560" b="0" i="0">
                <a:solidFill>
                  <a:schemeClr val="accent3"/>
                </a:solidFill>
                <a:latin typeface="Source Sans Pro" panose="020B0503030403020204" pitchFamily="34" charset="0"/>
                <a:ea typeface="Source Sans Pro" panose="020B0503030403020204" pitchFamily="34" charset="0"/>
              </a:defRPr>
            </a:lvl1pPr>
          </a:lstStyle>
          <a:p>
            <a:pPr lvl="0"/>
            <a:r>
              <a:rPr lang="en-US" dirty="0"/>
              <a:t>SUPER- TITLE</a:t>
            </a:r>
          </a:p>
        </p:txBody>
      </p:sp>
      <p:sp>
        <p:nvSpPr>
          <p:cNvPr id="10" name="Slide Number Placeholder 5">
            <a:extLst>
              <a:ext uri="{FF2B5EF4-FFF2-40B4-BE49-F238E27FC236}">
                <a16:creationId xmlns:a16="http://schemas.microsoft.com/office/drawing/2014/main" id="{1FA0C34C-5072-024C-9F80-DBBFB4977DE3}"/>
              </a:ext>
            </a:extLst>
          </p:cNvPr>
          <p:cNvSpPr>
            <a:spLocks noGrp="1"/>
          </p:cNvSpPr>
          <p:nvPr>
            <p:ph type="sldNum" sz="quarter" idx="4"/>
          </p:nvPr>
        </p:nvSpPr>
        <p:spPr>
          <a:xfrm>
            <a:off x="36164520" y="30510482"/>
            <a:ext cx="11521440" cy="1752600"/>
          </a:xfrm>
          <a:prstGeom prst="rect">
            <a:avLst/>
          </a:prstGeom>
        </p:spPr>
        <p:txBody>
          <a:bodyPr vert="horz" lIns="91440" tIns="45720" rIns="91440" bIns="45720" rtlCol="0" anchor="ctr"/>
          <a:lstStyle>
            <a:lvl1pPr algn="r">
              <a:defRPr sz="5040">
                <a:solidFill>
                  <a:schemeClr val="accent5"/>
                </a:solidFill>
              </a:defRPr>
            </a:lvl1pPr>
          </a:lstStyle>
          <a:p>
            <a:fld id="{D919D109-F427-0D4E-A2E6-D5BD6A565421}" type="slidenum">
              <a:rPr lang="en-US" smtClean="0"/>
              <a:pPr/>
              <a:t>‹#›</a:t>
            </a:fld>
            <a:endParaRPr lang="en-US" dirty="0"/>
          </a:p>
        </p:txBody>
      </p:sp>
      <p:sp>
        <p:nvSpPr>
          <p:cNvPr id="9" name="Round Same Side Corner Rectangle 8">
            <a:extLst>
              <a:ext uri="{FF2B5EF4-FFF2-40B4-BE49-F238E27FC236}">
                <a16:creationId xmlns:a16="http://schemas.microsoft.com/office/drawing/2014/main" id="{C73B2069-D4F2-DF4E-82F8-E59DA8C19313}"/>
              </a:ext>
            </a:extLst>
          </p:cNvPr>
          <p:cNvSpPr/>
          <p:nvPr/>
        </p:nvSpPr>
        <p:spPr>
          <a:xfrm rot="5400000">
            <a:off x="-2351849" y="4104449"/>
            <a:ext cx="6320731" cy="1617038"/>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Tree>
    <p:extLst>
      <p:ext uri="{BB962C8B-B14F-4D97-AF65-F5344CB8AC3E}">
        <p14:creationId xmlns:p14="http://schemas.microsoft.com/office/powerpoint/2010/main" val="1252200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Key Messag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A47AE63-9CF3-294A-8B6D-2A4280EAF177}"/>
              </a:ext>
            </a:extLst>
          </p:cNvPr>
          <p:cNvSpPr>
            <a:spLocks noGrp="1"/>
          </p:cNvSpPr>
          <p:nvPr>
            <p:ph type="body" sz="quarter" idx="10" hasCustomPrompt="1"/>
          </p:nvPr>
        </p:nvSpPr>
        <p:spPr>
          <a:xfrm>
            <a:off x="6280785" y="7132320"/>
            <a:ext cx="38644830" cy="18653760"/>
          </a:xfrm>
        </p:spPr>
        <p:txBody>
          <a:bodyPr anchor="ctr" anchorCtr="0">
            <a:normAutofit/>
          </a:bodyPr>
          <a:lstStyle>
            <a:lvl1pPr marL="0" indent="0" algn="ctr">
              <a:buNone/>
              <a:defRPr sz="18480" b="0" i="0">
                <a:solidFill>
                  <a:schemeClr val="accent5">
                    <a:lumMod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pPr lvl="0"/>
            <a:r>
              <a:rPr lang="en-US" dirty="0"/>
              <a:t>Key Message</a:t>
            </a:r>
          </a:p>
        </p:txBody>
      </p:sp>
    </p:spTree>
    <p:extLst>
      <p:ext uri="{BB962C8B-B14F-4D97-AF65-F5344CB8AC3E}">
        <p14:creationId xmlns:p14="http://schemas.microsoft.com/office/powerpoint/2010/main" val="1475800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Content, Full Photo">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3520440" y="1752605"/>
            <a:ext cx="21522690" cy="6267936"/>
          </a:xfrm>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7F60D769-B2F8-1741-AFE7-D3BE83B40DD6}"/>
              </a:ext>
            </a:extLst>
          </p:cNvPr>
          <p:cNvSpPr>
            <a:spLocks noGrp="1"/>
          </p:cNvSpPr>
          <p:nvPr>
            <p:ph type="body" sz="quarter" idx="10"/>
          </p:nvPr>
        </p:nvSpPr>
        <p:spPr>
          <a:xfrm>
            <a:off x="3520440" y="8884930"/>
            <a:ext cx="21522690" cy="19644355"/>
          </a:xfrm>
        </p:spPr>
        <p:txBody>
          <a:bodyPr/>
          <a:lstStyle>
            <a:lvl1pPr marL="0" indent="0">
              <a:buNone/>
              <a:defRPr/>
            </a:lvl1pPr>
          </a:lstStyle>
          <a:p>
            <a:pPr lvl="0"/>
            <a:r>
              <a:rPr lang="en-US"/>
              <a:t>Click to edit Master text styles</a:t>
            </a:r>
          </a:p>
        </p:txBody>
      </p:sp>
      <p:sp>
        <p:nvSpPr>
          <p:cNvPr id="6" name="Picture Placeholder 5">
            <a:extLst>
              <a:ext uri="{FF2B5EF4-FFF2-40B4-BE49-F238E27FC236}">
                <a16:creationId xmlns:a16="http://schemas.microsoft.com/office/drawing/2014/main" id="{63769885-89E8-5842-8830-5DFD9346859B}"/>
              </a:ext>
            </a:extLst>
          </p:cNvPr>
          <p:cNvSpPr>
            <a:spLocks noGrp="1"/>
          </p:cNvSpPr>
          <p:nvPr>
            <p:ph type="pic" sz="quarter" idx="11" hasCustomPrompt="1"/>
          </p:nvPr>
        </p:nvSpPr>
        <p:spPr>
          <a:xfrm>
            <a:off x="27283410" y="0"/>
            <a:ext cx="23922990" cy="32918400"/>
          </a:xfrm>
        </p:spPr>
        <p:txBody>
          <a:bodyPr anchor="ctr" anchorCtr="1"/>
          <a:lstStyle>
            <a:lvl1pPr marL="0" indent="0">
              <a:buNone/>
              <a:defRPr/>
            </a:lvl1pPr>
          </a:lstStyle>
          <a:p>
            <a:r>
              <a:rPr lang="en-US" dirty="0"/>
              <a:t>Insert Photo Here</a:t>
            </a:r>
          </a:p>
        </p:txBody>
      </p:sp>
      <p:sp>
        <p:nvSpPr>
          <p:cNvPr id="7" name="Round Same Side Corner Rectangle 6">
            <a:extLst>
              <a:ext uri="{FF2B5EF4-FFF2-40B4-BE49-F238E27FC236}">
                <a16:creationId xmlns:a16="http://schemas.microsoft.com/office/drawing/2014/main" id="{E4F6A283-A9C2-6349-8E4B-6C7F7BB2A056}"/>
              </a:ext>
            </a:extLst>
          </p:cNvPr>
          <p:cNvSpPr/>
          <p:nvPr/>
        </p:nvSpPr>
        <p:spPr>
          <a:xfrm rot="5400000">
            <a:off x="-2351849" y="4104449"/>
            <a:ext cx="6320731" cy="161703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Tree>
    <p:extLst>
      <p:ext uri="{BB962C8B-B14F-4D97-AF65-F5344CB8AC3E}">
        <p14:creationId xmlns:p14="http://schemas.microsoft.com/office/powerpoint/2010/main" val="9631962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Content, 3 Accent Photos">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0EE88B5F-4857-F241-ABAC-2469ED1AA2F2}"/>
              </a:ext>
            </a:extLst>
          </p:cNvPr>
          <p:cNvSpPr>
            <a:spLocks noGrp="1"/>
          </p:cNvSpPr>
          <p:nvPr>
            <p:ph type="pic" sz="quarter" idx="18" hasCustomPrompt="1"/>
          </p:nvPr>
        </p:nvSpPr>
        <p:spPr>
          <a:xfrm>
            <a:off x="18455917" y="6251179"/>
            <a:ext cx="11935384" cy="13040131"/>
          </a:xfrm>
          <a:prstGeom prst="roundRect">
            <a:avLst/>
          </a:prstGeom>
          <a:solidFill>
            <a:schemeClr val="bg2">
              <a:lumMod val="20000"/>
              <a:lumOff val="80000"/>
            </a:schemeClr>
          </a:solidFill>
        </p:spPr>
        <p:txBody>
          <a:bodyPr anchor="ctr">
            <a:normAutofit/>
          </a:bodyPr>
          <a:lstStyle>
            <a:lvl1pPr marL="1020130" marR="0" indent="0" algn="ctr" defTabSz="3840480" rtl="0" eaLnBrk="1" fontAlgn="auto" latinLnBrk="0" hangingPunct="1">
              <a:lnSpc>
                <a:spcPct val="100000"/>
              </a:lnSpc>
              <a:spcBef>
                <a:spcPts val="4200"/>
              </a:spcBef>
              <a:spcAft>
                <a:spcPts val="0"/>
              </a:spcAft>
              <a:buClrTx/>
              <a:buSzTx/>
              <a:buFont typeface="Arial" panose="020B0604020202020204" pitchFamily="34" charset="0"/>
              <a:buNone/>
              <a:tabLst/>
              <a:defRPr sz="5880" b="1" i="0">
                <a:solidFill>
                  <a:schemeClr val="tx1"/>
                </a:solidFill>
                <a:latin typeface="Source Sans Pro Semibold" panose="020B0503030403020204" pitchFamily="34" charset="77"/>
              </a:defRPr>
            </a:lvl1pPr>
          </a:lstStyle>
          <a:p>
            <a:r>
              <a:rPr lang="en-US" dirty="0"/>
              <a:t>CLICK ICON TO ADD PICTURE</a:t>
            </a:r>
          </a:p>
        </p:txBody>
      </p:sp>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3520440" y="1752605"/>
            <a:ext cx="13841730" cy="6530515"/>
          </a:xfrm>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7F60D769-B2F8-1741-AFE7-D3BE83B40DD6}"/>
              </a:ext>
            </a:extLst>
          </p:cNvPr>
          <p:cNvSpPr>
            <a:spLocks noGrp="1"/>
          </p:cNvSpPr>
          <p:nvPr>
            <p:ph type="body" sz="quarter" idx="10"/>
          </p:nvPr>
        </p:nvSpPr>
        <p:spPr>
          <a:xfrm>
            <a:off x="3520440" y="8884927"/>
            <a:ext cx="13841730" cy="20467310"/>
          </a:xfrm>
        </p:spPr>
        <p:txBody>
          <a:bodyPr>
            <a:normAutofit/>
          </a:bodyPr>
          <a:lstStyle>
            <a:lvl1pPr marL="0" indent="0">
              <a:buNone/>
              <a:defRPr sz="9240"/>
            </a:lvl1pPr>
          </a:lstStyle>
          <a:p>
            <a:pPr lvl="0"/>
            <a:r>
              <a:rPr lang="en-US"/>
              <a:t>Click to edit Master text styles</a:t>
            </a:r>
          </a:p>
        </p:txBody>
      </p:sp>
      <p:sp>
        <p:nvSpPr>
          <p:cNvPr id="7" name="Rounded Rectangle 10">
            <a:extLst>
              <a:ext uri="{FF2B5EF4-FFF2-40B4-BE49-F238E27FC236}">
                <a16:creationId xmlns:a16="http://schemas.microsoft.com/office/drawing/2014/main" id="{F68255D2-F468-E84E-BDB4-C5F652F8E1C2}"/>
              </a:ext>
            </a:extLst>
          </p:cNvPr>
          <p:cNvSpPr/>
          <p:nvPr/>
        </p:nvSpPr>
        <p:spPr>
          <a:xfrm>
            <a:off x="23719876" y="-16147"/>
            <a:ext cx="19515926" cy="26341123"/>
          </a:xfrm>
          <a:custGeom>
            <a:avLst/>
            <a:gdLst>
              <a:gd name="connsiteX0" fmla="*/ 0 w 4643963"/>
              <a:gd name="connsiteY0" fmla="*/ 316811 h 5770100"/>
              <a:gd name="connsiteX1" fmla="*/ 316811 w 4643963"/>
              <a:gd name="connsiteY1" fmla="*/ 0 h 5770100"/>
              <a:gd name="connsiteX2" fmla="*/ 4327152 w 4643963"/>
              <a:gd name="connsiteY2" fmla="*/ 0 h 5770100"/>
              <a:gd name="connsiteX3" fmla="*/ 4643963 w 4643963"/>
              <a:gd name="connsiteY3" fmla="*/ 316811 h 5770100"/>
              <a:gd name="connsiteX4" fmla="*/ 4643963 w 4643963"/>
              <a:gd name="connsiteY4" fmla="*/ 5453289 h 5770100"/>
              <a:gd name="connsiteX5" fmla="*/ 4327152 w 4643963"/>
              <a:gd name="connsiteY5" fmla="*/ 5770100 h 5770100"/>
              <a:gd name="connsiteX6" fmla="*/ 316811 w 4643963"/>
              <a:gd name="connsiteY6" fmla="*/ 5770100 h 5770100"/>
              <a:gd name="connsiteX7" fmla="*/ 0 w 4643963"/>
              <a:gd name="connsiteY7" fmla="*/ 5453289 h 5770100"/>
              <a:gd name="connsiteX8" fmla="*/ 0 w 4643963"/>
              <a:gd name="connsiteY8" fmla="*/ 316811 h 5770100"/>
              <a:gd name="connsiteX0" fmla="*/ 0 w 4643963"/>
              <a:gd name="connsiteY0" fmla="*/ 316811 h 5770100"/>
              <a:gd name="connsiteX1" fmla="*/ 316811 w 4643963"/>
              <a:gd name="connsiteY1" fmla="*/ 0 h 5770100"/>
              <a:gd name="connsiteX2" fmla="*/ 4327152 w 4643963"/>
              <a:gd name="connsiteY2" fmla="*/ 0 h 5770100"/>
              <a:gd name="connsiteX3" fmla="*/ 4643963 w 4643963"/>
              <a:gd name="connsiteY3" fmla="*/ 316811 h 5770100"/>
              <a:gd name="connsiteX4" fmla="*/ 4643963 w 4643963"/>
              <a:gd name="connsiteY4" fmla="*/ 5453289 h 5770100"/>
              <a:gd name="connsiteX5" fmla="*/ 4327152 w 4643963"/>
              <a:gd name="connsiteY5" fmla="*/ 5770100 h 5770100"/>
              <a:gd name="connsiteX6" fmla="*/ 316811 w 4643963"/>
              <a:gd name="connsiteY6" fmla="*/ 5770100 h 5770100"/>
              <a:gd name="connsiteX7" fmla="*/ 0 w 4643963"/>
              <a:gd name="connsiteY7" fmla="*/ 5453289 h 5770100"/>
              <a:gd name="connsiteX8" fmla="*/ 91440 w 4643963"/>
              <a:gd name="connsiteY8" fmla="*/ 408251 h 5770100"/>
              <a:gd name="connsiteX0" fmla="*/ 3976 w 4647939"/>
              <a:gd name="connsiteY0" fmla="*/ 316811 h 5770100"/>
              <a:gd name="connsiteX1" fmla="*/ 320787 w 4647939"/>
              <a:gd name="connsiteY1" fmla="*/ 0 h 5770100"/>
              <a:gd name="connsiteX2" fmla="*/ 4331128 w 4647939"/>
              <a:gd name="connsiteY2" fmla="*/ 0 h 5770100"/>
              <a:gd name="connsiteX3" fmla="*/ 4647939 w 4647939"/>
              <a:gd name="connsiteY3" fmla="*/ 316811 h 5770100"/>
              <a:gd name="connsiteX4" fmla="*/ 4647939 w 4647939"/>
              <a:gd name="connsiteY4" fmla="*/ 5453289 h 5770100"/>
              <a:gd name="connsiteX5" fmla="*/ 4331128 w 4647939"/>
              <a:gd name="connsiteY5" fmla="*/ 5770100 h 5770100"/>
              <a:gd name="connsiteX6" fmla="*/ 320787 w 4647939"/>
              <a:gd name="connsiteY6" fmla="*/ 5770100 h 5770100"/>
              <a:gd name="connsiteX7" fmla="*/ 3976 w 4647939"/>
              <a:gd name="connsiteY7" fmla="*/ 5453289 h 5770100"/>
              <a:gd name="connsiteX8" fmla="*/ 0 w 4647939"/>
              <a:gd name="connsiteY8" fmla="*/ 328738 h 5770100"/>
              <a:gd name="connsiteX0" fmla="*/ 0 w 4643963"/>
              <a:gd name="connsiteY0" fmla="*/ 316811 h 5770100"/>
              <a:gd name="connsiteX1" fmla="*/ 316811 w 4643963"/>
              <a:gd name="connsiteY1" fmla="*/ 0 h 5770100"/>
              <a:gd name="connsiteX2" fmla="*/ 4327152 w 4643963"/>
              <a:gd name="connsiteY2" fmla="*/ 0 h 5770100"/>
              <a:gd name="connsiteX3" fmla="*/ 4643963 w 4643963"/>
              <a:gd name="connsiteY3" fmla="*/ 316811 h 5770100"/>
              <a:gd name="connsiteX4" fmla="*/ 4643963 w 4643963"/>
              <a:gd name="connsiteY4" fmla="*/ 5453289 h 5770100"/>
              <a:gd name="connsiteX5" fmla="*/ 4327152 w 4643963"/>
              <a:gd name="connsiteY5" fmla="*/ 5770100 h 5770100"/>
              <a:gd name="connsiteX6" fmla="*/ 316811 w 4643963"/>
              <a:gd name="connsiteY6" fmla="*/ 5770100 h 5770100"/>
              <a:gd name="connsiteX7" fmla="*/ 0 w 4643963"/>
              <a:gd name="connsiteY7" fmla="*/ 5453289 h 5770100"/>
              <a:gd name="connsiteX8" fmla="*/ 2079 w 4643963"/>
              <a:gd name="connsiteY8" fmla="*/ 334794 h 5770100"/>
              <a:gd name="connsiteX0" fmla="*/ 0 w 4643963"/>
              <a:gd name="connsiteY0" fmla="*/ 316811 h 5770100"/>
              <a:gd name="connsiteX1" fmla="*/ 316811 w 4643963"/>
              <a:gd name="connsiteY1" fmla="*/ 0 h 5770100"/>
              <a:gd name="connsiteX2" fmla="*/ 4327152 w 4643963"/>
              <a:gd name="connsiteY2" fmla="*/ 0 h 5770100"/>
              <a:gd name="connsiteX3" fmla="*/ 4643963 w 4643963"/>
              <a:gd name="connsiteY3" fmla="*/ 316811 h 5770100"/>
              <a:gd name="connsiteX4" fmla="*/ 4643963 w 4643963"/>
              <a:gd name="connsiteY4" fmla="*/ 5453289 h 5770100"/>
              <a:gd name="connsiteX5" fmla="*/ 4327152 w 4643963"/>
              <a:gd name="connsiteY5" fmla="*/ 5770100 h 5770100"/>
              <a:gd name="connsiteX6" fmla="*/ 316811 w 4643963"/>
              <a:gd name="connsiteY6" fmla="*/ 5770100 h 5770100"/>
              <a:gd name="connsiteX7" fmla="*/ 0 w 4643963"/>
              <a:gd name="connsiteY7" fmla="*/ 5453289 h 5770100"/>
              <a:gd name="connsiteX8" fmla="*/ 2079 w 4643963"/>
              <a:gd name="connsiteY8" fmla="*/ 455907 h 5770100"/>
              <a:gd name="connsiteX0" fmla="*/ 316811 w 4643963"/>
              <a:gd name="connsiteY0" fmla="*/ 0 h 5770100"/>
              <a:gd name="connsiteX1" fmla="*/ 4327152 w 4643963"/>
              <a:gd name="connsiteY1" fmla="*/ 0 h 5770100"/>
              <a:gd name="connsiteX2" fmla="*/ 4643963 w 4643963"/>
              <a:gd name="connsiteY2" fmla="*/ 316811 h 5770100"/>
              <a:gd name="connsiteX3" fmla="*/ 4643963 w 4643963"/>
              <a:gd name="connsiteY3" fmla="*/ 5453289 h 5770100"/>
              <a:gd name="connsiteX4" fmla="*/ 4327152 w 4643963"/>
              <a:gd name="connsiteY4" fmla="*/ 5770100 h 5770100"/>
              <a:gd name="connsiteX5" fmla="*/ 316811 w 4643963"/>
              <a:gd name="connsiteY5" fmla="*/ 5770100 h 5770100"/>
              <a:gd name="connsiteX6" fmla="*/ 0 w 4643963"/>
              <a:gd name="connsiteY6" fmla="*/ 5453289 h 5770100"/>
              <a:gd name="connsiteX7" fmla="*/ 2079 w 4643963"/>
              <a:gd name="connsiteY7" fmla="*/ 455907 h 5770100"/>
              <a:gd name="connsiteX0" fmla="*/ 4327152 w 4643963"/>
              <a:gd name="connsiteY0" fmla="*/ 0 h 5770100"/>
              <a:gd name="connsiteX1" fmla="*/ 4643963 w 4643963"/>
              <a:gd name="connsiteY1" fmla="*/ 316811 h 5770100"/>
              <a:gd name="connsiteX2" fmla="*/ 4643963 w 4643963"/>
              <a:gd name="connsiteY2" fmla="*/ 5453289 h 5770100"/>
              <a:gd name="connsiteX3" fmla="*/ 4327152 w 4643963"/>
              <a:gd name="connsiteY3" fmla="*/ 5770100 h 5770100"/>
              <a:gd name="connsiteX4" fmla="*/ 316811 w 4643963"/>
              <a:gd name="connsiteY4" fmla="*/ 5770100 h 5770100"/>
              <a:gd name="connsiteX5" fmla="*/ 0 w 4643963"/>
              <a:gd name="connsiteY5" fmla="*/ 5453289 h 5770100"/>
              <a:gd name="connsiteX6" fmla="*/ 2079 w 4643963"/>
              <a:gd name="connsiteY6" fmla="*/ 455907 h 5770100"/>
              <a:gd name="connsiteX0" fmla="*/ 4643963 w 4643963"/>
              <a:gd name="connsiteY0" fmla="*/ 0 h 5453289"/>
              <a:gd name="connsiteX1" fmla="*/ 4643963 w 4643963"/>
              <a:gd name="connsiteY1" fmla="*/ 5136478 h 5453289"/>
              <a:gd name="connsiteX2" fmla="*/ 4327152 w 4643963"/>
              <a:gd name="connsiteY2" fmla="*/ 5453289 h 5453289"/>
              <a:gd name="connsiteX3" fmla="*/ 316811 w 4643963"/>
              <a:gd name="connsiteY3" fmla="*/ 5453289 h 5453289"/>
              <a:gd name="connsiteX4" fmla="*/ 0 w 4643963"/>
              <a:gd name="connsiteY4" fmla="*/ 5136478 h 5453289"/>
              <a:gd name="connsiteX5" fmla="*/ 2079 w 4643963"/>
              <a:gd name="connsiteY5" fmla="*/ 139096 h 5453289"/>
              <a:gd name="connsiteX0" fmla="*/ 4643963 w 4643963"/>
              <a:gd name="connsiteY0" fmla="*/ 13304 h 5466593"/>
              <a:gd name="connsiteX1" fmla="*/ 4643963 w 4643963"/>
              <a:gd name="connsiteY1" fmla="*/ 5149782 h 5466593"/>
              <a:gd name="connsiteX2" fmla="*/ 4327152 w 4643963"/>
              <a:gd name="connsiteY2" fmla="*/ 5466593 h 5466593"/>
              <a:gd name="connsiteX3" fmla="*/ 316811 w 4643963"/>
              <a:gd name="connsiteY3" fmla="*/ 5466593 h 5466593"/>
              <a:gd name="connsiteX4" fmla="*/ 0 w 4643963"/>
              <a:gd name="connsiteY4" fmla="*/ 5149782 h 5466593"/>
              <a:gd name="connsiteX5" fmla="*/ 2079 w 4643963"/>
              <a:gd name="connsiteY5" fmla="*/ 0 h 5466593"/>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2079 w 4643963"/>
              <a:gd name="connsiteY5" fmla="*/ 16433 h 5483026"/>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24381 w 4643963"/>
              <a:gd name="connsiteY5" fmla="*/ 298931 h 5483026"/>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24381 w 4643963"/>
              <a:gd name="connsiteY5" fmla="*/ 31301 h 5483026"/>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16946 w 4643963"/>
              <a:gd name="connsiteY5" fmla="*/ 31301 h 5483026"/>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9512 w 4643963"/>
              <a:gd name="connsiteY5" fmla="*/ 31301 h 5483026"/>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2077 w 4643963"/>
              <a:gd name="connsiteY5" fmla="*/ 23867 h 5483026"/>
              <a:gd name="connsiteX0" fmla="*/ 4639215 w 4646649"/>
              <a:gd name="connsiteY0" fmla="*/ 0 h 5483026"/>
              <a:gd name="connsiteX1" fmla="*/ 4646649 w 4646649"/>
              <a:gd name="connsiteY1" fmla="*/ 5166215 h 5483026"/>
              <a:gd name="connsiteX2" fmla="*/ 4329838 w 4646649"/>
              <a:gd name="connsiteY2" fmla="*/ 5483026 h 5483026"/>
              <a:gd name="connsiteX3" fmla="*/ 319497 w 4646649"/>
              <a:gd name="connsiteY3" fmla="*/ 5483026 h 5483026"/>
              <a:gd name="connsiteX4" fmla="*/ 2686 w 4646649"/>
              <a:gd name="connsiteY4" fmla="*/ 5166215 h 5483026"/>
              <a:gd name="connsiteX5" fmla="*/ 0 w 4646649"/>
              <a:gd name="connsiteY5" fmla="*/ 19105 h 5483026"/>
              <a:gd name="connsiteX0" fmla="*/ 4639215 w 4646649"/>
              <a:gd name="connsiteY0" fmla="*/ 4708 h 5487734"/>
              <a:gd name="connsiteX1" fmla="*/ 4646649 w 4646649"/>
              <a:gd name="connsiteY1" fmla="*/ 5170923 h 5487734"/>
              <a:gd name="connsiteX2" fmla="*/ 4329838 w 4646649"/>
              <a:gd name="connsiteY2" fmla="*/ 5487734 h 5487734"/>
              <a:gd name="connsiteX3" fmla="*/ 319497 w 4646649"/>
              <a:gd name="connsiteY3" fmla="*/ 5487734 h 5487734"/>
              <a:gd name="connsiteX4" fmla="*/ 2686 w 4646649"/>
              <a:gd name="connsiteY4" fmla="*/ 5170923 h 5487734"/>
              <a:gd name="connsiteX5" fmla="*/ 0 w 4646649"/>
              <a:gd name="connsiteY5" fmla="*/ 0 h 548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6649" h="5487734">
                <a:moveTo>
                  <a:pt x="4639215" y="4708"/>
                </a:moveTo>
                <a:lnTo>
                  <a:pt x="4646649" y="5170923"/>
                </a:lnTo>
                <a:cubicBezTo>
                  <a:pt x="4646649" y="5345893"/>
                  <a:pt x="4504808" y="5487734"/>
                  <a:pt x="4329838" y="5487734"/>
                </a:cubicBezTo>
                <a:lnTo>
                  <a:pt x="319497" y="5487734"/>
                </a:lnTo>
                <a:cubicBezTo>
                  <a:pt x="144527" y="5487734"/>
                  <a:pt x="2686" y="5345893"/>
                  <a:pt x="2686" y="5170923"/>
                </a:cubicBezTo>
                <a:cubicBezTo>
                  <a:pt x="2686" y="3458764"/>
                  <a:pt x="0" y="0"/>
                  <a:pt x="0" y="0"/>
                </a:cubicBezTo>
              </a:path>
            </a:pathLst>
          </a:custGeom>
          <a:noFill/>
          <a:ln w="50800">
            <a:gradFill>
              <a:gsLst>
                <a:gs pos="0">
                  <a:schemeClr val="accent5"/>
                </a:gs>
                <a:gs pos="100000">
                  <a:schemeClr val="accent5">
                    <a:lumMod val="40000"/>
                    <a:lumOff val="6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9" name="Rounded Rectangle 8">
            <a:extLst>
              <a:ext uri="{FF2B5EF4-FFF2-40B4-BE49-F238E27FC236}">
                <a16:creationId xmlns:a16="http://schemas.microsoft.com/office/drawing/2014/main" id="{1D805282-503D-6843-A3EA-856181D4C85D}"/>
              </a:ext>
            </a:extLst>
          </p:cNvPr>
          <p:cNvSpPr/>
          <p:nvPr/>
        </p:nvSpPr>
        <p:spPr>
          <a:xfrm>
            <a:off x="41922464" y="23855129"/>
            <a:ext cx="4011168" cy="458044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13" name="Picture Placeholder 8">
            <a:extLst>
              <a:ext uri="{FF2B5EF4-FFF2-40B4-BE49-F238E27FC236}">
                <a16:creationId xmlns:a16="http://schemas.microsoft.com/office/drawing/2014/main" id="{01F806F2-2D75-7449-A171-63D73F37BDC3}"/>
              </a:ext>
            </a:extLst>
          </p:cNvPr>
          <p:cNvSpPr>
            <a:spLocks noGrp="1"/>
          </p:cNvSpPr>
          <p:nvPr>
            <p:ph type="pic" sz="quarter" idx="16" hasCustomPrompt="1"/>
          </p:nvPr>
        </p:nvSpPr>
        <p:spPr>
          <a:xfrm>
            <a:off x="36696084" y="3143292"/>
            <a:ext cx="11935384" cy="13603598"/>
          </a:xfrm>
          <a:prstGeom prst="roundRect">
            <a:avLst/>
          </a:prstGeom>
          <a:solidFill>
            <a:schemeClr val="bg2">
              <a:lumMod val="20000"/>
              <a:lumOff val="80000"/>
            </a:schemeClr>
          </a:solidFill>
        </p:spPr>
        <p:txBody>
          <a:bodyPr anchor="ctr">
            <a:normAutofit/>
          </a:bodyPr>
          <a:lstStyle>
            <a:lvl1pPr marL="1020130" indent="0" algn="ctr">
              <a:buNone/>
              <a:defRPr sz="5880" b="1" i="0">
                <a:solidFill>
                  <a:schemeClr val="tx1"/>
                </a:solidFill>
                <a:latin typeface="Source Sans Pro Semibold" panose="020B0503030403020204" pitchFamily="34" charset="77"/>
              </a:defRPr>
            </a:lvl1pPr>
          </a:lstStyle>
          <a:p>
            <a:r>
              <a:rPr lang="en-US" dirty="0"/>
              <a:t>CLICK ICON TO ADD PICTURE</a:t>
            </a:r>
          </a:p>
        </p:txBody>
      </p:sp>
      <p:sp>
        <p:nvSpPr>
          <p:cNvPr id="14" name="Picture Placeholder 8">
            <a:extLst>
              <a:ext uri="{FF2B5EF4-FFF2-40B4-BE49-F238E27FC236}">
                <a16:creationId xmlns:a16="http://schemas.microsoft.com/office/drawing/2014/main" id="{8A29EDAD-E04C-A84B-B20B-0DE8EDFE10F1}"/>
              </a:ext>
            </a:extLst>
          </p:cNvPr>
          <p:cNvSpPr>
            <a:spLocks noGrp="1"/>
          </p:cNvSpPr>
          <p:nvPr>
            <p:ph type="pic" sz="quarter" idx="17" hasCustomPrompt="1"/>
          </p:nvPr>
        </p:nvSpPr>
        <p:spPr>
          <a:xfrm>
            <a:off x="27876546" y="14225511"/>
            <a:ext cx="11935384" cy="15653587"/>
          </a:xfrm>
          <a:prstGeom prst="roundRect">
            <a:avLst/>
          </a:prstGeom>
          <a:solidFill>
            <a:schemeClr val="bg2">
              <a:lumMod val="20000"/>
              <a:lumOff val="80000"/>
            </a:schemeClr>
          </a:solidFill>
        </p:spPr>
        <p:txBody>
          <a:bodyPr anchor="ctr">
            <a:normAutofit/>
          </a:bodyPr>
          <a:lstStyle>
            <a:lvl1pPr marL="1020130" indent="0" algn="ctr">
              <a:buNone/>
              <a:defRPr sz="5880" b="1" i="0">
                <a:solidFill>
                  <a:schemeClr val="tx1"/>
                </a:solidFill>
                <a:latin typeface="Source Sans Pro Semibold" panose="020B0503030403020204" pitchFamily="34" charset="77"/>
              </a:defRPr>
            </a:lvl1pPr>
          </a:lstStyle>
          <a:p>
            <a:r>
              <a:rPr lang="en-US" dirty="0"/>
              <a:t>CLICK ICON TO ADD PICTURE</a:t>
            </a:r>
          </a:p>
        </p:txBody>
      </p:sp>
      <p:sp>
        <p:nvSpPr>
          <p:cNvPr id="10" name="Round Same Side Corner Rectangle 9">
            <a:extLst>
              <a:ext uri="{FF2B5EF4-FFF2-40B4-BE49-F238E27FC236}">
                <a16:creationId xmlns:a16="http://schemas.microsoft.com/office/drawing/2014/main" id="{0FB067C1-0F8E-8C45-9FAE-86FF9902C30F}"/>
              </a:ext>
            </a:extLst>
          </p:cNvPr>
          <p:cNvSpPr/>
          <p:nvPr/>
        </p:nvSpPr>
        <p:spPr>
          <a:xfrm rot="5400000">
            <a:off x="-2351849" y="4104449"/>
            <a:ext cx="6320731" cy="161703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Tree>
    <p:extLst>
      <p:ext uri="{BB962C8B-B14F-4D97-AF65-F5344CB8AC3E}">
        <p14:creationId xmlns:p14="http://schemas.microsoft.com/office/powerpoint/2010/main" val="40572963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Four Call Out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E2AA89D-00C4-7B42-9644-9DC6F087CAFE}"/>
              </a:ext>
            </a:extLst>
          </p:cNvPr>
          <p:cNvSpPr/>
          <p:nvPr/>
        </p:nvSpPr>
        <p:spPr>
          <a:xfrm>
            <a:off x="0" y="15147816"/>
            <a:ext cx="51206400" cy="17770589"/>
          </a:xfrm>
          <a:prstGeom prst="rect">
            <a:avLst/>
          </a:prstGeom>
          <a:solidFill>
            <a:schemeClr val="accent5">
              <a:lumMod val="20000"/>
              <a:lumOff val="8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3520440" y="1752605"/>
            <a:ext cx="44165520" cy="6267936"/>
          </a:xfrm>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29BF2DE-ACAD-4E48-B0D4-2E69A2432684}"/>
              </a:ext>
            </a:extLst>
          </p:cNvPr>
          <p:cNvSpPr>
            <a:spLocks noGrp="1" noChangeAspect="1"/>
          </p:cNvSpPr>
          <p:nvPr>
            <p:ph type="pic" sz="quarter" idx="10" hasCustomPrompt="1"/>
          </p:nvPr>
        </p:nvSpPr>
        <p:spPr>
          <a:xfrm>
            <a:off x="3520440" y="12170870"/>
            <a:ext cx="7680960" cy="8778240"/>
          </a:xfrm>
          <a:prstGeom prst="ellipse">
            <a:avLst/>
          </a:prstGeom>
          <a:solidFill>
            <a:schemeClr val="bg2">
              <a:lumMod val="20000"/>
              <a:lumOff val="80000"/>
            </a:schemeClr>
          </a:solidFill>
        </p:spPr>
        <p:txBody>
          <a:bodyPr anchor="ctr" anchorCtr="1">
            <a:normAutofit/>
          </a:bodyPr>
          <a:lstStyle>
            <a:lvl1pPr marL="0" indent="0" algn="ctr">
              <a:buNone/>
              <a:defRPr sz="5040" b="1">
                <a:solidFill>
                  <a:schemeClr val="tx1"/>
                </a:solidFill>
              </a:defRPr>
            </a:lvl1pPr>
          </a:lstStyle>
          <a:p>
            <a:r>
              <a:rPr lang="en-US" dirty="0"/>
              <a:t>CLICK ICON TO ADD PICTURE</a:t>
            </a:r>
          </a:p>
        </p:txBody>
      </p:sp>
      <p:sp>
        <p:nvSpPr>
          <p:cNvPr id="7" name="Text Placeholder 6">
            <a:extLst>
              <a:ext uri="{FF2B5EF4-FFF2-40B4-BE49-F238E27FC236}">
                <a16:creationId xmlns:a16="http://schemas.microsoft.com/office/drawing/2014/main" id="{C1C7D97D-280B-A94F-B4E2-A09B803180C7}"/>
              </a:ext>
            </a:extLst>
          </p:cNvPr>
          <p:cNvSpPr>
            <a:spLocks noGrp="1"/>
          </p:cNvSpPr>
          <p:nvPr>
            <p:ph type="body" sz="quarter" idx="14" hasCustomPrompt="1"/>
          </p:nvPr>
        </p:nvSpPr>
        <p:spPr>
          <a:xfrm>
            <a:off x="3520440" y="22242782"/>
            <a:ext cx="7680960" cy="1790698"/>
          </a:xfrm>
        </p:spPr>
        <p:txBody>
          <a:bodyPr>
            <a:noAutofit/>
          </a:bodyPr>
          <a:lstStyle>
            <a:lvl1pPr marL="0" indent="0" algn="ctr">
              <a:buNone/>
              <a:defRPr sz="5880" b="1"/>
            </a:lvl1pPr>
          </a:lstStyle>
          <a:p>
            <a:pPr lvl="0"/>
            <a:r>
              <a:rPr lang="en-US" dirty="0"/>
              <a:t>NAME</a:t>
            </a:r>
          </a:p>
        </p:txBody>
      </p:sp>
      <p:sp>
        <p:nvSpPr>
          <p:cNvPr id="15" name="Text Placeholder 6">
            <a:extLst>
              <a:ext uri="{FF2B5EF4-FFF2-40B4-BE49-F238E27FC236}">
                <a16:creationId xmlns:a16="http://schemas.microsoft.com/office/drawing/2014/main" id="{2A06393D-996A-014E-B2CA-9A9338F33116}"/>
              </a:ext>
            </a:extLst>
          </p:cNvPr>
          <p:cNvSpPr>
            <a:spLocks noGrp="1"/>
          </p:cNvSpPr>
          <p:nvPr>
            <p:ph type="body" sz="quarter" idx="15" hasCustomPrompt="1"/>
          </p:nvPr>
        </p:nvSpPr>
        <p:spPr>
          <a:xfrm>
            <a:off x="3520440" y="24400145"/>
            <a:ext cx="7680960" cy="4612680"/>
          </a:xfrm>
        </p:spPr>
        <p:txBody>
          <a:bodyPr>
            <a:noAutofit/>
          </a:bodyPr>
          <a:lstStyle>
            <a:lvl1pPr marL="0" indent="0" algn="ctr">
              <a:buNone/>
              <a:defRPr sz="5880" b="0"/>
            </a:lvl1pPr>
          </a:lstStyle>
          <a:p>
            <a:pPr lvl="0"/>
            <a:r>
              <a:rPr lang="en-US" dirty="0"/>
              <a:t>Job Title</a:t>
            </a:r>
          </a:p>
        </p:txBody>
      </p:sp>
      <p:sp>
        <p:nvSpPr>
          <p:cNvPr id="16" name="Text Placeholder 6">
            <a:extLst>
              <a:ext uri="{FF2B5EF4-FFF2-40B4-BE49-F238E27FC236}">
                <a16:creationId xmlns:a16="http://schemas.microsoft.com/office/drawing/2014/main" id="{95460776-B9E1-524C-B515-6BA46C00D5C4}"/>
              </a:ext>
            </a:extLst>
          </p:cNvPr>
          <p:cNvSpPr>
            <a:spLocks noGrp="1"/>
          </p:cNvSpPr>
          <p:nvPr>
            <p:ph type="body" sz="quarter" idx="16" hasCustomPrompt="1"/>
          </p:nvPr>
        </p:nvSpPr>
        <p:spPr>
          <a:xfrm>
            <a:off x="15627717" y="22242782"/>
            <a:ext cx="7680960" cy="1790698"/>
          </a:xfrm>
        </p:spPr>
        <p:txBody>
          <a:bodyPr>
            <a:noAutofit/>
          </a:bodyPr>
          <a:lstStyle>
            <a:lvl1pPr marL="0" indent="0" algn="ctr">
              <a:buNone/>
              <a:defRPr sz="5880" b="1"/>
            </a:lvl1pPr>
          </a:lstStyle>
          <a:p>
            <a:pPr lvl="0"/>
            <a:r>
              <a:rPr lang="en-US" dirty="0"/>
              <a:t>NAME</a:t>
            </a:r>
          </a:p>
        </p:txBody>
      </p:sp>
      <p:sp>
        <p:nvSpPr>
          <p:cNvPr id="17" name="Text Placeholder 6">
            <a:extLst>
              <a:ext uri="{FF2B5EF4-FFF2-40B4-BE49-F238E27FC236}">
                <a16:creationId xmlns:a16="http://schemas.microsoft.com/office/drawing/2014/main" id="{4A5E04AA-6B0C-A34A-99DE-D60A5BA75D1C}"/>
              </a:ext>
            </a:extLst>
          </p:cNvPr>
          <p:cNvSpPr>
            <a:spLocks noGrp="1"/>
          </p:cNvSpPr>
          <p:nvPr>
            <p:ph type="body" sz="quarter" idx="17" hasCustomPrompt="1"/>
          </p:nvPr>
        </p:nvSpPr>
        <p:spPr>
          <a:xfrm>
            <a:off x="15627717" y="24400145"/>
            <a:ext cx="7680960" cy="4612680"/>
          </a:xfrm>
        </p:spPr>
        <p:txBody>
          <a:bodyPr>
            <a:noAutofit/>
          </a:bodyPr>
          <a:lstStyle>
            <a:lvl1pPr marL="0" indent="0" algn="ctr">
              <a:buNone/>
              <a:defRPr sz="5880" b="0"/>
            </a:lvl1pPr>
          </a:lstStyle>
          <a:p>
            <a:pPr lvl="0"/>
            <a:r>
              <a:rPr lang="en-US" dirty="0"/>
              <a:t>Job Title</a:t>
            </a:r>
          </a:p>
        </p:txBody>
      </p:sp>
      <p:sp>
        <p:nvSpPr>
          <p:cNvPr id="18" name="Text Placeholder 6">
            <a:extLst>
              <a:ext uri="{FF2B5EF4-FFF2-40B4-BE49-F238E27FC236}">
                <a16:creationId xmlns:a16="http://schemas.microsoft.com/office/drawing/2014/main" id="{AD273D4A-6AEF-9044-B6FF-61BCA62A14F7}"/>
              </a:ext>
            </a:extLst>
          </p:cNvPr>
          <p:cNvSpPr>
            <a:spLocks noGrp="1"/>
          </p:cNvSpPr>
          <p:nvPr>
            <p:ph type="body" sz="quarter" idx="18" hasCustomPrompt="1"/>
          </p:nvPr>
        </p:nvSpPr>
        <p:spPr>
          <a:xfrm>
            <a:off x="27669898" y="22242782"/>
            <a:ext cx="7680960" cy="1790698"/>
          </a:xfrm>
        </p:spPr>
        <p:txBody>
          <a:bodyPr>
            <a:noAutofit/>
          </a:bodyPr>
          <a:lstStyle>
            <a:lvl1pPr marL="0" indent="0" algn="ctr">
              <a:buNone/>
              <a:defRPr sz="5880" b="1"/>
            </a:lvl1pPr>
          </a:lstStyle>
          <a:p>
            <a:pPr lvl="0"/>
            <a:r>
              <a:rPr lang="en-US" dirty="0"/>
              <a:t>NAME</a:t>
            </a:r>
          </a:p>
        </p:txBody>
      </p:sp>
      <p:sp>
        <p:nvSpPr>
          <p:cNvPr id="19" name="Text Placeholder 6">
            <a:extLst>
              <a:ext uri="{FF2B5EF4-FFF2-40B4-BE49-F238E27FC236}">
                <a16:creationId xmlns:a16="http://schemas.microsoft.com/office/drawing/2014/main" id="{3DF9D594-E94C-FC4D-813A-1975593C642F}"/>
              </a:ext>
            </a:extLst>
          </p:cNvPr>
          <p:cNvSpPr>
            <a:spLocks noGrp="1"/>
          </p:cNvSpPr>
          <p:nvPr>
            <p:ph type="body" sz="quarter" idx="19" hasCustomPrompt="1"/>
          </p:nvPr>
        </p:nvSpPr>
        <p:spPr>
          <a:xfrm>
            <a:off x="27669898" y="24400145"/>
            <a:ext cx="7680960" cy="4612680"/>
          </a:xfrm>
        </p:spPr>
        <p:txBody>
          <a:bodyPr>
            <a:noAutofit/>
          </a:bodyPr>
          <a:lstStyle>
            <a:lvl1pPr marL="0" indent="0" algn="ctr">
              <a:buNone/>
              <a:defRPr sz="5880" b="0"/>
            </a:lvl1pPr>
          </a:lstStyle>
          <a:p>
            <a:pPr lvl="0"/>
            <a:r>
              <a:rPr lang="en-US" dirty="0"/>
              <a:t>Job Title</a:t>
            </a:r>
          </a:p>
        </p:txBody>
      </p:sp>
      <p:sp>
        <p:nvSpPr>
          <p:cNvPr id="20" name="Text Placeholder 6">
            <a:extLst>
              <a:ext uri="{FF2B5EF4-FFF2-40B4-BE49-F238E27FC236}">
                <a16:creationId xmlns:a16="http://schemas.microsoft.com/office/drawing/2014/main" id="{EBF9D94C-27BC-BC4B-8F68-1D50BCC7F3AE}"/>
              </a:ext>
            </a:extLst>
          </p:cNvPr>
          <p:cNvSpPr>
            <a:spLocks noGrp="1"/>
          </p:cNvSpPr>
          <p:nvPr>
            <p:ph type="body" sz="quarter" idx="20" hasCustomPrompt="1"/>
          </p:nvPr>
        </p:nvSpPr>
        <p:spPr>
          <a:xfrm>
            <a:off x="39972454" y="22242782"/>
            <a:ext cx="7680960" cy="1790698"/>
          </a:xfrm>
        </p:spPr>
        <p:txBody>
          <a:bodyPr>
            <a:noAutofit/>
          </a:bodyPr>
          <a:lstStyle>
            <a:lvl1pPr marL="0" indent="0" algn="ctr">
              <a:buNone/>
              <a:defRPr sz="5880" b="1"/>
            </a:lvl1pPr>
          </a:lstStyle>
          <a:p>
            <a:pPr lvl="0"/>
            <a:r>
              <a:rPr lang="en-US" dirty="0"/>
              <a:t>NAME</a:t>
            </a:r>
          </a:p>
        </p:txBody>
      </p:sp>
      <p:sp>
        <p:nvSpPr>
          <p:cNvPr id="21" name="Text Placeholder 6">
            <a:extLst>
              <a:ext uri="{FF2B5EF4-FFF2-40B4-BE49-F238E27FC236}">
                <a16:creationId xmlns:a16="http://schemas.microsoft.com/office/drawing/2014/main" id="{E689175A-4776-4940-B5C9-6036AB5FD92D}"/>
              </a:ext>
            </a:extLst>
          </p:cNvPr>
          <p:cNvSpPr>
            <a:spLocks noGrp="1"/>
          </p:cNvSpPr>
          <p:nvPr>
            <p:ph type="body" sz="quarter" idx="21" hasCustomPrompt="1"/>
          </p:nvPr>
        </p:nvSpPr>
        <p:spPr>
          <a:xfrm>
            <a:off x="39972454" y="24400145"/>
            <a:ext cx="7680960" cy="4612680"/>
          </a:xfrm>
        </p:spPr>
        <p:txBody>
          <a:bodyPr>
            <a:noAutofit/>
          </a:bodyPr>
          <a:lstStyle>
            <a:lvl1pPr marL="0" indent="0" algn="ctr">
              <a:buNone/>
              <a:defRPr sz="5880" b="0"/>
            </a:lvl1pPr>
          </a:lstStyle>
          <a:p>
            <a:pPr lvl="0"/>
            <a:r>
              <a:rPr lang="en-US" dirty="0"/>
              <a:t>Job Title</a:t>
            </a:r>
          </a:p>
        </p:txBody>
      </p:sp>
      <p:sp>
        <p:nvSpPr>
          <p:cNvPr id="22" name="Picture Placeholder 2">
            <a:extLst>
              <a:ext uri="{FF2B5EF4-FFF2-40B4-BE49-F238E27FC236}">
                <a16:creationId xmlns:a16="http://schemas.microsoft.com/office/drawing/2014/main" id="{A8E4CB93-1C16-D145-8200-509097DD80E2}"/>
              </a:ext>
            </a:extLst>
          </p:cNvPr>
          <p:cNvSpPr>
            <a:spLocks noGrp="1" noChangeAspect="1"/>
          </p:cNvSpPr>
          <p:nvPr>
            <p:ph type="pic" sz="quarter" idx="22" hasCustomPrompt="1"/>
          </p:nvPr>
        </p:nvSpPr>
        <p:spPr>
          <a:xfrm>
            <a:off x="15579547" y="12170870"/>
            <a:ext cx="7680960" cy="8778240"/>
          </a:xfrm>
          <a:prstGeom prst="ellipse">
            <a:avLst/>
          </a:prstGeom>
          <a:solidFill>
            <a:schemeClr val="bg2">
              <a:lumMod val="20000"/>
              <a:lumOff val="80000"/>
            </a:schemeClr>
          </a:solidFill>
        </p:spPr>
        <p:txBody>
          <a:bodyPr anchor="ctr" anchorCtr="1">
            <a:normAutofit/>
          </a:bodyPr>
          <a:lstStyle>
            <a:lvl1pPr marL="0" indent="0" algn="ctr">
              <a:buNone/>
              <a:defRPr sz="5040" b="1">
                <a:solidFill>
                  <a:schemeClr val="tx1"/>
                </a:solidFill>
              </a:defRPr>
            </a:lvl1pPr>
          </a:lstStyle>
          <a:p>
            <a:r>
              <a:rPr lang="en-US" dirty="0"/>
              <a:t>CLICK ICON TO ADD PICTURE</a:t>
            </a:r>
          </a:p>
        </p:txBody>
      </p:sp>
      <p:sp>
        <p:nvSpPr>
          <p:cNvPr id="23" name="Picture Placeholder 2">
            <a:extLst>
              <a:ext uri="{FF2B5EF4-FFF2-40B4-BE49-F238E27FC236}">
                <a16:creationId xmlns:a16="http://schemas.microsoft.com/office/drawing/2014/main" id="{C836D84B-A4A1-564E-AB97-398F8CFA946E}"/>
              </a:ext>
            </a:extLst>
          </p:cNvPr>
          <p:cNvSpPr>
            <a:spLocks noGrp="1" noChangeAspect="1"/>
          </p:cNvSpPr>
          <p:nvPr>
            <p:ph type="pic" sz="quarter" idx="23" hasCustomPrompt="1"/>
          </p:nvPr>
        </p:nvSpPr>
        <p:spPr>
          <a:xfrm>
            <a:off x="27638654" y="12170870"/>
            <a:ext cx="7680960" cy="8778240"/>
          </a:xfrm>
          <a:prstGeom prst="ellipse">
            <a:avLst/>
          </a:prstGeom>
          <a:solidFill>
            <a:schemeClr val="bg2">
              <a:lumMod val="20000"/>
              <a:lumOff val="80000"/>
            </a:schemeClr>
          </a:solidFill>
        </p:spPr>
        <p:txBody>
          <a:bodyPr anchor="ctr" anchorCtr="1">
            <a:normAutofit/>
          </a:bodyPr>
          <a:lstStyle>
            <a:lvl1pPr marL="0" indent="0" algn="ctr">
              <a:buNone/>
              <a:defRPr sz="5040" b="1">
                <a:solidFill>
                  <a:schemeClr val="tx1"/>
                </a:solidFill>
              </a:defRPr>
            </a:lvl1pPr>
          </a:lstStyle>
          <a:p>
            <a:r>
              <a:rPr lang="en-US" dirty="0"/>
              <a:t>CLICK ICON TO ADD PICTURE</a:t>
            </a:r>
          </a:p>
        </p:txBody>
      </p:sp>
      <p:sp>
        <p:nvSpPr>
          <p:cNvPr id="24" name="Picture Placeholder 2">
            <a:extLst>
              <a:ext uri="{FF2B5EF4-FFF2-40B4-BE49-F238E27FC236}">
                <a16:creationId xmlns:a16="http://schemas.microsoft.com/office/drawing/2014/main" id="{EC56771A-4E6C-7440-8BF4-3591ACAFC7E4}"/>
              </a:ext>
            </a:extLst>
          </p:cNvPr>
          <p:cNvSpPr>
            <a:spLocks noGrp="1" noChangeAspect="1"/>
          </p:cNvSpPr>
          <p:nvPr>
            <p:ph type="pic" sz="quarter" idx="24" hasCustomPrompt="1"/>
          </p:nvPr>
        </p:nvSpPr>
        <p:spPr>
          <a:xfrm>
            <a:off x="40005000" y="12170870"/>
            <a:ext cx="7680960" cy="8778240"/>
          </a:xfrm>
          <a:prstGeom prst="ellipse">
            <a:avLst/>
          </a:prstGeom>
          <a:solidFill>
            <a:schemeClr val="bg2">
              <a:lumMod val="20000"/>
              <a:lumOff val="80000"/>
            </a:schemeClr>
          </a:solidFill>
        </p:spPr>
        <p:txBody>
          <a:bodyPr anchor="ctr" anchorCtr="1">
            <a:normAutofit/>
          </a:bodyPr>
          <a:lstStyle>
            <a:lvl1pPr marL="0" indent="0" algn="ctr">
              <a:buNone/>
              <a:defRPr sz="5040" b="1">
                <a:solidFill>
                  <a:schemeClr val="tx1"/>
                </a:solidFill>
              </a:defRPr>
            </a:lvl1pPr>
          </a:lstStyle>
          <a:p>
            <a:r>
              <a:rPr lang="en-US" dirty="0"/>
              <a:t>CLICK ICON TO ADD PICTURE</a:t>
            </a:r>
          </a:p>
        </p:txBody>
      </p:sp>
      <p:sp>
        <p:nvSpPr>
          <p:cNvPr id="31" name="Slide Number Placeholder 5">
            <a:extLst>
              <a:ext uri="{FF2B5EF4-FFF2-40B4-BE49-F238E27FC236}">
                <a16:creationId xmlns:a16="http://schemas.microsoft.com/office/drawing/2014/main" id="{296FBA24-5AB3-C24A-8135-77D4927651CE}"/>
              </a:ext>
            </a:extLst>
          </p:cNvPr>
          <p:cNvSpPr>
            <a:spLocks noGrp="1"/>
          </p:cNvSpPr>
          <p:nvPr>
            <p:ph type="sldNum" sz="quarter" idx="4"/>
          </p:nvPr>
        </p:nvSpPr>
        <p:spPr>
          <a:xfrm>
            <a:off x="36164520" y="30510482"/>
            <a:ext cx="11521440" cy="1752600"/>
          </a:xfrm>
          <a:prstGeom prst="rect">
            <a:avLst/>
          </a:prstGeom>
        </p:spPr>
        <p:txBody>
          <a:bodyPr vert="horz" lIns="91440" tIns="45720" rIns="91440" bIns="45720" rtlCol="0" anchor="ctr"/>
          <a:lstStyle>
            <a:lvl1pPr algn="r">
              <a:defRPr sz="5040">
                <a:solidFill>
                  <a:schemeClr val="accent5"/>
                </a:solidFill>
              </a:defRPr>
            </a:lvl1pPr>
          </a:lstStyle>
          <a:p>
            <a:fld id="{D919D109-F427-0D4E-A2E6-D5BD6A565421}" type="slidenum">
              <a:rPr lang="en-US" smtClean="0"/>
              <a:pPr/>
              <a:t>‹#›</a:t>
            </a:fld>
            <a:endParaRPr lang="en-US" dirty="0"/>
          </a:p>
        </p:txBody>
      </p:sp>
      <p:sp>
        <p:nvSpPr>
          <p:cNvPr id="25" name="Round Same Side Corner Rectangle 24">
            <a:extLst>
              <a:ext uri="{FF2B5EF4-FFF2-40B4-BE49-F238E27FC236}">
                <a16:creationId xmlns:a16="http://schemas.microsoft.com/office/drawing/2014/main" id="{EF0FAFFE-E0A0-4A42-82F7-4D6E3279A104}"/>
              </a:ext>
            </a:extLst>
          </p:cNvPr>
          <p:cNvSpPr/>
          <p:nvPr/>
        </p:nvSpPr>
        <p:spPr>
          <a:xfrm rot="5400000">
            <a:off x="-2351849" y="4104449"/>
            <a:ext cx="6320731" cy="161703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Tree>
    <p:extLst>
      <p:ext uri="{BB962C8B-B14F-4D97-AF65-F5344CB8AC3E}">
        <p14:creationId xmlns:p14="http://schemas.microsoft.com/office/powerpoint/2010/main" val="3263093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7 Call Outs">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EA4B8E8-5EF2-714F-8C90-9CA41B424A28}"/>
              </a:ext>
            </a:extLst>
          </p:cNvPr>
          <p:cNvSpPr/>
          <p:nvPr/>
        </p:nvSpPr>
        <p:spPr>
          <a:xfrm>
            <a:off x="0" y="11631168"/>
            <a:ext cx="51206400" cy="21287232"/>
          </a:xfrm>
          <a:prstGeom prst="rect">
            <a:avLst/>
          </a:prstGeom>
          <a:solidFill>
            <a:schemeClr val="accent5">
              <a:lumMod val="20000"/>
              <a:lumOff val="8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3520440" y="1752605"/>
            <a:ext cx="44165520" cy="6267936"/>
          </a:xfrm>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29BF2DE-ACAD-4E48-B0D4-2E69A2432684}"/>
              </a:ext>
            </a:extLst>
          </p:cNvPr>
          <p:cNvSpPr>
            <a:spLocks noGrp="1" noChangeAspect="1"/>
          </p:cNvSpPr>
          <p:nvPr>
            <p:ph type="pic" sz="quarter" idx="10" hasCustomPrompt="1"/>
          </p:nvPr>
        </p:nvSpPr>
        <p:spPr>
          <a:xfrm>
            <a:off x="3520436" y="8083685"/>
            <a:ext cx="5760720" cy="6583680"/>
          </a:xfrm>
          <a:prstGeom prst="ellipse">
            <a:avLst/>
          </a:prstGeom>
          <a:solidFill>
            <a:schemeClr val="bg2">
              <a:lumMod val="20000"/>
              <a:lumOff val="80000"/>
            </a:schemeClr>
          </a:solidFill>
        </p:spPr>
        <p:txBody>
          <a:bodyPr anchor="ctr" anchorCtr="1">
            <a:normAutofit/>
          </a:bodyPr>
          <a:lstStyle>
            <a:lvl1pPr marL="0" indent="0" algn="ctr">
              <a:buNone/>
              <a:defRPr sz="5040" b="1">
                <a:solidFill>
                  <a:schemeClr val="tx1"/>
                </a:solidFill>
              </a:defRPr>
            </a:lvl1pPr>
          </a:lstStyle>
          <a:p>
            <a:r>
              <a:rPr lang="en-US" dirty="0"/>
              <a:t>CLICK ICON TO ADD PICTURE</a:t>
            </a:r>
          </a:p>
        </p:txBody>
      </p:sp>
      <p:sp>
        <p:nvSpPr>
          <p:cNvPr id="7" name="Text Placeholder 6">
            <a:extLst>
              <a:ext uri="{FF2B5EF4-FFF2-40B4-BE49-F238E27FC236}">
                <a16:creationId xmlns:a16="http://schemas.microsoft.com/office/drawing/2014/main" id="{C1C7D97D-280B-A94F-B4E2-A09B803180C7}"/>
              </a:ext>
            </a:extLst>
          </p:cNvPr>
          <p:cNvSpPr>
            <a:spLocks noGrp="1"/>
          </p:cNvSpPr>
          <p:nvPr>
            <p:ph type="body" sz="quarter" idx="14" hasCustomPrompt="1"/>
          </p:nvPr>
        </p:nvSpPr>
        <p:spPr>
          <a:xfrm>
            <a:off x="3520442" y="15034157"/>
            <a:ext cx="5760699" cy="1215725"/>
          </a:xfrm>
        </p:spPr>
        <p:txBody>
          <a:bodyPr anchor="ctr" anchorCtr="0">
            <a:noAutofit/>
          </a:bodyPr>
          <a:lstStyle>
            <a:lvl1pPr marL="0" indent="0" algn="ctr">
              <a:buNone/>
              <a:defRPr sz="5880" b="1"/>
            </a:lvl1pPr>
          </a:lstStyle>
          <a:p>
            <a:pPr lvl="0"/>
            <a:r>
              <a:rPr lang="en-US" dirty="0"/>
              <a:t>NAME</a:t>
            </a:r>
          </a:p>
        </p:txBody>
      </p:sp>
      <p:sp>
        <p:nvSpPr>
          <p:cNvPr id="15" name="Text Placeholder 6">
            <a:extLst>
              <a:ext uri="{FF2B5EF4-FFF2-40B4-BE49-F238E27FC236}">
                <a16:creationId xmlns:a16="http://schemas.microsoft.com/office/drawing/2014/main" id="{2A06393D-996A-014E-B2CA-9A9338F33116}"/>
              </a:ext>
            </a:extLst>
          </p:cNvPr>
          <p:cNvSpPr>
            <a:spLocks noGrp="1"/>
          </p:cNvSpPr>
          <p:nvPr>
            <p:ph type="body" sz="quarter" idx="15" hasCustomPrompt="1"/>
          </p:nvPr>
        </p:nvSpPr>
        <p:spPr>
          <a:xfrm>
            <a:off x="3520442" y="16767660"/>
            <a:ext cx="5760716" cy="3131611"/>
          </a:xfrm>
        </p:spPr>
        <p:txBody>
          <a:bodyPr>
            <a:noAutofit/>
          </a:bodyPr>
          <a:lstStyle>
            <a:lvl1pPr marL="0" indent="0" algn="ctr">
              <a:buNone/>
              <a:defRPr sz="5880" b="0"/>
            </a:lvl1pPr>
          </a:lstStyle>
          <a:p>
            <a:pPr lvl="0"/>
            <a:r>
              <a:rPr lang="en-US" dirty="0"/>
              <a:t>Job Title</a:t>
            </a:r>
          </a:p>
        </p:txBody>
      </p:sp>
      <p:sp>
        <p:nvSpPr>
          <p:cNvPr id="16" name="Text Placeholder 6">
            <a:extLst>
              <a:ext uri="{FF2B5EF4-FFF2-40B4-BE49-F238E27FC236}">
                <a16:creationId xmlns:a16="http://schemas.microsoft.com/office/drawing/2014/main" id="{95460776-B9E1-524C-B515-6BA46C00D5C4}"/>
              </a:ext>
            </a:extLst>
          </p:cNvPr>
          <p:cNvSpPr>
            <a:spLocks noGrp="1"/>
          </p:cNvSpPr>
          <p:nvPr>
            <p:ph type="body" sz="quarter" idx="16" hasCustomPrompt="1"/>
          </p:nvPr>
        </p:nvSpPr>
        <p:spPr>
          <a:xfrm>
            <a:off x="16136415" y="15034157"/>
            <a:ext cx="5760699" cy="1215725"/>
          </a:xfrm>
        </p:spPr>
        <p:txBody>
          <a:bodyPr anchor="ctr" anchorCtr="0">
            <a:noAutofit/>
          </a:bodyPr>
          <a:lstStyle>
            <a:lvl1pPr marL="0" indent="0" algn="ctr">
              <a:buNone/>
              <a:defRPr sz="5880" b="1"/>
            </a:lvl1pPr>
          </a:lstStyle>
          <a:p>
            <a:pPr lvl="0"/>
            <a:r>
              <a:rPr lang="en-US" dirty="0"/>
              <a:t>NAME</a:t>
            </a:r>
          </a:p>
        </p:txBody>
      </p:sp>
      <p:sp>
        <p:nvSpPr>
          <p:cNvPr id="17" name="Text Placeholder 6">
            <a:extLst>
              <a:ext uri="{FF2B5EF4-FFF2-40B4-BE49-F238E27FC236}">
                <a16:creationId xmlns:a16="http://schemas.microsoft.com/office/drawing/2014/main" id="{4A5E04AA-6B0C-A34A-99DE-D60A5BA75D1C}"/>
              </a:ext>
            </a:extLst>
          </p:cNvPr>
          <p:cNvSpPr>
            <a:spLocks noGrp="1"/>
          </p:cNvSpPr>
          <p:nvPr>
            <p:ph type="body" sz="quarter" idx="17" hasCustomPrompt="1"/>
          </p:nvPr>
        </p:nvSpPr>
        <p:spPr>
          <a:xfrm>
            <a:off x="16136415" y="16804548"/>
            <a:ext cx="5760716" cy="3131611"/>
          </a:xfrm>
        </p:spPr>
        <p:txBody>
          <a:bodyPr>
            <a:noAutofit/>
          </a:bodyPr>
          <a:lstStyle>
            <a:lvl1pPr marL="0" indent="0" algn="ctr">
              <a:buNone/>
              <a:defRPr sz="5880" b="0"/>
            </a:lvl1pPr>
          </a:lstStyle>
          <a:p>
            <a:pPr lvl="0"/>
            <a:r>
              <a:rPr lang="en-US" dirty="0"/>
              <a:t>Job Title</a:t>
            </a:r>
          </a:p>
        </p:txBody>
      </p:sp>
      <p:sp>
        <p:nvSpPr>
          <p:cNvPr id="18" name="Text Placeholder 6">
            <a:extLst>
              <a:ext uri="{FF2B5EF4-FFF2-40B4-BE49-F238E27FC236}">
                <a16:creationId xmlns:a16="http://schemas.microsoft.com/office/drawing/2014/main" id="{AD273D4A-6AEF-9044-B6FF-61BCA62A14F7}"/>
              </a:ext>
            </a:extLst>
          </p:cNvPr>
          <p:cNvSpPr>
            <a:spLocks noGrp="1"/>
          </p:cNvSpPr>
          <p:nvPr>
            <p:ph type="body" sz="quarter" idx="18" hasCustomPrompt="1"/>
          </p:nvPr>
        </p:nvSpPr>
        <p:spPr>
          <a:xfrm>
            <a:off x="29292969" y="15034157"/>
            <a:ext cx="5760699" cy="1215725"/>
          </a:xfrm>
        </p:spPr>
        <p:txBody>
          <a:bodyPr anchor="ctr" anchorCtr="0">
            <a:noAutofit/>
          </a:bodyPr>
          <a:lstStyle>
            <a:lvl1pPr marL="0" indent="0" algn="ctr">
              <a:buNone/>
              <a:defRPr sz="5880" b="1"/>
            </a:lvl1pPr>
          </a:lstStyle>
          <a:p>
            <a:pPr lvl="0"/>
            <a:r>
              <a:rPr lang="en-US" dirty="0"/>
              <a:t>NAME</a:t>
            </a:r>
          </a:p>
        </p:txBody>
      </p:sp>
      <p:sp>
        <p:nvSpPr>
          <p:cNvPr id="19" name="Text Placeholder 6">
            <a:extLst>
              <a:ext uri="{FF2B5EF4-FFF2-40B4-BE49-F238E27FC236}">
                <a16:creationId xmlns:a16="http://schemas.microsoft.com/office/drawing/2014/main" id="{3DF9D594-E94C-FC4D-813A-1975593C642F}"/>
              </a:ext>
            </a:extLst>
          </p:cNvPr>
          <p:cNvSpPr>
            <a:spLocks noGrp="1"/>
          </p:cNvSpPr>
          <p:nvPr>
            <p:ph type="body" sz="quarter" idx="19" hasCustomPrompt="1"/>
          </p:nvPr>
        </p:nvSpPr>
        <p:spPr>
          <a:xfrm>
            <a:off x="29292969" y="16804548"/>
            <a:ext cx="5760716" cy="3131611"/>
          </a:xfrm>
        </p:spPr>
        <p:txBody>
          <a:bodyPr>
            <a:noAutofit/>
          </a:bodyPr>
          <a:lstStyle>
            <a:lvl1pPr marL="0" indent="0" algn="ctr">
              <a:buNone/>
              <a:defRPr sz="5880" b="0"/>
            </a:lvl1pPr>
          </a:lstStyle>
          <a:p>
            <a:pPr lvl="0"/>
            <a:r>
              <a:rPr lang="en-US" dirty="0"/>
              <a:t>Job Title</a:t>
            </a:r>
          </a:p>
        </p:txBody>
      </p:sp>
      <p:sp>
        <p:nvSpPr>
          <p:cNvPr id="20" name="Text Placeholder 6">
            <a:extLst>
              <a:ext uri="{FF2B5EF4-FFF2-40B4-BE49-F238E27FC236}">
                <a16:creationId xmlns:a16="http://schemas.microsoft.com/office/drawing/2014/main" id="{EBF9D94C-27BC-BC4B-8F68-1D50BCC7F3AE}"/>
              </a:ext>
            </a:extLst>
          </p:cNvPr>
          <p:cNvSpPr>
            <a:spLocks noGrp="1"/>
          </p:cNvSpPr>
          <p:nvPr>
            <p:ph type="body" sz="quarter" idx="20" hasCustomPrompt="1"/>
          </p:nvPr>
        </p:nvSpPr>
        <p:spPr>
          <a:xfrm>
            <a:off x="41925244" y="15034157"/>
            <a:ext cx="5760695" cy="1215725"/>
          </a:xfrm>
        </p:spPr>
        <p:txBody>
          <a:bodyPr anchor="ctr" anchorCtr="0">
            <a:noAutofit/>
          </a:bodyPr>
          <a:lstStyle>
            <a:lvl1pPr marL="0" indent="0" algn="ctr">
              <a:buNone/>
              <a:defRPr sz="5880" b="1"/>
            </a:lvl1pPr>
          </a:lstStyle>
          <a:p>
            <a:pPr lvl="0"/>
            <a:r>
              <a:rPr lang="en-US" dirty="0"/>
              <a:t>NAME</a:t>
            </a:r>
          </a:p>
        </p:txBody>
      </p:sp>
      <p:sp>
        <p:nvSpPr>
          <p:cNvPr id="21" name="Text Placeholder 6">
            <a:extLst>
              <a:ext uri="{FF2B5EF4-FFF2-40B4-BE49-F238E27FC236}">
                <a16:creationId xmlns:a16="http://schemas.microsoft.com/office/drawing/2014/main" id="{E689175A-4776-4940-B5C9-6036AB5FD92D}"/>
              </a:ext>
            </a:extLst>
          </p:cNvPr>
          <p:cNvSpPr>
            <a:spLocks noGrp="1"/>
          </p:cNvSpPr>
          <p:nvPr>
            <p:ph type="body" sz="quarter" idx="21" hasCustomPrompt="1"/>
          </p:nvPr>
        </p:nvSpPr>
        <p:spPr>
          <a:xfrm>
            <a:off x="41925242" y="16804548"/>
            <a:ext cx="5760716" cy="3131611"/>
          </a:xfrm>
        </p:spPr>
        <p:txBody>
          <a:bodyPr>
            <a:noAutofit/>
          </a:bodyPr>
          <a:lstStyle>
            <a:lvl1pPr marL="0" indent="0" algn="ctr">
              <a:buNone/>
              <a:defRPr sz="5880" b="0"/>
            </a:lvl1pPr>
          </a:lstStyle>
          <a:p>
            <a:pPr lvl="0"/>
            <a:r>
              <a:rPr lang="en-US" dirty="0"/>
              <a:t>Job Title</a:t>
            </a:r>
          </a:p>
        </p:txBody>
      </p:sp>
      <p:sp>
        <p:nvSpPr>
          <p:cNvPr id="22" name="Picture Placeholder 2">
            <a:extLst>
              <a:ext uri="{FF2B5EF4-FFF2-40B4-BE49-F238E27FC236}">
                <a16:creationId xmlns:a16="http://schemas.microsoft.com/office/drawing/2014/main" id="{A8E4CB93-1C16-D145-8200-509097DD80E2}"/>
              </a:ext>
            </a:extLst>
          </p:cNvPr>
          <p:cNvSpPr>
            <a:spLocks noGrp="1" noChangeAspect="1"/>
          </p:cNvSpPr>
          <p:nvPr>
            <p:ph type="pic" sz="quarter" idx="22" hasCustomPrompt="1"/>
          </p:nvPr>
        </p:nvSpPr>
        <p:spPr>
          <a:xfrm>
            <a:off x="16136413" y="8083685"/>
            <a:ext cx="5760720" cy="6583680"/>
          </a:xfrm>
          <a:prstGeom prst="ellipse">
            <a:avLst/>
          </a:prstGeom>
          <a:solidFill>
            <a:schemeClr val="bg2">
              <a:lumMod val="20000"/>
              <a:lumOff val="80000"/>
            </a:schemeClr>
          </a:solidFill>
        </p:spPr>
        <p:txBody>
          <a:bodyPr anchor="ctr" anchorCtr="1">
            <a:normAutofit/>
          </a:bodyPr>
          <a:lstStyle>
            <a:lvl1pPr marL="0" indent="0" algn="ctr">
              <a:buNone/>
              <a:defRPr sz="5040" b="1">
                <a:solidFill>
                  <a:schemeClr val="tx1"/>
                </a:solidFill>
              </a:defRPr>
            </a:lvl1pPr>
          </a:lstStyle>
          <a:p>
            <a:r>
              <a:rPr lang="en-US" dirty="0"/>
              <a:t>CLICK ICON TO ADD PICTURE</a:t>
            </a:r>
          </a:p>
        </p:txBody>
      </p:sp>
      <p:sp>
        <p:nvSpPr>
          <p:cNvPr id="23" name="Picture Placeholder 2">
            <a:extLst>
              <a:ext uri="{FF2B5EF4-FFF2-40B4-BE49-F238E27FC236}">
                <a16:creationId xmlns:a16="http://schemas.microsoft.com/office/drawing/2014/main" id="{C836D84B-A4A1-564E-AB97-398F8CFA946E}"/>
              </a:ext>
            </a:extLst>
          </p:cNvPr>
          <p:cNvSpPr>
            <a:spLocks noGrp="1" noChangeAspect="1"/>
          </p:cNvSpPr>
          <p:nvPr>
            <p:ph type="pic" sz="quarter" idx="23" hasCustomPrompt="1"/>
          </p:nvPr>
        </p:nvSpPr>
        <p:spPr>
          <a:xfrm>
            <a:off x="29292967" y="8083685"/>
            <a:ext cx="5760720" cy="6583680"/>
          </a:xfrm>
          <a:prstGeom prst="ellipse">
            <a:avLst/>
          </a:prstGeom>
          <a:solidFill>
            <a:schemeClr val="bg2">
              <a:lumMod val="20000"/>
              <a:lumOff val="80000"/>
            </a:schemeClr>
          </a:solidFill>
        </p:spPr>
        <p:txBody>
          <a:bodyPr anchor="ctr" anchorCtr="1">
            <a:normAutofit/>
          </a:bodyPr>
          <a:lstStyle>
            <a:lvl1pPr marL="0" indent="0" algn="ctr">
              <a:buNone/>
              <a:defRPr sz="5040" b="1">
                <a:solidFill>
                  <a:schemeClr val="tx1"/>
                </a:solidFill>
              </a:defRPr>
            </a:lvl1pPr>
          </a:lstStyle>
          <a:p>
            <a:r>
              <a:rPr lang="en-US" dirty="0"/>
              <a:t>CLICK ICON TO ADD PICTURE</a:t>
            </a:r>
          </a:p>
        </p:txBody>
      </p:sp>
      <p:sp>
        <p:nvSpPr>
          <p:cNvPr id="24" name="Picture Placeholder 2">
            <a:extLst>
              <a:ext uri="{FF2B5EF4-FFF2-40B4-BE49-F238E27FC236}">
                <a16:creationId xmlns:a16="http://schemas.microsoft.com/office/drawing/2014/main" id="{EC56771A-4E6C-7440-8BF4-3591ACAFC7E4}"/>
              </a:ext>
            </a:extLst>
          </p:cNvPr>
          <p:cNvSpPr>
            <a:spLocks noGrp="1" noChangeAspect="1"/>
          </p:cNvSpPr>
          <p:nvPr>
            <p:ph type="pic" sz="quarter" idx="24" hasCustomPrompt="1"/>
          </p:nvPr>
        </p:nvSpPr>
        <p:spPr>
          <a:xfrm>
            <a:off x="41925240" y="7771243"/>
            <a:ext cx="5760720" cy="6583680"/>
          </a:xfrm>
          <a:prstGeom prst="ellipse">
            <a:avLst/>
          </a:prstGeom>
          <a:solidFill>
            <a:schemeClr val="bg2">
              <a:lumMod val="20000"/>
              <a:lumOff val="80000"/>
            </a:schemeClr>
          </a:solidFill>
        </p:spPr>
        <p:txBody>
          <a:bodyPr anchor="ctr" anchorCtr="1">
            <a:normAutofit/>
          </a:bodyPr>
          <a:lstStyle>
            <a:lvl1pPr marL="0" indent="0" algn="ctr">
              <a:buNone/>
              <a:defRPr sz="5040" b="1">
                <a:solidFill>
                  <a:schemeClr val="tx1"/>
                </a:solidFill>
              </a:defRPr>
            </a:lvl1pPr>
          </a:lstStyle>
          <a:p>
            <a:r>
              <a:rPr lang="en-US" dirty="0"/>
              <a:t>CLICK ICON TO ADD PICTURE</a:t>
            </a:r>
          </a:p>
        </p:txBody>
      </p:sp>
      <p:sp>
        <p:nvSpPr>
          <p:cNvPr id="26" name="Picture Placeholder 2">
            <a:extLst>
              <a:ext uri="{FF2B5EF4-FFF2-40B4-BE49-F238E27FC236}">
                <a16:creationId xmlns:a16="http://schemas.microsoft.com/office/drawing/2014/main" id="{F9F38C69-388E-3A4C-AF6F-9964A3EAE528}"/>
              </a:ext>
            </a:extLst>
          </p:cNvPr>
          <p:cNvSpPr>
            <a:spLocks noGrp="1" noChangeAspect="1"/>
          </p:cNvSpPr>
          <p:nvPr>
            <p:ph type="pic" sz="quarter" idx="25" hasCustomPrompt="1"/>
          </p:nvPr>
        </p:nvSpPr>
        <p:spPr>
          <a:xfrm>
            <a:off x="9820276" y="18950851"/>
            <a:ext cx="5760720" cy="6583680"/>
          </a:xfrm>
          <a:prstGeom prst="ellipse">
            <a:avLst/>
          </a:prstGeom>
          <a:solidFill>
            <a:schemeClr val="bg2">
              <a:lumMod val="20000"/>
              <a:lumOff val="80000"/>
            </a:schemeClr>
          </a:solidFill>
        </p:spPr>
        <p:txBody>
          <a:bodyPr anchor="ctr" anchorCtr="1">
            <a:normAutofit/>
          </a:bodyPr>
          <a:lstStyle>
            <a:lvl1pPr marL="0" indent="0" algn="ctr">
              <a:buNone/>
              <a:defRPr sz="5040" b="1">
                <a:solidFill>
                  <a:schemeClr val="tx1"/>
                </a:solidFill>
              </a:defRPr>
            </a:lvl1pPr>
          </a:lstStyle>
          <a:p>
            <a:r>
              <a:rPr lang="en-US" dirty="0"/>
              <a:t>CLICK ICON TO ADD PICTURE</a:t>
            </a:r>
          </a:p>
        </p:txBody>
      </p:sp>
      <p:sp>
        <p:nvSpPr>
          <p:cNvPr id="27" name="Text Placeholder 6">
            <a:extLst>
              <a:ext uri="{FF2B5EF4-FFF2-40B4-BE49-F238E27FC236}">
                <a16:creationId xmlns:a16="http://schemas.microsoft.com/office/drawing/2014/main" id="{92F1A76A-A09C-9941-BCE7-54B1B56CB6D6}"/>
              </a:ext>
            </a:extLst>
          </p:cNvPr>
          <p:cNvSpPr>
            <a:spLocks noGrp="1"/>
          </p:cNvSpPr>
          <p:nvPr>
            <p:ph type="body" sz="quarter" idx="26" hasCustomPrompt="1"/>
          </p:nvPr>
        </p:nvSpPr>
        <p:spPr>
          <a:xfrm>
            <a:off x="9820283" y="26135434"/>
            <a:ext cx="5760699" cy="1215725"/>
          </a:xfrm>
        </p:spPr>
        <p:txBody>
          <a:bodyPr anchor="ctr" anchorCtr="0">
            <a:noAutofit/>
          </a:bodyPr>
          <a:lstStyle>
            <a:lvl1pPr marL="0" indent="0" algn="ctr">
              <a:buNone/>
              <a:defRPr sz="5880" b="1"/>
            </a:lvl1pPr>
          </a:lstStyle>
          <a:p>
            <a:pPr lvl="0"/>
            <a:r>
              <a:rPr lang="en-US" dirty="0"/>
              <a:t>NAME</a:t>
            </a:r>
          </a:p>
        </p:txBody>
      </p:sp>
      <p:sp>
        <p:nvSpPr>
          <p:cNvPr id="28" name="Text Placeholder 6">
            <a:extLst>
              <a:ext uri="{FF2B5EF4-FFF2-40B4-BE49-F238E27FC236}">
                <a16:creationId xmlns:a16="http://schemas.microsoft.com/office/drawing/2014/main" id="{DFD2EEFD-6757-784D-8A84-D0A357ADD7BF}"/>
              </a:ext>
            </a:extLst>
          </p:cNvPr>
          <p:cNvSpPr>
            <a:spLocks noGrp="1"/>
          </p:cNvSpPr>
          <p:nvPr>
            <p:ph type="body" sz="quarter" idx="27" hasCustomPrompt="1"/>
          </p:nvPr>
        </p:nvSpPr>
        <p:spPr>
          <a:xfrm>
            <a:off x="9820282" y="27868937"/>
            <a:ext cx="5760716" cy="3131611"/>
          </a:xfrm>
        </p:spPr>
        <p:txBody>
          <a:bodyPr>
            <a:noAutofit/>
          </a:bodyPr>
          <a:lstStyle>
            <a:lvl1pPr marL="0" indent="0" algn="ctr">
              <a:buNone/>
              <a:defRPr sz="5880" b="0"/>
            </a:lvl1pPr>
          </a:lstStyle>
          <a:p>
            <a:pPr lvl="0"/>
            <a:r>
              <a:rPr lang="en-US" dirty="0"/>
              <a:t>Job Title</a:t>
            </a:r>
          </a:p>
        </p:txBody>
      </p:sp>
      <p:sp>
        <p:nvSpPr>
          <p:cNvPr id="29" name="Text Placeholder 6">
            <a:extLst>
              <a:ext uri="{FF2B5EF4-FFF2-40B4-BE49-F238E27FC236}">
                <a16:creationId xmlns:a16="http://schemas.microsoft.com/office/drawing/2014/main" id="{93A43737-FFE2-2649-A32D-0B9CBC175D2B}"/>
              </a:ext>
            </a:extLst>
          </p:cNvPr>
          <p:cNvSpPr>
            <a:spLocks noGrp="1"/>
          </p:cNvSpPr>
          <p:nvPr>
            <p:ph type="body" sz="quarter" idx="28" hasCustomPrompt="1"/>
          </p:nvPr>
        </p:nvSpPr>
        <p:spPr>
          <a:xfrm>
            <a:off x="22714690" y="26135434"/>
            <a:ext cx="5760699" cy="1215725"/>
          </a:xfrm>
        </p:spPr>
        <p:txBody>
          <a:bodyPr anchor="ctr" anchorCtr="0">
            <a:noAutofit/>
          </a:bodyPr>
          <a:lstStyle>
            <a:lvl1pPr marL="0" indent="0" algn="ctr">
              <a:buNone/>
              <a:defRPr sz="5880" b="1"/>
            </a:lvl1pPr>
          </a:lstStyle>
          <a:p>
            <a:pPr lvl="0"/>
            <a:r>
              <a:rPr lang="en-US" dirty="0"/>
              <a:t>NAME</a:t>
            </a:r>
          </a:p>
        </p:txBody>
      </p:sp>
      <p:sp>
        <p:nvSpPr>
          <p:cNvPr id="30" name="Text Placeholder 6">
            <a:extLst>
              <a:ext uri="{FF2B5EF4-FFF2-40B4-BE49-F238E27FC236}">
                <a16:creationId xmlns:a16="http://schemas.microsoft.com/office/drawing/2014/main" id="{4A53CDF1-89A9-2542-AE2F-606C4D18D6BE}"/>
              </a:ext>
            </a:extLst>
          </p:cNvPr>
          <p:cNvSpPr>
            <a:spLocks noGrp="1"/>
          </p:cNvSpPr>
          <p:nvPr>
            <p:ph type="body" sz="quarter" idx="29" hasCustomPrompt="1"/>
          </p:nvPr>
        </p:nvSpPr>
        <p:spPr>
          <a:xfrm>
            <a:off x="22714690" y="27905825"/>
            <a:ext cx="5760716" cy="3131611"/>
          </a:xfrm>
        </p:spPr>
        <p:txBody>
          <a:bodyPr>
            <a:noAutofit/>
          </a:bodyPr>
          <a:lstStyle>
            <a:lvl1pPr marL="0" indent="0" algn="ctr">
              <a:buNone/>
              <a:defRPr sz="5880" b="0"/>
            </a:lvl1pPr>
          </a:lstStyle>
          <a:p>
            <a:pPr lvl="0"/>
            <a:r>
              <a:rPr lang="en-US" dirty="0"/>
              <a:t>Job Title</a:t>
            </a:r>
          </a:p>
        </p:txBody>
      </p:sp>
      <p:sp>
        <p:nvSpPr>
          <p:cNvPr id="31" name="Text Placeholder 6">
            <a:extLst>
              <a:ext uri="{FF2B5EF4-FFF2-40B4-BE49-F238E27FC236}">
                <a16:creationId xmlns:a16="http://schemas.microsoft.com/office/drawing/2014/main" id="{0DB649AB-7F2B-E146-A986-7467C34FAB41}"/>
              </a:ext>
            </a:extLst>
          </p:cNvPr>
          <p:cNvSpPr>
            <a:spLocks noGrp="1"/>
          </p:cNvSpPr>
          <p:nvPr>
            <p:ph type="body" sz="quarter" idx="30" hasCustomPrompt="1"/>
          </p:nvPr>
        </p:nvSpPr>
        <p:spPr>
          <a:xfrm>
            <a:off x="35625402" y="26135434"/>
            <a:ext cx="5760699" cy="1215725"/>
          </a:xfrm>
        </p:spPr>
        <p:txBody>
          <a:bodyPr anchor="ctr" anchorCtr="0">
            <a:noAutofit/>
          </a:bodyPr>
          <a:lstStyle>
            <a:lvl1pPr marL="0" indent="0" algn="ctr">
              <a:buNone/>
              <a:defRPr sz="5880" b="1"/>
            </a:lvl1pPr>
          </a:lstStyle>
          <a:p>
            <a:pPr lvl="0"/>
            <a:r>
              <a:rPr lang="en-US" dirty="0"/>
              <a:t>NAME</a:t>
            </a:r>
          </a:p>
        </p:txBody>
      </p:sp>
      <p:sp>
        <p:nvSpPr>
          <p:cNvPr id="32" name="Text Placeholder 6">
            <a:extLst>
              <a:ext uri="{FF2B5EF4-FFF2-40B4-BE49-F238E27FC236}">
                <a16:creationId xmlns:a16="http://schemas.microsoft.com/office/drawing/2014/main" id="{B00885B6-64AF-0E4F-A1E0-21877D1A8327}"/>
              </a:ext>
            </a:extLst>
          </p:cNvPr>
          <p:cNvSpPr>
            <a:spLocks noGrp="1"/>
          </p:cNvSpPr>
          <p:nvPr>
            <p:ph type="body" sz="quarter" idx="31" hasCustomPrompt="1"/>
          </p:nvPr>
        </p:nvSpPr>
        <p:spPr>
          <a:xfrm>
            <a:off x="35625402" y="27905825"/>
            <a:ext cx="5760716" cy="3131611"/>
          </a:xfrm>
        </p:spPr>
        <p:txBody>
          <a:bodyPr>
            <a:noAutofit/>
          </a:bodyPr>
          <a:lstStyle>
            <a:lvl1pPr marL="0" indent="0" algn="ctr">
              <a:buNone/>
              <a:defRPr sz="5880" b="0"/>
            </a:lvl1pPr>
          </a:lstStyle>
          <a:p>
            <a:pPr lvl="0"/>
            <a:r>
              <a:rPr lang="en-US" dirty="0"/>
              <a:t>Job Title</a:t>
            </a:r>
          </a:p>
        </p:txBody>
      </p:sp>
      <p:sp>
        <p:nvSpPr>
          <p:cNvPr id="33" name="Picture Placeholder 2">
            <a:extLst>
              <a:ext uri="{FF2B5EF4-FFF2-40B4-BE49-F238E27FC236}">
                <a16:creationId xmlns:a16="http://schemas.microsoft.com/office/drawing/2014/main" id="{1083DE71-2FB8-C643-91D2-3675AB30C3E8}"/>
              </a:ext>
            </a:extLst>
          </p:cNvPr>
          <p:cNvSpPr>
            <a:spLocks noGrp="1" noChangeAspect="1"/>
          </p:cNvSpPr>
          <p:nvPr>
            <p:ph type="pic" sz="quarter" idx="32" hasCustomPrompt="1"/>
          </p:nvPr>
        </p:nvSpPr>
        <p:spPr>
          <a:xfrm>
            <a:off x="22714688" y="18950851"/>
            <a:ext cx="5760720" cy="6583680"/>
          </a:xfrm>
          <a:prstGeom prst="ellipse">
            <a:avLst/>
          </a:prstGeom>
          <a:solidFill>
            <a:schemeClr val="bg2">
              <a:lumMod val="20000"/>
              <a:lumOff val="80000"/>
            </a:schemeClr>
          </a:solidFill>
        </p:spPr>
        <p:txBody>
          <a:bodyPr anchor="ctr" anchorCtr="1">
            <a:normAutofit/>
          </a:bodyPr>
          <a:lstStyle>
            <a:lvl1pPr marL="0" indent="0" algn="ctr">
              <a:buNone/>
              <a:defRPr sz="5040" b="1">
                <a:solidFill>
                  <a:schemeClr val="tx1"/>
                </a:solidFill>
              </a:defRPr>
            </a:lvl1pPr>
          </a:lstStyle>
          <a:p>
            <a:r>
              <a:rPr lang="en-US" dirty="0"/>
              <a:t>CLICK ICON TO ADD PICTURE</a:t>
            </a:r>
          </a:p>
        </p:txBody>
      </p:sp>
      <p:sp>
        <p:nvSpPr>
          <p:cNvPr id="34" name="Picture Placeholder 2">
            <a:extLst>
              <a:ext uri="{FF2B5EF4-FFF2-40B4-BE49-F238E27FC236}">
                <a16:creationId xmlns:a16="http://schemas.microsoft.com/office/drawing/2014/main" id="{15C59494-BAD9-2E41-A684-92314B6B05DF}"/>
              </a:ext>
            </a:extLst>
          </p:cNvPr>
          <p:cNvSpPr>
            <a:spLocks noGrp="1" noChangeAspect="1"/>
          </p:cNvSpPr>
          <p:nvPr>
            <p:ph type="pic" sz="quarter" idx="33" hasCustomPrompt="1"/>
          </p:nvPr>
        </p:nvSpPr>
        <p:spPr>
          <a:xfrm>
            <a:off x="35625400" y="18950851"/>
            <a:ext cx="5760720" cy="6583680"/>
          </a:xfrm>
          <a:prstGeom prst="ellipse">
            <a:avLst/>
          </a:prstGeom>
          <a:solidFill>
            <a:schemeClr val="bg2">
              <a:lumMod val="20000"/>
              <a:lumOff val="80000"/>
            </a:schemeClr>
          </a:solidFill>
        </p:spPr>
        <p:txBody>
          <a:bodyPr anchor="ctr" anchorCtr="1">
            <a:normAutofit/>
          </a:bodyPr>
          <a:lstStyle>
            <a:lvl1pPr marL="0" indent="0" algn="ctr">
              <a:buNone/>
              <a:defRPr sz="5040" b="1">
                <a:solidFill>
                  <a:schemeClr val="tx1"/>
                </a:solidFill>
              </a:defRPr>
            </a:lvl1pPr>
          </a:lstStyle>
          <a:p>
            <a:r>
              <a:rPr lang="en-US" dirty="0"/>
              <a:t>CLICK ICON TO ADD PICTURE</a:t>
            </a:r>
          </a:p>
        </p:txBody>
      </p:sp>
      <p:sp>
        <p:nvSpPr>
          <p:cNvPr id="36" name="Slide Number Placeholder 5">
            <a:extLst>
              <a:ext uri="{FF2B5EF4-FFF2-40B4-BE49-F238E27FC236}">
                <a16:creationId xmlns:a16="http://schemas.microsoft.com/office/drawing/2014/main" id="{5D8D4CD5-83D4-E243-ADA2-081509D8D49B}"/>
              </a:ext>
            </a:extLst>
          </p:cNvPr>
          <p:cNvSpPr>
            <a:spLocks noGrp="1"/>
          </p:cNvSpPr>
          <p:nvPr>
            <p:ph type="sldNum" sz="quarter" idx="4"/>
          </p:nvPr>
        </p:nvSpPr>
        <p:spPr>
          <a:xfrm>
            <a:off x="36164520" y="30510482"/>
            <a:ext cx="11521440" cy="1752600"/>
          </a:xfrm>
          <a:prstGeom prst="rect">
            <a:avLst/>
          </a:prstGeom>
        </p:spPr>
        <p:txBody>
          <a:bodyPr vert="horz" lIns="91440" tIns="45720" rIns="91440" bIns="45720" rtlCol="0" anchor="ctr"/>
          <a:lstStyle>
            <a:lvl1pPr algn="r">
              <a:defRPr sz="5040">
                <a:solidFill>
                  <a:schemeClr val="accent5"/>
                </a:solidFill>
              </a:defRPr>
            </a:lvl1pPr>
          </a:lstStyle>
          <a:p>
            <a:fld id="{D919D109-F427-0D4E-A2E6-D5BD6A565421}" type="slidenum">
              <a:rPr lang="en-US" smtClean="0"/>
              <a:pPr/>
              <a:t>‹#›</a:t>
            </a:fld>
            <a:endParaRPr lang="en-US" dirty="0"/>
          </a:p>
        </p:txBody>
      </p:sp>
      <p:sp>
        <p:nvSpPr>
          <p:cNvPr id="37" name="Round Same Side Corner Rectangle 36">
            <a:extLst>
              <a:ext uri="{FF2B5EF4-FFF2-40B4-BE49-F238E27FC236}">
                <a16:creationId xmlns:a16="http://schemas.microsoft.com/office/drawing/2014/main" id="{FD42BDC7-2B08-EF43-A9FC-ADF6581374FD}"/>
              </a:ext>
            </a:extLst>
          </p:cNvPr>
          <p:cNvSpPr/>
          <p:nvPr/>
        </p:nvSpPr>
        <p:spPr>
          <a:xfrm rot="5400000">
            <a:off x="-2351849" y="4104449"/>
            <a:ext cx="6320731" cy="161703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Tree>
    <p:extLst>
      <p:ext uri="{BB962C8B-B14F-4D97-AF65-F5344CB8AC3E}">
        <p14:creationId xmlns:p14="http://schemas.microsoft.com/office/powerpoint/2010/main" val="17657176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Content, and 3 Accent Photos">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F699900A-0EE2-7249-A19B-A55D4E75620D}"/>
              </a:ext>
            </a:extLst>
          </p:cNvPr>
          <p:cNvSpPr/>
          <p:nvPr/>
        </p:nvSpPr>
        <p:spPr>
          <a:xfrm>
            <a:off x="0" y="5"/>
            <a:ext cx="51206400" cy="12014246"/>
          </a:xfrm>
          <a:prstGeom prst="rect">
            <a:avLst/>
          </a:prstGeom>
          <a:solidFill>
            <a:srgbClr val="D5FDFD">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37" name="Rounded Rectangle 36">
            <a:extLst>
              <a:ext uri="{FF2B5EF4-FFF2-40B4-BE49-F238E27FC236}">
                <a16:creationId xmlns:a16="http://schemas.microsoft.com/office/drawing/2014/main" id="{33063164-34EE-ED4D-AED6-0BA9CB368BAF}"/>
              </a:ext>
            </a:extLst>
          </p:cNvPr>
          <p:cNvSpPr/>
          <p:nvPr/>
        </p:nvSpPr>
        <p:spPr>
          <a:xfrm>
            <a:off x="3520442" y="3065431"/>
            <a:ext cx="3020443" cy="344911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38" name="Rounded Rectangle 37">
            <a:extLst>
              <a:ext uri="{FF2B5EF4-FFF2-40B4-BE49-F238E27FC236}">
                <a16:creationId xmlns:a16="http://schemas.microsoft.com/office/drawing/2014/main" id="{F3123159-F246-1D42-A071-6EE179A5C7F7}"/>
              </a:ext>
            </a:extLst>
          </p:cNvPr>
          <p:cNvSpPr/>
          <p:nvPr/>
        </p:nvSpPr>
        <p:spPr>
          <a:xfrm>
            <a:off x="19004036" y="3065431"/>
            <a:ext cx="3020443" cy="344911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39" name="Rounded Rectangle 38">
            <a:extLst>
              <a:ext uri="{FF2B5EF4-FFF2-40B4-BE49-F238E27FC236}">
                <a16:creationId xmlns:a16="http://schemas.microsoft.com/office/drawing/2014/main" id="{65E282FA-0502-5743-89DD-3F29DF5B8938}"/>
              </a:ext>
            </a:extLst>
          </p:cNvPr>
          <p:cNvSpPr/>
          <p:nvPr/>
        </p:nvSpPr>
        <p:spPr>
          <a:xfrm>
            <a:off x="34487630" y="3065431"/>
            <a:ext cx="3020443" cy="344911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4" name="Picture Placeholder 3">
            <a:extLst>
              <a:ext uri="{FF2B5EF4-FFF2-40B4-BE49-F238E27FC236}">
                <a16:creationId xmlns:a16="http://schemas.microsoft.com/office/drawing/2014/main" id="{66D4F2D1-1736-FE43-96D5-725CE7F25D1B}"/>
              </a:ext>
            </a:extLst>
          </p:cNvPr>
          <p:cNvSpPr>
            <a:spLocks noGrp="1" noChangeAspect="1"/>
          </p:cNvSpPr>
          <p:nvPr>
            <p:ph type="pic" sz="quarter" idx="10" hasCustomPrompt="1"/>
          </p:nvPr>
        </p:nvSpPr>
        <p:spPr>
          <a:xfrm>
            <a:off x="4571484" y="4709160"/>
            <a:ext cx="11521436" cy="13167360"/>
          </a:xfrm>
          <a:solidFill>
            <a:schemeClr val="bg2">
              <a:lumMod val="20000"/>
              <a:lumOff val="80000"/>
            </a:schemeClr>
          </a:solidFill>
        </p:spPr>
        <p:txBody>
          <a:bodyPr anchor="ctr" anchorCtr="1">
            <a:normAutofit/>
          </a:bodyPr>
          <a:lstStyle>
            <a:lvl1pPr marL="0" marR="0" indent="0" algn="ctr" defTabSz="3840480" rtl="0" eaLnBrk="1" fontAlgn="auto" latinLnBrk="0" hangingPunct="1">
              <a:lnSpc>
                <a:spcPct val="100000"/>
              </a:lnSpc>
              <a:spcBef>
                <a:spcPts val="4200"/>
              </a:spcBef>
              <a:spcAft>
                <a:spcPts val="0"/>
              </a:spcAft>
              <a:buClrTx/>
              <a:buSzTx/>
              <a:buFont typeface="Arial" panose="020B0604020202020204" pitchFamily="34" charset="0"/>
              <a:buNone/>
              <a:tabLst/>
              <a:defRPr sz="6720" b="1">
                <a:solidFill>
                  <a:schemeClr val="tx1"/>
                </a:solidFill>
              </a:defRPr>
            </a:lvl1pPr>
          </a:lstStyle>
          <a:p>
            <a:r>
              <a:rPr lang="en-US" dirty="0"/>
              <a:t>CLICK ICON TO ADD PICTURE</a:t>
            </a:r>
          </a:p>
        </p:txBody>
      </p:sp>
      <p:sp>
        <p:nvSpPr>
          <p:cNvPr id="43" name="Picture Placeholder 3">
            <a:extLst>
              <a:ext uri="{FF2B5EF4-FFF2-40B4-BE49-F238E27FC236}">
                <a16:creationId xmlns:a16="http://schemas.microsoft.com/office/drawing/2014/main" id="{86FADA8A-A4F7-3646-9CE9-B9826765E27B}"/>
              </a:ext>
            </a:extLst>
          </p:cNvPr>
          <p:cNvSpPr>
            <a:spLocks noGrp="1" noChangeAspect="1"/>
          </p:cNvSpPr>
          <p:nvPr>
            <p:ph type="pic" sz="quarter" idx="11" hasCustomPrompt="1"/>
          </p:nvPr>
        </p:nvSpPr>
        <p:spPr>
          <a:xfrm>
            <a:off x="19842482" y="4709160"/>
            <a:ext cx="11521436" cy="13167360"/>
          </a:xfrm>
          <a:solidFill>
            <a:schemeClr val="bg2">
              <a:lumMod val="20000"/>
              <a:lumOff val="80000"/>
            </a:schemeClr>
          </a:solidFill>
        </p:spPr>
        <p:txBody>
          <a:bodyPr anchor="ctr" anchorCtr="1">
            <a:normAutofit/>
          </a:bodyPr>
          <a:lstStyle>
            <a:lvl1pPr marL="0" indent="0" algn="ctr">
              <a:buNone/>
              <a:defRPr sz="6720" b="1">
                <a:solidFill>
                  <a:schemeClr val="tx1"/>
                </a:solidFill>
              </a:defRPr>
            </a:lvl1pPr>
          </a:lstStyle>
          <a:p>
            <a:r>
              <a:rPr lang="en-US" dirty="0"/>
              <a:t>CLICK ICON TO ADD PICTURE</a:t>
            </a:r>
          </a:p>
        </p:txBody>
      </p:sp>
      <p:sp>
        <p:nvSpPr>
          <p:cNvPr id="44" name="Picture Placeholder 3">
            <a:extLst>
              <a:ext uri="{FF2B5EF4-FFF2-40B4-BE49-F238E27FC236}">
                <a16:creationId xmlns:a16="http://schemas.microsoft.com/office/drawing/2014/main" id="{BAC732DC-A73E-B248-94E1-4888FF909B46}"/>
              </a:ext>
            </a:extLst>
          </p:cNvPr>
          <p:cNvSpPr>
            <a:spLocks noGrp="1" noChangeAspect="1"/>
          </p:cNvSpPr>
          <p:nvPr>
            <p:ph type="pic" sz="quarter" idx="12" hasCustomPrompt="1"/>
          </p:nvPr>
        </p:nvSpPr>
        <p:spPr>
          <a:xfrm>
            <a:off x="35611122" y="4709160"/>
            <a:ext cx="11521436" cy="13167360"/>
          </a:xfrm>
          <a:solidFill>
            <a:schemeClr val="bg2">
              <a:lumMod val="20000"/>
              <a:lumOff val="80000"/>
            </a:schemeClr>
          </a:solidFill>
        </p:spPr>
        <p:txBody>
          <a:bodyPr anchor="ctr" anchorCtr="1">
            <a:normAutofit/>
          </a:bodyPr>
          <a:lstStyle>
            <a:lvl1pPr marL="0" indent="0" algn="ctr">
              <a:buNone/>
              <a:defRPr sz="6720" b="1">
                <a:solidFill>
                  <a:schemeClr val="tx1"/>
                </a:solidFill>
              </a:defRPr>
            </a:lvl1pPr>
          </a:lstStyle>
          <a:p>
            <a:r>
              <a:rPr lang="en-US" dirty="0"/>
              <a:t>CLICK ICON TO ADD PICTURE</a:t>
            </a:r>
          </a:p>
        </p:txBody>
      </p:sp>
      <p:sp>
        <p:nvSpPr>
          <p:cNvPr id="6" name="Text Placeholder 5">
            <a:extLst>
              <a:ext uri="{FF2B5EF4-FFF2-40B4-BE49-F238E27FC236}">
                <a16:creationId xmlns:a16="http://schemas.microsoft.com/office/drawing/2014/main" id="{4346C8F6-C530-C64C-A9DD-C2FADAEDBAD4}"/>
              </a:ext>
            </a:extLst>
          </p:cNvPr>
          <p:cNvSpPr>
            <a:spLocks noGrp="1"/>
          </p:cNvSpPr>
          <p:nvPr>
            <p:ph type="body" sz="quarter" idx="13"/>
          </p:nvPr>
        </p:nvSpPr>
        <p:spPr>
          <a:xfrm>
            <a:off x="4573907" y="20505422"/>
            <a:ext cx="20282535" cy="10660378"/>
          </a:xfrm>
        </p:spPr>
        <p:txBody>
          <a:bodyPr>
            <a:normAutofit/>
          </a:bodyPr>
          <a:lstStyle>
            <a:lvl1pPr marL="0" indent="0">
              <a:buNone/>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pPr lvl="0"/>
            <a:r>
              <a:rPr lang="en-US"/>
              <a:t>Click to edit Master text styles</a:t>
            </a:r>
          </a:p>
        </p:txBody>
      </p:sp>
      <p:sp>
        <p:nvSpPr>
          <p:cNvPr id="45" name="Text Placeholder 5">
            <a:extLst>
              <a:ext uri="{FF2B5EF4-FFF2-40B4-BE49-F238E27FC236}">
                <a16:creationId xmlns:a16="http://schemas.microsoft.com/office/drawing/2014/main" id="{430F33AD-9266-8547-A119-43D19D682A23}"/>
              </a:ext>
            </a:extLst>
          </p:cNvPr>
          <p:cNvSpPr>
            <a:spLocks noGrp="1"/>
          </p:cNvSpPr>
          <p:nvPr>
            <p:ph type="body" sz="quarter" idx="14" hasCustomPrompt="1"/>
          </p:nvPr>
        </p:nvSpPr>
        <p:spPr>
          <a:xfrm>
            <a:off x="26349972" y="20505422"/>
            <a:ext cx="20781256" cy="10660378"/>
          </a:xfrm>
        </p:spPr>
        <p:txBody>
          <a:bodyPr>
            <a:normAutofit/>
          </a:bodyPr>
          <a:lstStyle>
            <a:lvl1pPr marL="0" indent="0">
              <a:buNone/>
              <a:defRPr sz="9240"/>
            </a:lvl1pPr>
          </a:lstStyle>
          <a:p>
            <a:pPr lvl="0"/>
            <a:r>
              <a:rPr lang="en-US" dirty="0"/>
              <a:t>22 to edit Master text style</a:t>
            </a:r>
          </a:p>
        </p:txBody>
      </p:sp>
      <p:sp>
        <p:nvSpPr>
          <p:cNvPr id="12" name="Round Same Side Corner Rectangle 11">
            <a:extLst>
              <a:ext uri="{FF2B5EF4-FFF2-40B4-BE49-F238E27FC236}">
                <a16:creationId xmlns:a16="http://schemas.microsoft.com/office/drawing/2014/main" id="{369EDB9C-CA72-174B-BACF-D6F206236572}"/>
              </a:ext>
            </a:extLst>
          </p:cNvPr>
          <p:cNvSpPr/>
          <p:nvPr/>
        </p:nvSpPr>
        <p:spPr>
          <a:xfrm rot="5400000">
            <a:off x="-2351849" y="4104449"/>
            <a:ext cx="6320731" cy="161703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Tree>
    <p:extLst>
      <p:ext uri="{BB962C8B-B14F-4D97-AF65-F5344CB8AC3E}">
        <p14:creationId xmlns:p14="http://schemas.microsoft.com/office/powerpoint/2010/main" val="39857925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Key Message with Descriptor Photo">
    <p:bg>
      <p:bgPr>
        <a:gradFill>
          <a:gsLst>
            <a:gs pos="100000">
              <a:schemeClr val="accent5"/>
            </a:gs>
            <a:gs pos="0">
              <a:schemeClr val="accent5">
                <a:lumMod val="50000"/>
              </a:schemeClr>
            </a:gs>
          </a:gsLst>
          <a:lin ang="0" scaled="0"/>
        </a:gradFill>
        <a:effectLst/>
      </p:bgPr>
    </p:bg>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E8DA03F0-396A-EC43-9411-EBE37AFE2C9F}"/>
              </a:ext>
            </a:extLst>
          </p:cNvPr>
          <p:cNvSpPr>
            <a:spLocks noGrp="1"/>
          </p:cNvSpPr>
          <p:nvPr>
            <p:ph type="pic" sz="quarter" idx="16" hasCustomPrompt="1"/>
          </p:nvPr>
        </p:nvSpPr>
        <p:spPr>
          <a:xfrm>
            <a:off x="0" y="0"/>
            <a:ext cx="23031758" cy="32918400"/>
          </a:xfrm>
          <a:solidFill>
            <a:schemeClr val="bg2">
              <a:lumMod val="20000"/>
              <a:lumOff val="80000"/>
            </a:schemeClr>
          </a:solidFill>
        </p:spPr>
        <p:txBody>
          <a:bodyPr anchor="ctr">
            <a:normAutofit/>
          </a:bodyPr>
          <a:lstStyle>
            <a:lvl1pPr algn="ctr">
              <a:defRPr sz="5880" b="1" i="0">
                <a:latin typeface="Source Sans Pro Semibold" panose="020B0503030403020204" pitchFamily="34" charset="77"/>
              </a:defRPr>
            </a:lvl1pPr>
          </a:lstStyle>
          <a:p>
            <a:r>
              <a:rPr lang="en-US" dirty="0"/>
              <a:t>INSERT PHOTO HERE</a:t>
            </a:r>
          </a:p>
        </p:txBody>
      </p:sp>
      <p:sp>
        <p:nvSpPr>
          <p:cNvPr id="14" name="Rounded Rectangle 13">
            <a:extLst>
              <a:ext uri="{FF2B5EF4-FFF2-40B4-BE49-F238E27FC236}">
                <a16:creationId xmlns:a16="http://schemas.microsoft.com/office/drawing/2014/main" id="{D6176AAF-352E-5744-B304-285B50DD18D0}"/>
              </a:ext>
            </a:extLst>
          </p:cNvPr>
          <p:cNvSpPr/>
          <p:nvPr/>
        </p:nvSpPr>
        <p:spPr>
          <a:xfrm>
            <a:off x="2563260" y="9653981"/>
            <a:ext cx="46053210" cy="13610438"/>
          </a:xfrm>
          <a:prstGeom prst="roundRect">
            <a:avLst>
              <a:gd name="adj" fmla="val 6109"/>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15" name="Rounded Rectangle 14">
            <a:extLst>
              <a:ext uri="{FF2B5EF4-FFF2-40B4-BE49-F238E27FC236}">
                <a16:creationId xmlns:a16="http://schemas.microsoft.com/office/drawing/2014/main" id="{AB5D734B-CA7B-A944-96E1-F1B39A52FEF4}"/>
              </a:ext>
            </a:extLst>
          </p:cNvPr>
          <p:cNvSpPr/>
          <p:nvPr/>
        </p:nvSpPr>
        <p:spPr>
          <a:xfrm>
            <a:off x="1035115" y="1113506"/>
            <a:ext cx="3127849" cy="357176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5" name="Text Placeholder 4">
            <a:extLst>
              <a:ext uri="{FF2B5EF4-FFF2-40B4-BE49-F238E27FC236}">
                <a16:creationId xmlns:a16="http://schemas.microsoft.com/office/drawing/2014/main" id="{9AE03339-EDFB-C24E-AF58-ABBC1720AC17}"/>
              </a:ext>
            </a:extLst>
          </p:cNvPr>
          <p:cNvSpPr>
            <a:spLocks noGrp="1"/>
          </p:cNvSpPr>
          <p:nvPr>
            <p:ph type="body" sz="quarter" idx="17" hasCustomPrompt="1"/>
          </p:nvPr>
        </p:nvSpPr>
        <p:spPr>
          <a:xfrm>
            <a:off x="3534522" y="10713720"/>
            <a:ext cx="23209570" cy="11490960"/>
          </a:xfrm>
          <a:prstGeom prst="roundRect">
            <a:avLst>
              <a:gd name="adj" fmla="val 9028"/>
            </a:avLst>
          </a:prstGeom>
          <a:solidFill>
            <a:schemeClr val="accent5">
              <a:lumMod val="20000"/>
              <a:lumOff val="80000"/>
            </a:schemeClr>
          </a:solidFill>
        </p:spPr>
        <p:txBody>
          <a:bodyPr anchor="ctr" anchorCtr="0">
            <a:normAutofit/>
          </a:bodyPr>
          <a:lstStyle>
            <a:lvl1pPr marL="0" indent="0">
              <a:buNone/>
              <a:defRPr sz="13440" b="0" i="0">
                <a:latin typeface="Roboto Condensed" panose="02000000000000000000" pitchFamily="2" charset="0"/>
                <a:ea typeface="Roboto Condensed" panose="02000000000000000000" pitchFamily="2" charset="0"/>
                <a:cs typeface="Roboto Condensed" panose="02000000000000000000" pitchFamily="2" charset="0"/>
              </a:defRPr>
            </a:lvl1pPr>
          </a:lstStyle>
          <a:p>
            <a:pPr lvl="0"/>
            <a:r>
              <a:rPr lang="en-US" dirty="0"/>
              <a:t>Key message Text</a:t>
            </a:r>
          </a:p>
        </p:txBody>
      </p:sp>
      <p:sp>
        <p:nvSpPr>
          <p:cNvPr id="8" name="Text Placeholder 7">
            <a:extLst>
              <a:ext uri="{FF2B5EF4-FFF2-40B4-BE49-F238E27FC236}">
                <a16:creationId xmlns:a16="http://schemas.microsoft.com/office/drawing/2014/main" id="{443AEA1A-E929-7040-BFF0-0298469CEE91}"/>
              </a:ext>
            </a:extLst>
          </p:cNvPr>
          <p:cNvSpPr>
            <a:spLocks noGrp="1"/>
          </p:cNvSpPr>
          <p:nvPr>
            <p:ph type="body" sz="quarter" idx="18" hasCustomPrompt="1"/>
          </p:nvPr>
        </p:nvSpPr>
        <p:spPr>
          <a:xfrm>
            <a:off x="28836940" y="11010902"/>
            <a:ext cx="18295620" cy="11338560"/>
          </a:xfrm>
        </p:spPr>
        <p:txBody>
          <a:bodyPr anchor="ctr" anchorCtr="0">
            <a:normAutofit/>
          </a:bodyPr>
          <a:lstStyle>
            <a:lvl1pPr marL="0" indent="0">
              <a:buNone/>
              <a:defRPr sz="7560">
                <a:solidFill>
                  <a:schemeClr val="bg1"/>
                </a:solidFill>
              </a:defRPr>
            </a:lvl1pPr>
          </a:lstStyle>
          <a:p>
            <a:pPr lvl="0"/>
            <a:r>
              <a:rPr lang="en-US" dirty="0"/>
              <a:t>Descriptor text here</a:t>
            </a:r>
          </a:p>
        </p:txBody>
      </p:sp>
    </p:spTree>
    <p:extLst>
      <p:ext uri="{BB962C8B-B14F-4D97-AF65-F5344CB8AC3E}">
        <p14:creationId xmlns:p14="http://schemas.microsoft.com/office/powerpoint/2010/main" val="401095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ondary Section Header without Photo">
    <p:bg>
      <p:bgPr>
        <a:solidFill>
          <a:schemeClr val="bg2">
            <a:lumMod val="20000"/>
            <a:lumOff val="80000"/>
            <a:alpha val="50000"/>
          </a:schemeClr>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EAD8E9C7-283F-CC4E-829F-DA7921A82C7C}"/>
              </a:ext>
            </a:extLst>
          </p:cNvPr>
          <p:cNvSpPr/>
          <p:nvPr/>
        </p:nvSpPr>
        <p:spPr>
          <a:xfrm>
            <a:off x="2234423" y="2914925"/>
            <a:ext cx="14694007" cy="25764134"/>
          </a:xfrm>
          <a:prstGeom prst="roundRect">
            <a:avLst>
              <a:gd name="adj" fmla="val 8568"/>
            </a:avLst>
          </a:prstGeom>
          <a:solidFill>
            <a:schemeClr val="bg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9" name="Rounded Rectangle 8">
            <a:extLst>
              <a:ext uri="{FF2B5EF4-FFF2-40B4-BE49-F238E27FC236}">
                <a16:creationId xmlns:a16="http://schemas.microsoft.com/office/drawing/2014/main" id="{91776AF6-AF96-624F-A29B-B0C267321DF2}"/>
              </a:ext>
            </a:extLst>
          </p:cNvPr>
          <p:cNvSpPr/>
          <p:nvPr/>
        </p:nvSpPr>
        <p:spPr>
          <a:xfrm>
            <a:off x="1035115" y="1113506"/>
            <a:ext cx="3127849" cy="357176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11" name="Text Placeholder 10">
            <a:extLst>
              <a:ext uri="{FF2B5EF4-FFF2-40B4-BE49-F238E27FC236}">
                <a16:creationId xmlns:a16="http://schemas.microsoft.com/office/drawing/2014/main" id="{D76381AC-24EF-6C48-AA18-7E11BCC83455}"/>
              </a:ext>
            </a:extLst>
          </p:cNvPr>
          <p:cNvSpPr>
            <a:spLocks noGrp="1"/>
          </p:cNvSpPr>
          <p:nvPr>
            <p:ph type="body" sz="quarter" idx="10" hasCustomPrompt="1"/>
          </p:nvPr>
        </p:nvSpPr>
        <p:spPr>
          <a:xfrm>
            <a:off x="4053840" y="11102342"/>
            <a:ext cx="38944870" cy="11186160"/>
          </a:xfrm>
        </p:spPr>
        <p:txBody>
          <a:bodyPr anchor="b" anchorCtr="0">
            <a:normAutofit/>
          </a:bodyPr>
          <a:lstStyle>
            <a:lvl1pPr marL="0" indent="0">
              <a:buNone/>
              <a:defRPr sz="15120" b="0" i="0">
                <a:solidFill>
                  <a:schemeClr val="bg2">
                    <a:lumMod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pPr lvl="0"/>
            <a:r>
              <a:rPr lang="en-US" dirty="0"/>
              <a:t>Section Title</a:t>
            </a:r>
          </a:p>
        </p:txBody>
      </p:sp>
      <p:sp>
        <p:nvSpPr>
          <p:cNvPr id="13" name="Text Placeholder 12">
            <a:extLst>
              <a:ext uri="{FF2B5EF4-FFF2-40B4-BE49-F238E27FC236}">
                <a16:creationId xmlns:a16="http://schemas.microsoft.com/office/drawing/2014/main" id="{3AB3210F-D2E9-EB47-AE0E-7E7F600DF568}"/>
              </a:ext>
            </a:extLst>
          </p:cNvPr>
          <p:cNvSpPr>
            <a:spLocks noGrp="1"/>
          </p:cNvSpPr>
          <p:nvPr>
            <p:ph type="body" sz="quarter" idx="11" hasCustomPrompt="1"/>
          </p:nvPr>
        </p:nvSpPr>
        <p:spPr>
          <a:xfrm>
            <a:off x="4053842" y="8600544"/>
            <a:ext cx="10178528" cy="2501798"/>
          </a:xfrm>
        </p:spPr>
        <p:txBody>
          <a:bodyPr anchor="ctr" anchorCtr="0">
            <a:normAutofit/>
          </a:bodyPr>
          <a:lstStyle>
            <a:lvl1pPr marL="0" indent="0">
              <a:buNone/>
              <a:defRPr sz="7560" b="1" i="0" spc="420" baseline="0">
                <a:solidFill>
                  <a:schemeClr val="bg2">
                    <a:lumMod val="75000"/>
                  </a:schemeClr>
                </a:solidFill>
                <a:latin typeface="Source Sans Pro" panose="020B0503030403020204" pitchFamily="34" charset="0"/>
                <a:ea typeface="Source Sans Pro" panose="020B0503030403020204" pitchFamily="34" charset="0"/>
              </a:defRPr>
            </a:lvl1pPr>
          </a:lstStyle>
          <a:p>
            <a:pPr lvl="0"/>
            <a:r>
              <a:rPr lang="en-US" dirty="0"/>
              <a:t>SECTION NO.</a:t>
            </a:r>
          </a:p>
        </p:txBody>
      </p:sp>
      <p:cxnSp>
        <p:nvCxnSpPr>
          <p:cNvPr id="12" name="Straight Connector 11">
            <a:extLst>
              <a:ext uri="{FF2B5EF4-FFF2-40B4-BE49-F238E27FC236}">
                <a16:creationId xmlns:a16="http://schemas.microsoft.com/office/drawing/2014/main" id="{1C74E63B-AFAC-694C-9405-D38719B4C664}"/>
              </a:ext>
            </a:extLst>
          </p:cNvPr>
          <p:cNvCxnSpPr/>
          <p:nvPr/>
        </p:nvCxnSpPr>
        <p:spPr>
          <a:xfrm>
            <a:off x="4055237" y="22961021"/>
            <a:ext cx="25894054" cy="0"/>
          </a:xfrm>
          <a:prstGeom prst="line">
            <a:avLst/>
          </a:prstGeom>
          <a:ln w="50800" cap="rnd">
            <a:solidFill>
              <a:schemeClr val="bg2">
                <a:lumMod val="75000"/>
              </a:schemeClr>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352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980E10-0755-FC47-BD08-5BA7E42635B9}"/>
              </a:ext>
            </a:extLst>
          </p:cNvPr>
          <p:cNvSpPr/>
          <p:nvPr/>
        </p:nvSpPr>
        <p:spPr>
          <a:xfrm>
            <a:off x="0" y="5"/>
            <a:ext cx="51206400" cy="21945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cxnSp>
        <p:nvCxnSpPr>
          <p:cNvPr id="9" name="Straight Connector 8">
            <a:extLst>
              <a:ext uri="{FF2B5EF4-FFF2-40B4-BE49-F238E27FC236}">
                <a16:creationId xmlns:a16="http://schemas.microsoft.com/office/drawing/2014/main" id="{12B1BB7C-2ABB-3B4B-8989-9AF2730CE7E1}"/>
              </a:ext>
            </a:extLst>
          </p:cNvPr>
          <p:cNvCxnSpPr/>
          <p:nvPr/>
        </p:nvCxnSpPr>
        <p:spPr>
          <a:xfrm>
            <a:off x="3634115" y="29493509"/>
            <a:ext cx="17113845" cy="0"/>
          </a:xfrm>
          <a:prstGeom prst="line">
            <a:avLst/>
          </a:prstGeom>
          <a:ln w="50800" cap="rnd">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203AE6F2-C947-9247-AD9A-B7F513978152}"/>
              </a:ext>
            </a:extLst>
          </p:cNvPr>
          <p:cNvSpPr/>
          <p:nvPr/>
        </p:nvSpPr>
        <p:spPr>
          <a:xfrm>
            <a:off x="5956003" y="1751487"/>
            <a:ext cx="38339708" cy="22931222"/>
          </a:xfrm>
          <a:prstGeom prst="roundRect">
            <a:avLst>
              <a:gd name="adj" fmla="val 6109"/>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pic>
        <p:nvPicPr>
          <p:cNvPr id="11" name="Picture 10" descr="A close up of a logo&#10;&#10;Description automatically generated">
            <a:extLst>
              <a:ext uri="{FF2B5EF4-FFF2-40B4-BE49-F238E27FC236}">
                <a16:creationId xmlns:a16="http://schemas.microsoft.com/office/drawing/2014/main" id="{A4349929-D9C2-0443-AA6B-BEA1F67F1EF2}"/>
              </a:ext>
            </a:extLst>
          </p:cNvPr>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1500"/>
                    </a14:imgEffect>
                    <a14:imgEffect>
                      <a14:saturation sat="0"/>
                    </a14:imgEffect>
                  </a14:imgLayer>
                </a14:imgProps>
              </a:ext>
            </a:extLst>
          </a:blip>
          <a:stretch>
            <a:fillRect/>
          </a:stretch>
        </p:blipFill>
        <p:spPr>
          <a:xfrm flipH="1">
            <a:off x="1759025" y="1751489"/>
            <a:ext cx="5810881" cy="6641006"/>
          </a:xfrm>
          <a:prstGeom prst="rect">
            <a:avLst/>
          </a:prstGeom>
          <a:noFill/>
        </p:spPr>
      </p:pic>
      <p:sp>
        <p:nvSpPr>
          <p:cNvPr id="5" name="Text Placeholder 4">
            <a:extLst>
              <a:ext uri="{FF2B5EF4-FFF2-40B4-BE49-F238E27FC236}">
                <a16:creationId xmlns:a16="http://schemas.microsoft.com/office/drawing/2014/main" id="{D8CFF89A-5E3B-2149-A444-E1D5359EE918}"/>
              </a:ext>
            </a:extLst>
          </p:cNvPr>
          <p:cNvSpPr>
            <a:spLocks noGrp="1"/>
          </p:cNvSpPr>
          <p:nvPr>
            <p:ph type="body" sz="quarter" idx="10"/>
          </p:nvPr>
        </p:nvSpPr>
        <p:spPr>
          <a:xfrm>
            <a:off x="8207697" y="3424891"/>
            <a:ext cx="33964245" cy="17400576"/>
          </a:xfrm>
        </p:spPr>
        <p:txBody>
          <a:bodyPr>
            <a:normAutofit/>
          </a:bodyPr>
          <a:lstStyle>
            <a:lvl1pPr marL="0" indent="0">
              <a:lnSpc>
                <a:spcPct val="100000"/>
              </a:lnSpc>
              <a:buNone/>
              <a:defRPr sz="15120" i="1">
                <a:solidFill>
                  <a:schemeClr val="bg1"/>
                </a:solidFill>
              </a:defRPr>
            </a:lvl1pPr>
          </a:lstStyle>
          <a:p>
            <a:pPr lvl="0"/>
            <a:r>
              <a:rPr lang="en-US"/>
              <a:t>Click to edit Master text styles</a:t>
            </a:r>
          </a:p>
        </p:txBody>
      </p:sp>
      <p:sp>
        <p:nvSpPr>
          <p:cNvPr id="14" name="Text Placeholder 13">
            <a:extLst>
              <a:ext uri="{FF2B5EF4-FFF2-40B4-BE49-F238E27FC236}">
                <a16:creationId xmlns:a16="http://schemas.microsoft.com/office/drawing/2014/main" id="{076520E5-1402-B04D-A303-728E6FD27477}"/>
              </a:ext>
            </a:extLst>
          </p:cNvPr>
          <p:cNvSpPr>
            <a:spLocks noGrp="1"/>
          </p:cNvSpPr>
          <p:nvPr>
            <p:ph type="body" sz="quarter" idx="11" hasCustomPrompt="1"/>
          </p:nvPr>
        </p:nvSpPr>
        <p:spPr>
          <a:xfrm>
            <a:off x="3633790" y="26250902"/>
            <a:ext cx="17115470" cy="2491738"/>
          </a:xfrm>
        </p:spPr>
        <p:txBody>
          <a:bodyPr anchor="ctr" anchorCtr="0">
            <a:noAutofit/>
          </a:bodyPr>
          <a:lstStyle>
            <a:lvl1pPr marL="0" indent="0">
              <a:buNone/>
              <a:defRPr sz="10080" b="1">
                <a:solidFill>
                  <a:schemeClr val="accent3"/>
                </a:solidFill>
              </a:defRPr>
            </a:lvl1pPr>
          </a:lstStyle>
          <a:p>
            <a:pPr lvl="0"/>
            <a:r>
              <a:rPr lang="en-US" dirty="0"/>
              <a:t>QUOTATION AUTHOR</a:t>
            </a:r>
          </a:p>
        </p:txBody>
      </p:sp>
    </p:spTree>
    <p:extLst>
      <p:ext uri="{BB962C8B-B14F-4D97-AF65-F5344CB8AC3E}">
        <p14:creationId xmlns:p14="http://schemas.microsoft.com/office/powerpoint/2010/main" val="17506329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720B7A-90E6-AF44-8F48-822ACA1E6E2A}"/>
              </a:ext>
            </a:extLst>
          </p:cNvPr>
          <p:cNvSpPr/>
          <p:nvPr/>
        </p:nvSpPr>
        <p:spPr>
          <a:xfrm>
            <a:off x="40606056" y="0"/>
            <a:ext cx="10600351" cy="32918400"/>
          </a:xfrm>
          <a:prstGeom prst="rect">
            <a:avLst/>
          </a:prstGeom>
          <a:gradFill>
            <a:gsLst>
              <a:gs pos="100000">
                <a:schemeClr val="accent5">
                  <a:lumMod val="75000"/>
                </a:schemeClr>
              </a:gs>
              <a:gs pos="0">
                <a:schemeClr val="accent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pic>
        <p:nvPicPr>
          <p:cNvPr id="12" name="Picture 11" descr="A close up of a logo&#10;&#10;Description automatically generated">
            <a:extLst>
              <a:ext uri="{FF2B5EF4-FFF2-40B4-BE49-F238E27FC236}">
                <a16:creationId xmlns:a16="http://schemas.microsoft.com/office/drawing/2014/main" id="{F6C2FD5F-8A04-BE4C-970E-25BD62105A58}"/>
              </a:ext>
            </a:extLst>
          </p:cNvPr>
          <p:cNvPicPr>
            <a:picLocks noChangeAspect="1"/>
          </p:cNvPicPr>
          <p:nvPr/>
        </p:nvPicPr>
        <p:blipFill>
          <a:blip r:embed="rId2"/>
          <a:stretch>
            <a:fillRect/>
          </a:stretch>
        </p:blipFill>
        <p:spPr>
          <a:xfrm>
            <a:off x="4576524" y="26937137"/>
            <a:ext cx="8798206" cy="3209074"/>
          </a:xfrm>
          <a:prstGeom prst="rect">
            <a:avLst/>
          </a:prstGeom>
        </p:spPr>
      </p:pic>
      <p:pic>
        <p:nvPicPr>
          <p:cNvPr id="13" name="Picture 12">
            <a:extLst>
              <a:ext uri="{FF2B5EF4-FFF2-40B4-BE49-F238E27FC236}">
                <a16:creationId xmlns:a16="http://schemas.microsoft.com/office/drawing/2014/main" id="{85BFAA19-DA17-AD45-8496-C7466899EB6F}"/>
              </a:ext>
            </a:extLst>
          </p:cNvPr>
          <p:cNvPicPr>
            <a:picLocks noChangeAspect="1"/>
          </p:cNvPicPr>
          <p:nvPr/>
        </p:nvPicPr>
        <p:blipFill>
          <a:blip r:embed="rId3"/>
          <a:srcRect/>
          <a:stretch/>
        </p:blipFill>
        <p:spPr>
          <a:xfrm>
            <a:off x="15885899" y="26804448"/>
            <a:ext cx="8798278" cy="3628608"/>
          </a:xfrm>
          <a:prstGeom prst="rect">
            <a:avLst/>
          </a:prstGeom>
        </p:spPr>
      </p:pic>
      <p:cxnSp>
        <p:nvCxnSpPr>
          <p:cNvPr id="15" name="Straight Connector 14">
            <a:extLst>
              <a:ext uri="{FF2B5EF4-FFF2-40B4-BE49-F238E27FC236}">
                <a16:creationId xmlns:a16="http://schemas.microsoft.com/office/drawing/2014/main" id="{049D10FB-0389-604F-AEC8-52EF9301C50D}"/>
              </a:ext>
            </a:extLst>
          </p:cNvPr>
          <p:cNvCxnSpPr>
            <a:cxnSpLocks/>
          </p:cNvCxnSpPr>
          <p:nvPr/>
        </p:nvCxnSpPr>
        <p:spPr>
          <a:xfrm>
            <a:off x="2388590" y="3161808"/>
            <a:ext cx="0" cy="26594784"/>
          </a:xfrm>
          <a:prstGeom prst="line">
            <a:avLst/>
          </a:prstGeom>
          <a:ln w="50800" cap="rnd">
            <a:gradFill>
              <a:gsLst>
                <a:gs pos="0">
                  <a:schemeClr val="accent5">
                    <a:lumMod val="50000"/>
                  </a:schemeClr>
                </a:gs>
                <a:gs pos="100000">
                  <a:schemeClr val="accent5"/>
                </a:gs>
              </a:gsLst>
              <a:lin ang="5400000" scaled="1"/>
            </a:gradFill>
            <a:round/>
          </a:ln>
        </p:spPr>
        <p:style>
          <a:lnRef idx="1">
            <a:schemeClr val="accent1"/>
          </a:lnRef>
          <a:fillRef idx="0">
            <a:schemeClr val="accent1"/>
          </a:fillRef>
          <a:effectRef idx="0">
            <a:schemeClr val="accent1"/>
          </a:effectRef>
          <a:fontRef idx="minor">
            <a:schemeClr val="tx1"/>
          </a:fontRef>
        </p:style>
      </p:cxnSp>
      <p:sp>
        <p:nvSpPr>
          <p:cNvPr id="16" name="Text Placeholder 13">
            <a:extLst>
              <a:ext uri="{FF2B5EF4-FFF2-40B4-BE49-F238E27FC236}">
                <a16:creationId xmlns:a16="http://schemas.microsoft.com/office/drawing/2014/main" id="{C024C5F9-DC41-B347-8442-5E99F76A2E4B}"/>
              </a:ext>
            </a:extLst>
          </p:cNvPr>
          <p:cNvSpPr>
            <a:spLocks noGrp="1"/>
          </p:cNvSpPr>
          <p:nvPr>
            <p:ph type="body" sz="quarter" idx="11" hasCustomPrompt="1"/>
          </p:nvPr>
        </p:nvSpPr>
        <p:spPr>
          <a:xfrm>
            <a:off x="4816991" y="4047118"/>
            <a:ext cx="19867096" cy="4989307"/>
          </a:xfrm>
        </p:spPr>
        <p:txBody>
          <a:bodyPr anchor="ctr" anchorCtr="0">
            <a:noAutofit/>
          </a:bodyPr>
          <a:lstStyle>
            <a:lvl1pPr marL="0" indent="0">
              <a:buNone/>
              <a:defRPr sz="15120" b="1">
                <a:solidFill>
                  <a:schemeClr val="accent3"/>
                </a:solidFill>
              </a:defRPr>
            </a:lvl1pPr>
          </a:lstStyle>
          <a:p>
            <a:pPr lvl="0"/>
            <a:r>
              <a:rPr lang="en-US" dirty="0"/>
              <a:t>THANK YOU</a:t>
            </a:r>
          </a:p>
        </p:txBody>
      </p:sp>
      <p:sp>
        <p:nvSpPr>
          <p:cNvPr id="17" name="Text Placeholder 13">
            <a:extLst>
              <a:ext uri="{FF2B5EF4-FFF2-40B4-BE49-F238E27FC236}">
                <a16:creationId xmlns:a16="http://schemas.microsoft.com/office/drawing/2014/main" id="{1C712F7A-9EEE-3145-8733-4B921A731F6C}"/>
              </a:ext>
            </a:extLst>
          </p:cNvPr>
          <p:cNvSpPr>
            <a:spLocks noGrp="1"/>
          </p:cNvSpPr>
          <p:nvPr>
            <p:ph type="body" sz="quarter" idx="12" hasCustomPrompt="1"/>
          </p:nvPr>
        </p:nvSpPr>
        <p:spPr>
          <a:xfrm>
            <a:off x="4816993" y="9727155"/>
            <a:ext cx="19867092" cy="14154830"/>
          </a:xfrm>
        </p:spPr>
        <p:txBody>
          <a:bodyPr anchor="t" anchorCtr="0">
            <a:noAutofit/>
          </a:bodyPr>
          <a:lstStyle>
            <a:lvl1pPr marL="0" indent="0">
              <a:buNone/>
              <a:defRPr sz="5880" b="0">
                <a:solidFill>
                  <a:schemeClr val="tx1"/>
                </a:solidFill>
              </a:defRPr>
            </a:lvl1pPr>
          </a:lstStyle>
          <a:p>
            <a:pPr lvl="0"/>
            <a:r>
              <a:rPr lang="en-US" dirty="0"/>
              <a:t>Enter all USAID stuff here</a:t>
            </a:r>
          </a:p>
        </p:txBody>
      </p:sp>
    </p:spTree>
    <p:extLst>
      <p:ext uri="{BB962C8B-B14F-4D97-AF65-F5344CB8AC3E}">
        <p14:creationId xmlns:p14="http://schemas.microsoft.com/office/powerpoint/2010/main" val="1345150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23784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ection Header with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05AFFA7-3205-1D46-8EA0-0D0FA10B2D12}"/>
              </a:ext>
            </a:extLst>
          </p:cNvPr>
          <p:cNvSpPr>
            <a:spLocks noGrp="1"/>
          </p:cNvSpPr>
          <p:nvPr>
            <p:ph type="pic" sz="quarter" idx="10" hasCustomPrompt="1"/>
          </p:nvPr>
        </p:nvSpPr>
        <p:spPr>
          <a:xfrm>
            <a:off x="2" y="0"/>
            <a:ext cx="31250575" cy="32918400"/>
          </a:xfrm>
          <a:solidFill>
            <a:schemeClr val="bg2">
              <a:lumMod val="20000"/>
              <a:lumOff val="80000"/>
            </a:schemeClr>
          </a:solidFill>
        </p:spPr>
        <p:txBody>
          <a:bodyPr anchor="ctr" anchorCtr="1">
            <a:normAutofit/>
          </a:bodyPr>
          <a:lstStyle>
            <a:lvl1pPr marL="0" indent="0">
              <a:buNone/>
              <a:defRPr sz="6720" b="1">
                <a:solidFill>
                  <a:schemeClr val="tx1"/>
                </a:solidFill>
              </a:defRPr>
            </a:lvl1pPr>
          </a:lstStyle>
          <a:p>
            <a:r>
              <a:rPr lang="en-US" dirty="0"/>
              <a:t>CLICK ICON TO ADD PICTURE</a:t>
            </a:r>
          </a:p>
        </p:txBody>
      </p:sp>
      <p:sp>
        <p:nvSpPr>
          <p:cNvPr id="4" name="Rounded Rectangle 8">
            <a:extLst>
              <a:ext uri="{FF2B5EF4-FFF2-40B4-BE49-F238E27FC236}">
                <a16:creationId xmlns:a16="http://schemas.microsoft.com/office/drawing/2014/main" id="{FD878BFE-D35B-364B-BC1E-6A6D135C619E}"/>
              </a:ext>
            </a:extLst>
          </p:cNvPr>
          <p:cNvSpPr/>
          <p:nvPr/>
        </p:nvSpPr>
        <p:spPr>
          <a:xfrm>
            <a:off x="1891579" y="2129383"/>
            <a:ext cx="49286572" cy="28779672"/>
          </a:xfrm>
          <a:custGeom>
            <a:avLst/>
            <a:gdLst>
              <a:gd name="connsiteX0" fmla="*/ 0 w 12389861"/>
              <a:gd name="connsiteY0" fmla="*/ 417896 h 5984476"/>
              <a:gd name="connsiteX1" fmla="*/ 417896 w 12389861"/>
              <a:gd name="connsiteY1" fmla="*/ 0 h 5984476"/>
              <a:gd name="connsiteX2" fmla="*/ 11971965 w 12389861"/>
              <a:gd name="connsiteY2" fmla="*/ 0 h 5984476"/>
              <a:gd name="connsiteX3" fmla="*/ 12389861 w 12389861"/>
              <a:gd name="connsiteY3" fmla="*/ 417896 h 5984476"/>
              <a:gd name="connsiteX4" fmla="*/ 12389861 w 12389861"/>
              <a:gd name="connsiteY4" fmla="*/ 5566580 h 5984476"/>
              <a:gd name="connsiteX5" fmla="*/ 11971965 w 12389861"/>
              <a:gd name="connsiteY5" fmla="*/ 5984476 h 5984476"/>
              <a:gd name="connsiteX6" fmla="*/ 417896 w 12389861"/>
              <a:gd name="connsiteY6" fmla="*/ 5984476 h 5984476"/>
              <a:gd name="connsiteX7" fmla="*/ 0 w 12389861"/>
              <a:gd name="connsiteY7" fmla="*/ 5566580 h 5984476"/>
              <a:gd name="connsiteX8" fmla="*/ 0 w 12389861"/>
              <a:gd name="connsiteY8" fmla="*/ 417896 h 5984476"/>
              <a:gd name="connsiteX0" fmla="*/ 11971965 w 12389861"/>
              <a:gd name="connsiteY0" fmla="*/ 0 h 5984476"/>
              <a:gd name="connsiteX1" fmla="*/ 12389861 w 12389861"/>
              <a:gd name="connsiteY1" fmla="*/ 417896 h 5984476"/>
              <a:gd name="connsiteX2" fmla="*/ 12389861 w 12389861"/>
              <a:gd name="connsiteY2" fmla="*/ 5566580 h 5984476"/>
              <a:gd name="connsiteX3" fmla="*/ 11971965 w 12389861"/>
              <a:gd name="connsiteY3" fmla="*/ 5984476 h 5984476"/>
              <a:gd name="connsiteX4" fmla="*/ 417896 w 12389861"/>
              <a:gd name="connsiteY4" fmla="*/ 5984476 h 5984476"/>
              <a:gd name="connsiteX5" fmla="*/ 0 w 12389861"/>
              <a:gd name="connsiteY5" fmla="*/ 5566580 h 5984476"/>
              <a:gd name="connsiteX6" fmla="*/ 0 w 12389861"/>
              <a:gd name="connsiteY6" fmla="*/ 417896 h 5984476"/>
              <a:gd name="connsiteX7" fmla="*/ 417896 w 12389861"/>
              <a:gd name="connsiteY7" fmla="*/ 0 h 5984476"/>
              <a:gd name="connsiteX8" fmla="*/ 12063405 w 12389861"/>
              <a:gd name="connsiteY8" fmla="*/ 91440 h 5984476"/>
              <a:gd name="connsiteX0" fmla="*/ 11971965 w 12389861"/>
              <a:gd name="connsiteY0" fmla="*/ 10160 h 5994636"/>
              <a:gd name="connsiteX1" fmla="*/ 12389861 w 12389861"/>
              <a:gd name="connsiteY1" fmla="*/ 428056 h 5994636"/>
              <a:gd name="connsiteX2" fmla="*/ 12389861 w 12389861"/>
              <a:gd name="connsiteY2" fmla="*/ 5576740 h 5994636"/>
              <a:gd name="connsiteX3" fmla="*/ 11971965 w 12389861"/>
              <a:gd name="connsiteY3" fmla="*/ 5994636 h 5994636"/>
              <a:gd name="connsiteX4" fmla="*/ 417896 w 12389861"/>
              <a:gd name="connsiteY4" fmla="*/ 5994636 h 5994636"/>
              <a:gd name="connsiteX5" fmla="*/ 0 w 12389861"/>
              <a:gd name="connsiteY5" fmla="*/ 5576740 h 5994636"/>
              <a:gd name="connsiteX6" fmla="*/ 0 w 12389861"/>
              <a:gd name="connsiteY6" fmla="*/ 428056 h 5994636"/>
              <a:gd name="connsiteX7" fmla="*/ 417896 w 12389861"/>
              <a:gd name="connsiteY7" fmla="*/ 10160 h 5994636"/>
              <a:gd name="connsiteX8" fmla="*/ 11736027 w 12389861"/>
              <a:gd name="connsiteY8" fmla="*/ 0 h 5994636"/>
              <a:gd name="connsiteX0" fmla="*/ 11971965 w 12389861"/>
              <a:gd name="connsiteY0" fmla="*/ 0 h 5984476"/>
              <a:gd name="connsiteX1" fmla="*/ 12389861 w 12389861"/>
              <a:gd name="connsiteY1" fmla="*/ 417896 h 5984476"/>
              <a:gd name="connsiteX2" fmla="*/ 12389861 w 12389861"/>
              <a:gd name="connsiteY2" fmla="*/ 5566580 h 5984476"/>
              <a:gd name="connsiteX3" fmla="*/ 11971965 w 12389861"/>
              <a:gd name="connsiteY3" fmla="*/ 5984476 h 5984476"/>
              <a:gd name="connsiteX4" fmla="*/ 417896 w 12389861"/>
              <a:gd name="connsiteY4" fmla="*/ 5984476 h 5984476"/>
              <a:gd name="connsiteX5" fmla="*/ 0 w 12389861"/>
              <a:gd name="connsiteY5" fmla="*/ 5566580 h 5984476"/>
              <a:gd name="connsiteX6" fmla="*/ 0 w 12389861"/>
              <a:gd name="connsiteY6" fmla="*/ 417896 h 5984476"/>
              <a:gd name="connsiteX7" fmla="*/ 417896 w 12389861"/>
              <a:gd name="connsiteY7" fmla="*/ 0 h 5984476"/>
              <a:gd name="connsiteX8" fmla="*/ 11713449 w 12389861"/>
              <a:gd name="connsiteY8" fmla="*/ 1129 h 5984476"/>
              <a:gd name="connsiteX0" fmla="*/ 12389861 w 12389861"/>
              <a:gd name="connsiteY0" fmla="*/ 417896 h 5984476"/>
              <a:gd name="connsiteX1" fmla="*/ 12389861 w 12389861"/>
              <a:gd name="connsiteY1" fmla="*/ 5566580 h 5984476"/>
              <a:gd name="connsiteX2" fmla="*/ 11971965 w 12389861"/>
              <a:gd name="connsiteY2" fmla="*/ 5984476 h 5984476"/>
              <a:gd name="connsiteX3" fmla="*/ 417896 w 12389861"/>
              <a:gd name="connsiteY3" fmla="*/ 5984476 h 5984476"/>
              <a:gd name="connsiteX4" fmla="*/ 0 w 12389861"/>
              <a:gd name="connsiteY4" fmla="*/ 5566580 h 5984476"/>
              <a:gd name="connsiteX5" fmla="*/ 0 w 12389861"/>
              <a:gd name="connsiteY5" fmla="*/ 417896 h 5984476"/>
              <a:gd name="connsiteX6" fmla="*/ 417896 w 12389861"/>
              <a:gd name="connsiteY6" fmla="*/ 0 h 5984476"/>
              <a:gd name="connsiteX7" fmla="*/ 11713449 w 12389861"/>
              <a:gd name="connsiteY7" fmla="*/ 1129 h 5984476"/>
              <a:gd name="connsiteX0" fmla="*/ 12389861 w 12389861"/>
              <a:gd name="connsiteY0" fmla="*/ 5566580 h 5984476"/>
              <a:gd name="connsiteX1" fmla="*/ 11971965 w 12389861"/>
              <a:gd name="connsiteY1" fmla="*/ 5984476 h 5984476"/>
              <a:gd name="connsiteX2" fmla="*/ 417896 w 12389861"/>
              <a:gd name="connsiteY2" fmla="*/ 5984476 h 5984476"/>
              <a:gd name="connsiteX3" fmla="*/ 0 w 12389861"/>
              <a:gd name="connsiteY3" fmla="*/ 5566580 h 5984476"/>
              <a:gd name="connsiteX4" fmla="*/ 0 w 12389861"/>
              <a:gd name="connsiteY4" fmla="*/ 417896 h 5984476"/>
              <a:gd name="connsiteX5" fmla="*/ 417896 w 12389861"/>
              <a:gd name="connsiteY5" fmla="*/ 0 h 5984476"/>
              <a:gd name="connsiteX6" fmla="*/ 11713449 w 12389861"/>
              <a:gd name="connsiteY6" fmla="*/ 1129 h 5984476"/>
              <a:gd name="connsiteX0" fmla="*/ 11971965 w 11971965"/>
              <a:gd name="connsiteY0" fmla="*/ 5984476 h 5984476"/>
              <a:gd name="connsiteX1" fmla="*/ 417896 w 11971965"/>
              <a:gd name="connsiteY1" fmla="*/ 5984476 h 5984476"/>
              <a:gd name="connsiteX2" fmla="*/ 0 w 11971965"/>
              <a:gd name="connsiteY2" fmla="*/ 5566580 h 5984476"/>
              <a:gd name="connsiteX3" fmla="*/ 0 w 11971965"/>
              <a:gd name="connsiteY3" fmla="*/ 417896 h 5984476"/>
              <a:gd name="connsiteX4" fmla="*/ 417896 w 11971965"/>
              <a:gd name="connsiteY4" fmla="*/ 0 h 5984476"/>
              <a:gd name="connsiteX5" fmla="*/ 11713449 w 11971965"/>
              <a:gd name="connsiteY5" fmla="*/ 1129 h 5984476"/>
              <a:gd name="connsiteX0" fmla="*/ 11712320 w 11713449"/>
              <a:gd name="connsiteY0" fmla="*/ 5973187 h 5984476"/>
              <a:gd name="connsiteX1" fmla="*/ 417896 w 11713449"/>
              <a:gd name="connsiteY1" fmla="*/ 5984476 h 5984476"/>
              <a:gd name="connsiteX2" fmla="*/ 0 w 11713449"/>
              <a:gd name="connsiteY2" fmla="*/ 5566580 h 5984476"/>
              <a:gd name="connsiteX3" fmla="*/ 0 w 11713449"/>
              <a:gd name="connsiteY3" fmla="*/ 417896 h 5984476"/>
              <a:gd name="connsiteX4" fmla="*/ 417896 w 11713449"/>
              <a:gd name="connsiteY4" fmla="*/ 0 h 5984476"/>
              <a:gd name="connsiteX5" fmla="*/ 11713449 w 11713449"/>
              <a:gd name="connsiteY5" fmla="*/ 1129 h 5984476"/>
              <a:gd name="connsiteX0" fmla="*/ 11734898 w 11734898"/>
              <a:gd name="connsiteY0" fmla="*/ 5995765 h 5995765"/>
              <a:gd name="connsiteX1" fmla="*/ 417896 w 11734898"/>
              <a:gd name="connsiteY1" fmla="*/ 5984476 h 5995765"/>
              <a:gd name="connsiteX2" fmla="*/ 0 w 11734898"/>
              <a:gd name="connsiteY2" fmla="*/ 5566580 h 5995765"/>
              <a:gd name="connsiteX3" fmla="*/ 0 w 11734898"/>
              <a:gd name="connsiteY3" fmla="*/ 417896 h 5995765"/>
              <a:gd name="connsiteX4" fmla="*/ 417896 w 11734898"/>
              <a:gd name="connsiteY4" fmla="*/ 0 h 5995765"/>
              <a:gd name="connsiteX5" fmla="*/ 11713449 w 11734898"/>
              <a:gd name="connsiteY5" fmla="*/ 1129 h 599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4898" h="5995765">
                <a:moveTo>
                  <a:pt x="11734898" y="5995765"/>
                </a:moveTo>
                <a:lnTo>
                  <a:pt x="417896" y="5984476"/>
                </a:lnTo>
                <a:cubicBezTo>
                  <a:pt x="187098" y="5984476"/>
                  <a:pt x="0" y="5797378"/>
                  <a:pt x="0" y="5566580"/>
                </a:cubicBezTo>
                <a:lnTo>
                  <a:pt x="0" y="417896"/>
                </a:lnTo>
                <a:cubicBezTo>
                  <a:pt x="0" y="187098"/>
                  <a:pt x="187098" y="0"/>
                  <a:pt x="417896" y="0"/>
                </a:cubicBezTo>
                <a:lnTo>
                  <a:pt x="11713449" y="1129"/>
                </a:lnTo>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8" name="Text Placeholder 7">
            <a:extLst>
              <a:ext uri="{FF2B5EF4-FFF2-40B4-BE49-F238E27FC236}">
                <a16:creationId xmlns:a16="http://schemas.microsoft.com/office/drawing/2014/main" id="{7E4A8302-D79A-CC44-B437-4FE9981BEAC5}"/>
              </a:ext>
            </a:extLst>
          </p:cNvPr>
          <p:cNvSpPr>
            <a:spLocks noGrp="1"/>
          </p:cNvSpPr>
          <p:nvPr>
            <p:ph type="body" sz="quarter" idx="11" hasCustomPrompt="1"/>
          </p:nvPr>
        </p:nvSpPr>
        <p:spPr>
          <a:xfrm>
            <a:off x="33510857" y="10668000"/>
            <a:ext cx="11748135" cy="3444240"/>
          </a:xfrm>
        </p:spPr>
        <p:txBody>
          <a:bodyPr anchor="ctr" anchorCtr="0">
            <a:normAutofit/>
          </a:bodyPr>
          <a:lstStyle>
            <a:lvl1pPr marL="0" indent="0">
              <a:buNone/>
              <a:defRPr sz="7560" b="1" spc="420" baseline="0"/>
            </a:lvl1pPr>
          </a:lstStyle>
          <a:p>
            <a:pPr lvl="0"/>
            <a:r>
              <a:rPr lang="en-US" dirty="0"/>
              <a:t>SECTION NO.	</a:t>
            </a:r>
          </a:p>
        </p:txBody>
      </p:sp>
      <p:sp>
        <p:nvSpPr>
          <p:cNvPr id="9" name="Text Placeholder 7">
            <a:extLst>
              <a:ext uri="{FF2B5EF4-FFF2-40B4-BE49-F238E27FC236}">
                <a16:creationId xmlns:a16="http://schemas.microsoft.com/office/drawing/2014/main" id="{169CCDFC-1A20-774A-9821-7D758CB5BE45}"/>
              </a:ext>
            </a:extLst>
          </p:cNvPr>
          <p:cNvSpPr>
            <a:spLocks noGrp="1"/>
          </p:cNvSpPr>
          <p:nvPr>
            <p:ph type="body" sz="quarter" idx="12" hasCustomPrompt="1"/>
          </p:nvPr>
        </p:nvSpPr>
        <p:spPr>
          <a:xfrm>
            <a:off x="33510857" y="14737080"/>
            <a:ext cx="15803966" cy="10823088"/>
          </a:xfrm>
        </p:spPr>
        <p:txBody>
          <a:bodyPr>
            <a:normAutofit/>
          </a:bodyPr>
          <a:lstStyle>
            <a:lvl1pPr marL="0" indent="0">
              <a:buNone/>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pPr lvl="0"/>
            <a:r>
              <a:rPr lang="en-US" dirty="0"/>
              <a:t>Section Title</a:t>
            </a:r>
          </a:p>
        </p:txBody>
      </p:sp>
      <p:sp>
        <p:nvSpPr>
          <p:cNvPr id="10" name="Rounded Rectangle 9">
            <a:extLst>
              <a:ext uri="{FF2B5EF4-FFF2-40B4-BE49-F238E27FC236}">
                <a16:creationId xmlns:a16="http://schemas.microsoft.com/office/drawing/2014/main" id="{230B1047-261F-C045-8795-B524E6638AE5}"/>
              </a:ext>
            </a:extLst>
          </p:cNvPr>
          <p:cNvSpPr/>
          <p:nvPr/>
        </p:nvSpPr>
        <p:spPr>
          <a:xfrm>
            <a:off x="1035115" y="1113506"/>
            <a:ext cx="3127849" cy="357176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Tree>
    <p:extLst>
      <p:ext uri="{BB962C8B-B14F-4D97-AF65-F5344CB8AC3E}">
        <p14:creationId xmlns:p14="http://schemas.microsoft.com/office/powerpoint/2010/main" val="29379538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ection Header without Photo">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FD40AF5C-D7E3-704F-A3BD-0A65FBC11ADD}"/>
              </a:ext>
            </a:extLst>
          </p:cNvPr>
          <p:cNvSpPr/>
          <p:nvPr/>
        </p:nvSpPr>
        <p:spPr>
          <a:xfrm>
            <a:off x="3260508" y="4245996"/>
            <a:ext cx="14694007" cy="24426408"/>
          </a:xfrm>
          <a:prstGeom prst="roundRect">
            <a:avLst>
              <a:gd name="adj" fmla="val 856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cxnSp>
        <p:nvCxnSpPr>
          <p:cNvPr id="8" name="Straight Connector 7">
            <a:extLst>
              <a:ext uri="{FF2B5EF4-FFF2-40B4-BE49-F238E27FC236}">
                <a16:creationId xmlns:a16="http://schemas.microsoft.com/office/drawing/2014/main" id="{6C57EA79-EEEF-AB42-A7DF-4B9392AB5D3A}"/>
              </a:ext>
            </a:extLst>
          </p:cNvPr>
          <p:cNvCxnSpPr/>
          <p:nvPr/>
        </p:nvCxnSpPr>
        <p:spPr>
          <a:xfrm>
            <a:off x="5609014" y="22961021"/>
            <a:ext cx="25894054" cy="0"/>
          </a:xfrm>
          <a:prstGeom prst="line">
            <a:avLst/>
          </a:prstGeom>
          <a:ln w="508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909BA636-D335-B042-962D-A88C834A6817}"/>
              </a:ext>
            </a:extLst>
          </p:cNvPr>
          <p:cNvSpPr>
            <a:spLocks noGrp="1"/>
          </p:cNvSpPr>
          <p:nvPr>
            <p:ph type="body" sz="quarter" idx="11" hasCustomPrompt="1"/>
          </p:nvPr>
        </p:nvSpPr>
        <p:spPr>
          <a:xfrm>
            <a:off x="5609014" y="6978576"/>
            <a:ext cx="11748135" cy="3444240"/>
          </a:xfrm>
        </p:spPr>
        <p:txBody>
          <a:bodyPr anchor="ctr" anchorCtr="0">
            <a:normAutofit/>
          </a:bodyPr>
          <a:lstStyle>
            <a:lvl1pPr marL="0" indent="0">
              <a:buNone/>
              <a:defRPr sz="7560" b="1" spc="420" baseline="0"/>
            </a:lvl1pPr>
          </a:lstStyle>
          <a:p>
            <a:pPr lvl="0"/>
            <a:r>
              <a:rPr lang="en-US" dirty="0"/>
              <a:t>SECTION NO.	</a:t>
            </a:r>
          </a:p>
        </p:txBody>
      </p:sp>
      <p:sp>
        <p:nvSpPr>
          <p:cNvPr id="10" name="Text Placeholder 7">
            <a:extLst>
              <a:ext uri="{FF2B5EF4-FFF2-40B4-BE49-F238E27FC236}">
                <a16:creationId xmlns:a16="http://schemas.microsoft.com/office/drawing/2014/main" id="{835E5705-1499-EC4A-AE62-51BEA6A8904B}"/>
              </a:ext>
            </a:extLst>
          </p:cNvPr>
          <p:cNvSpPr>
            <a:spLocks noGrp="1"/>
          </p:cNvSpPr>
          <p:nvPr>
            <p:ph type="body" sz="quarter" idx="12" hasCustomPrompt="1"/>
          </p:nvPr>
        </p:nvSpPr>
        <p:spPr>
          <a:xfrm>
            <a:off x="5609014" y="11047656"/>
            <a:ext cx="38443553" cy="10823088"/>
          </a:xfrm>
        </p:spPr>
        <p:txBody>
          <a:bodyPr anchor="b" anchorCtr="0">
            <a:normAutofit/>
          </a:bodyPr>
          <a:lstStyle>
            <a:lvl1pPr marL="0" indent="0">
              <a:buNone/>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pPr lvl="0"/>
            <a:r>
              <a:rPr lang="en-US" dirty="0"/>
              <a:t>Section Title</a:t>
            </a:r>
          </a:p>
        </p:txBody>
      </p:sp>
    </p:spTree>
    <p:extLst>
      <p:ext uri="{BB962C8B-B14F-4D97-AF65-F5344CB8AC3E}">
        <p14:creationId xmlns:p14="http://schemas.microsoft.com/office/powerpoint/2010/main" val="8076674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econdary Section Header">
    <p:spTree>
      <p:nvGrpSpPr>
        <p:cNvPr id="1" name=""/>
        <p:cNvGrpSpPr/>
        <p:nvPr/>
      </p:nvGrpSpPr>
      <p:grpSpPr>
        <a:xfrm>
          <a:off x="0" y="0"/>
          <a:ext cx="0" cy="0"/>
          <a:chOff x="0" y="0"/>
          <a:chExt cx="0" cy="0"/>
        </a:xfrm>
      </p:grpSpPr>
      <p:sp>
        <p:nvSpPr>
          <p:cNvPr id="10" name="Text Placeholder 7">
            <a:extLst>
              <a:ext uri="{FF2B5EF4-FFF2-40B4-BE49-F238E27FC236}">
                <a16:creationId xmlns:a16="http://schemas.microsoft.com/office/drawing/2014/main" id="{835E5705-1499-EC4A-AE62-51BEA6A8904B}"/>
              </a:ext>
            </a:extLst>
          </p:cNvPr>
          <p:cNvSpPr>
            <a:spLocks noGrp="1"/>
          </p:cNvSpPr>
          <p:nvPr>
            <p:ph type="body" sz="quarter" idx="12" hasCustomPrompt="1"/>
          </p:nvPr>
        </p:nvSpPr>
        <p:spPr>
          <a:xfrm>
            <a:off x="7417257" y="8739019"/>
            <a:ext cx="38443553" cy="15440362"/>
          </a:xfrm>
        </p:spPr>
        <p:txBody>
          <a:bodyPr anchor="ctr" anchorCtr="0">
            <a:normAutofit/>
          </a:bodyPr>
          <a:lstStyle>
            <a:lvl1pPr marL="0" indent="0">
              <a:buNone/>
              <a:defRPr sz="18480" b="0" i="0">
                <a:latin typeface="Roboto Condensed" panose="02000000000000000000" pitchFamily="2" charset="0"/>
                <a:ea typeface="Roboto Condensed" panose="02000000000000000000" pitchFamily="2" charset="0"/>
                <a:cs typeface="Roboto Condensed" panose="02000000000000000000" pitchFamily="2" charset="0"/>
              </a:defRPr>
            </a:lvl1pPr>
          </a:lstStyle>
          <a:p>
            <a:pPr lvl="0"/>
            <a:r>
              <a:rPr lang="en-US" dirty="0"/>
              <a:t>Section Title</a:t>
            </a:r>
          </a:p>
        </p:txBody>
      </p:sp>
      <p:cxnSp>
        <p:nvCxnSpPr>
          <p:cNvPr id="6" name="Straight Connector 5">
            <a:extLst>
              <a:ext uri="{FF2B5EF4-FFF2-40B4-BE49-F238E27FC236}">
                <a16:creationId xmlns:a16="http://schemas.microsoft.com/office/drawing/2014/main" id="{8C3B5359-7184-FA45-8359-C1A5C39B276A}"/>
              </a:ext>
            </a:extLst>
          </p:cNvPr>
          <p:cNvCxnSpPr>
            <a:cxnSpLocks/>
          </p:cNvCxnSpPr>
          <p:nvPr/>
        </p:nvCxnSpPr>
        <p:spPr>
          <a:xfrm>
            <a:off x="7417255" y="19043957"/>
            <a:ext cx="23587620" cy="0"/>
          </a:xfrm>
          <a:prstGeom prst="line">
            <a:avLst/>
          </a:prstGeom>
          <a:ln w="50800" cap="rnd">
            <a:solidFill>
              <a:schemeClr val="bg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403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ark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16762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1320E-4719-6D41-8FD0-DAC75A474C28}"/>
              </a:ext>
            </a:extLst>
          </p:cNvPr>
          <p:cNvSpPr>
            <a:spLocks noGrp="1"/>
          </p:cNvSpPr>
          <p:nvPr>
            <p:ph type="title"/>
          </p:nvPr>
        </p:nvSpPr>
        <p:spPr>
          <a:xfrm>
            <a:off x="3520440" y="1752603"/>
            <a:ext cx="44165520" cy="636270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8DE44C-4E2E-9B44-ABD5-CA13BA5F7D98}"/>
              </a:ext>
            </a:extLst>
          </p:cNvPr>
          <p:cNvSpPr>
            <a:spLocks noGrp="1"/>
          </p:cNvSpPr>
          <p:nvPr>
            <p:ph idx="1"/>
          </p:nvPr>
        </p:nvSpPr>
        <p:spPr>
          <a:xfrm>
            <a:off x="3520440" y="8763000"/>
            <a:ext cx="44165520" cy="208864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ound Same Side Corner Rectangle 8">
            <a:extLst>
              <a:ext uri="{FF2B5EF4-FFF2-40B4-BE49-F238E27FC236}">
                <a16:creationId xmlns:a16="http://schemas.microsoft.com/office/drawing/2014/main" id="{39B62140-2561-3247-A1AE-808010A58727}"/>
              </a:ext>
            </a:extLst>
          </p:cNvPr>
          <p:cNvSpPr/>
          <p:nvPr/>
        </p:nvSpPr>
        <p:spPr>
          <a:xfrm rot="5400000">
            <a:off x="-2351845" y="4146420"/>
            <a:ext cx="6320731" cy="1617038"/>
          </a:xfrm>
          <a:prstGeom prst="round2Same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Tree>
    <p:extLst>
      <p:ext uri="{BB962C8B-B14F-4D97-AF65-F5344CB8AC3E}">
        <p14:creationId xmlns:p14="http://schemas.microsoft.com/office/powerpoint/2010/main" val="28410315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8DE44C-4E2E-9B44-ABD5-CA13BA5F7D98}"/>
              </a:ext>
            </a:extLst>
          </p:cNvPr>
          <p:cNvSpPr>
            <a:spLocks noGrp="1"/>
          </p:cNvSpPr>
          <p:nvPr>
            <p:ph idx="1"/>
          </p:nvPr>
        </p:nvSpPr>
        <p:spPr>
          <a:xfrm>
            <a:off x="3520440" y="8763000"/>
            <a:ext cx="44165520" cy="208864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A986342E-27DE-964E-91BA-F45D2111DA04}"/>
              </a:ext>
            </a:extLst>
          </p:cNvPr>
          <p:cNvSpPr>
            <a:spLocks noGrp="1"/>
          </p:cNvSpPr>
          <p:nvPr>
            <p:ph type="title"/>
          </p:nvPr>
        </p:nvSpPr>
        <p:spPr>
          <a:xfrm>
            <a:off x="3520440" y="3627120"/>
            <a:ext cx="44165520" cy="4488182"/>
          </a:xfrm>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endParaRPr lang="en-US" dirty="0"/>
          </a:p>
        </p:txBody>
      </p:sp>
      <p:sp>
        <p:nvSpPr>
          <p:cNvPr id="6" name="Text Placeholder 10">
            <a:extLst>
              <a:ext uri="{FF2B5EF4-FFF2-40B4-BE49-F238E27FC236}">
                <a16:creationId xmlns:a16="http://schemas.microsoft.com/office/drawing/2014/main" id="{51054B06-8EC3-0644-8FFA-415D13338931}"/>
              </a:ext>
            </a:extLst>
          </p:cNvPr>
          <p:cNvSpPr>
            <a:spLocks noGrp="1"/>
          </p:cNvSpPr>
          <p:nvPr>
            <p:ph type="body" sz="quarter" idx="12" hasCustomPrompt="1"/>
          </p:nvPr>
        </p:nvSpPr>
        <p:spPr>
          <a:xfrm>
            <a:off x="3520440" y="1752602"/>
            <a:ext cx="22613556" cy="1874520"/>
          </a:xfrm>
        </p:spPr>
        <p:txBody>
          <a:bodyPr anchor="ctr" anchorCtr="0">
            <a:noAutofit/>
          </a:bodyPr>
          <a:lstStyle>
            <a:lvl1pPr marL="0" indent="0">
              <a:buNone/>
              <a:defRPr sz="7560" b="0" i="0">
                <a:solidFill>
                  <a:schemeClr val="bg1"/>
                </a:solidFill>
                <a:latin typeface="Source Sans Pro" panose="020B0503030403020204" pitchFamily="34" charset="0"/>
                <a:ea typeface="Source Sans Pro" panose="020B0503030403020204" pitchFamily="34" charset="0"/>
              </a:defRPr>
            </a:lvl1pPr>
          </a:lstStyle>
          <a:p>
            <a:pPr lvl="0"/>
            <a:r>
              <a:rPr lang="en-US" dirty="0"/>
              <a:t>SUPER- TITLE</a:t>
            </a:r>
          </a:p>
        </p:txBody>
      </p:sp>
      <p:sp>
        <p:nvSpPr>
          <p:cNvPr id="8" name="Round Same Side Corner Rectangle 7">
            <a:extLst>
              <a:ext uri="{FF2B5EF4-FFF2-40B4-BE49-F238E27FC236}">
                <a16:creationId xmlns:a16="http://schemas.microsoft.com/office/drawing/2014/main" id="{71491C08-DABD-DF47-B7A3-FFD64343A9AC}"/>
              </a:ext>
            </a:extLst>
          </p:cNvPr>
          <p:cNvSpPr/>
          <p:nvPr/>
        </p:nvSpPr>
        <p:spPr>
          <a:xfrm rot="5400000">
            <a:off x="-2351845" y="4146420"/>
            <a:ext cx="6320731" cy="1617038"/>
          </a:xfrm>
          <a:prstGeom prst="round2Same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Tree>
    <p:extLst>
      <p:ext uri="{BB962C8B-B14F-4D97-AF65-F5344CB8AC3E}">
        <p14:creationId xmlns:p14="http://schemas.microsoft.com/office/powerpoint/2010/main" val="38712669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i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3520440" y="8763000"/>
            <a:ext cx="44165520" cy="20886422"/>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a:extLst>
              <a:ext uri="{FF2B5EF4-FFF2-40B4-BE49-F238E27FC236}">
                <a16:creationId xmlns:a16="http://schemas.microsoft.com/office/drawing/2014/main" id="{EAB75C3C-FF66-5549-81D8-A768630F26CB}"/>
              </a:ext>
            </a:extLst>
          </p:cNvPr>
          <p:cNvSpPr>
            <a:spLocks noGrp="1"/>
          </p:cNvSpPr>
          <p:nvPr>
            <p:ph type="body" sz="quarter" idx="10" hasCustomPrompt="1"/>
          </p:nvPr>
        </p:nvSpPr>
        <p:spPr>
          <a:xfrm>
            <a:off x="3520440" y="6195065"/>
            <a:ext cx="22613556" cy="1874520"/>
          </a:xfrm>
        </p:spPr>
        <p:txBody>
          <a:bodyPr>
            <a:noAutofit/>
          </a:bodyPr>
          <a:lstStyle>
            <a:lvl1pPr marL="0" indent="0">
              <a:buNone/>
              <a:defRPr sz="6720" b="0" i="0">
                <a:solidFill>
                  <a:schemeClr val="bg1"/>
                </a:solidFill>
                <a:latin typeface="Source Sans Pro" panose="020B0503030403020204" pitchFamily="34" charset="0"/>
                <a:ea typeface="Source Sans Pro" panose="020B0503030403020204" pitchFamily="34" charset="0"/>
              </a:defRPr>
            </a:lvl1pPr>
          </a:lstStyle>
          <a:p>
            <a:pPr lvl="0"/>
            <a:r>
              <a:rPr lang="en-US" dirty="0"/>
              <a:t>Sub-title</a:t>
            </a:r>
          </a:p>
        </p:txBody>
      </p:sp>
      <p:sp>
        <p:nvSpPr>
          <p:cNvPr id="7" name="Round Same Side Corner Rectangle 6">
            <a:extLst>
              <a:ext uri="{FF2B5EF4-FFF2-40B4-BE49-F238E27FC236}">
                <a16:creationId xmlns:a16="http://schemas.microsoft.com/office/drawing/2014/main" id="{2237AEE5-BFD7-154B-A292-6B25C36F1C86}"/>
              </a:ext>
            </a:extLst>
          </p:cNvPr>
          <p:cNvSpPr/>
          <p:nvPr/>
        </p:nvSpPr>
        <p:spPr>
          <a:xfrm rot="5400000">
            <a:off x="-2351849" y="4104449"/>
            <a:ext cx="6320731" cy="161703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10" name="Slide Number Placeholder 5">
            <a:extLst>
              <a:ext uri="{FF2B5EF4-FFF2-40B4-BE49-F238E27FC236}">
                <a16:creationId xmlns:a16="http://schemas.microsoft.com/office/drawing/2014/main" id="{507D79F2-92AF-444C-A486-38D0F6244947}"/>
              </a:ext>
            </a:extLst>
          </p:cNvPr>
          <p:cNvSpPr>
            <a:spLocks noGrp="1"/>
          </p:cNvSpPr>
          <p:nvPr>
            <p:ph type="sldNum" sz="quarter" idx="4"/>
          </p:nvPr>
        </p:nvSpPr>
        <p:spPr>
          <a:xfrm>
            <a:off x="38564820" y="29762201"/>
            <a:ext cx="11521440" cy="1752600"/>
          </a:xfrm>
          <a:prstGeom prst="rect">
            <a:avLst/>
          </a:prstGeom>
        </p:spPr>
        <p:txBody>
          <a:bodyPr vert="horz" lIns="91440" tIns="45720" rIns="91440" bIns="45720" rtlCol="0" anchor="ctr"/>
          <a:lstStyle>
            <a:defPPr>
              <a:defRPr lang="en-US"/>
            </a:defPPr>
            <a:lvl1pPr marL="0" algn="r" defTabSz="3840480" rtl="0" eaLnBrk="1" latinLnBrk="0" hangingPunct="1">
              <a:defRPr sz="5040" kern="1200">
                <a:solidFill>
                  <a:schemeClr val="accent5"/>
                </a:solidFill>
                <a:latin typeface="Source Sans Pro" panose="020B0503030403020204" pitchFamily="34" charset="0"/>
                <a:ea typeface="Source Sans Pro" panose="020B0503030403020204" pitchFamily="34" charset="0"/>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a:lstStyle>
          <a:p>
            <a:r>
              <a:rPr lang="en-US"/>
              <a:t>1</a:t>
            </a:r>
            <a:endParaRPr lang="en-US" dirty="0"/>
          </a:p>
        </p:txBody>
      </p:sp>
      <p:sp>
        <p:nvSpPr>
          <p:cNvPr id="8" name="Round Same Side Corner Rectangle 7">
            <a:extLst>
              <a:ext uri="{FF2B5EF4-FFF2-40B4-BE49-F238E27FC236}">
                <a16:creationId xmlns:a16="http://schemas.microsoft.com/office/drawing/2014/main" id="{CA5F3F91-A1FF-0F42-980A-2CC6B99CCBEF}"/>
              </a:ext>
            </a:extLst>
          </p:cNvPr>
          <p:cNvSpPr/>
          <p:nvPr/>
        </p:nvSpPr>
        <p:spPr>
          <a:xfrm rot="5400000">
            <a:off x="-2351845" y="4146420"/>
            <a:ext cx="6320731" cy="1617038"/>
          </a:xfrm>
          <a:prstGeom prst="round2Same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Tree>
    <p:extLst>
      <p:ext uri="{BB962C8B-B14F-4D97-AF65-F5344CB8AC3E}">
        <p14:creationId xmlns:p14="http://schemas.microsoft.com/office/powerpoint/2010/main" val="162813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_01">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9492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Sub-Title, Super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3520440" y="3627120"/>
            <a:ext cx="44165520" cy="4274822"/>
          </a:xfrm>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3520440" y="8763000"/>
            <a:ext cx="44165520" cy="20886422"/>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0">
            <a:extLst>
              <a:ext uri="{FF2B5EF4-FFF2-40B4-BE49-F238E27FC236}">
                <a16:creationId xmlns:a16="http://schemas.microsoft.com/office/drawing/2014/main" id="{F602D2B1-3D05-2E42-913E-D79B8C3ECBFA}"/>
              </a:ext>
            </a:extLst>
          </p:cNvPr>
          <p:cNvSpPr>
            <a:spLocks noGrp="1"/>
          </p:cNvSpPr>
          <p:nvPr>
            <p:ph type="body" sz="quarter" idx="11" hasCustomPrompt="1"/>
          </p:nvPr>
        </p:nvSpPr>
        <p:spPr>
          <a:xfrm>
            <a:off x="3520440" y="1752602"/>
            <a:ext cx="22613556" cy="1874520"/>
          </a:xfrm>
        </p:spPr>
        <p:txBody>
          <a:bodyPr anchor="ctr" anchorCtr="0">
            <a:noAutofit/>
          </a:bodyPr>
          <a:lstStyle>
            <a:lvl1pPr marL="0" indent="0">
              <a:buNone/>
              <a:defRPr sz="7560" b="0" i="0">
                <a:solidFill>
                  <a:schemeClr val="bg1"/>
                </a:solidFill>
                <a:latin typeface="Source Sans Pro" panose="020B0503030403020204" pitchFamily="34" charset="0"/>
                <a:ea typeface="Source Sans Pro" panose="020B0503030403020204" pitchFamily="34" charset="0"/>
              </a:defRPr>
            </a:lvl1pPr>
          </a:lstStyle>
          <a:p>
            <a:pPr lvl="0"/>
            <a:r>
              <a:rPr lang="en-US" dirty="0"/>
              <a:t>SUPER- TITLE</a:t>
            </a:r>
          </a:p>
        </p:txBody>
      </p:sp>
      <p:sp>
        <p:nvSpPr>
          <p:cNvPr id="10" name="Text Placeholder 10">
            <a:extLst>
              <a:ext uri="{FF2B5EF4-FFF2-40B4-BE49-F238E27FC236}">
                <a16:creationId xmlns:a16="http://schemas.microsoft.com/office/drawing/2014/main" id="{40FAD702-4EFE-0D47-89D5-915D87312F02}"/>
              </a:ext>
            </a:extLst>
          </p:cNvPr>
          <p:cNvSpPr>
            <a:spLocks noGrp="1"/>
          </p:cNvSpPr>
          <p:nvPr>
            <p:ph type="body" sz="quarter" idx="10" hasCustomPrompt="1"/>
          </p:nvPr>
        </p:nvSpPr>
        <p:spPr>
          <a:xfrm>
            <a:off x="3520440" y="6512266"/>
            <a:ext cx="22613556" cy="1820208"/>
          </a:xfrm>
        </p:spPr>
        <p:txBody>
          <a:bodyPr>
            <a:noAutofit/>
          </a:bodyPr>
          <a:lstStyle>
            <a:lvl1pPr marL="0" indent="0">
              <a:buNone/>
              <a:defRPr sz="6720" b="0" i="0">
                <a:solidFill>
                  <a:schemeClr val="bg1"/>
                </a:solidFill>
                <a:latin typeface="Source Sans Pro" panose="020B0503030403020204" pitchFamily="34" charset="0"/>
                <a:ea typeface="Source Sans Pro" panose="020B0503030403020204" pitchFamily="34" charset="0"/>
              </a:defRPr>
            </a:lvl1pPr>
          </a:lstStyle>
          <a:p>
            <a:pPr lvl="0"/>
            <a:r>
              <a:rPr lang="en-US" dirty="0"/>
              <a:t>Sub-title</a:t>
            </a:r>
          </a:p>
        </p:txBody>
      </p:sp>
      <p:sp>
        <p:nvSpPr>
          <p:cNvPr id="9" name="Round Same Side Corner Rectangle 8">
            <a:extLst>
              <a:ext uri="{FF2B5EF4-FFF2-40B4-BE49-F238E27FC236}">
                <a16:creationId xmlns:a16="http://schemas.microsoft.com/office/drawing/2014/main" id="{8BE98263-9FA5-B844-BED6-7C6C9A84227A}"/>
              </a:ext>
            </a:extLst>
          </p:cNvPr>
          <p:cNvSpPr/>
          <p:nvPr/>
        </p:nvSpPr>
        <p:spPr>
          <a:xfrm rot="5400000">
            <a:off x="-2351849" y="4104449"/>
            <a:ext cx="6320731" cy="161703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13" name="Slide Number Placeholder 5">
            <a:extLst>
              <a:ext uri="{FF2B5EF4-FFF2-40B4-BE49-F238E27FC236}">
                <a16:creationId xmlns:a16="http://schemas.microsoft.com/office/drawing/2014/main" id="{CDC3AD18-6832-4440-841B-22AA70FEF9D0}"/>
              </a:ext>
            </a:extLst>
          </p:cNvPr>
          <p:cNvSpPr>
            <a:spLocks noGrp="1"/>
          </p:cNvSpPr>
          <p:nvPr>
            <p:ph type="sldNum" sz="quarter" idx="4"/>
          </p:nvPr>
        </p:nvSpPr>
        <p:spPr>
          <a:xfrm>
            <a:off x="38564820" y="29762201"/>
            <a:ext cx="11521440" cy="1752600"/>
          </a:xfrm>
          <a:prstGeom prst="rect">
            <a:avLst/>
          </a:prstGeom>
        </p:spPr>
        <p:txBody>
          <a:bodyPr vert="horz" lIns="91440" tIns="45720" rIns="91440" bIns="45720" rtlCol="0" anchor="ctr"/>
          <a:lstStyle>
            <a:defPPr>
              <a:defRPr lang="en-US"/>
            </a:defPPr>
            <a:lvl1pPr marL="0" algn="r" defTabSz="3840480" rtl="0" eaLnBrk="1" latinLnBrk="0" hangingPunct="1">
              <a:defRPr sz="5040" kern="1200">
                <a:solidFill>
                  <a:schemeClr val="accent5"/>
                </a:solidFill>
                <a:latin typeface="Source Sans Pro" panose="020B0503030403020204" pitchFamily="34" charset="0"/>
                <a:ea typeface="Source Sans Pro" panose="020B0503030403020204" pitchFamily="34" charset="0"/>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a:lstStyle>
          <a:p>
            <a:r>
              <a:rPr lang="en-US"/>
              <a:t>1</a:t>
            </a:r>
            <a:endParaRPr lang="en-US" dirty="0"/>
          </a:p>
        </p:txBody>
      </p:sp>
      <p:sp>
        <p:nvSpPr>
          <p:cNvPr id="8" name="Round Same Side Corner Rectangle 7">
            <a:extLst>
              <a:ext uri="{FF2B5EF4-FFF2-40B4-BE49-F238E27FC236}">
                <a16:creationId xmlns:a16="http://schemas.microsoft.com/office/drawing/2014/main" id="{DED3437E-6824-714D-A45C-F5A68AAEE69B}"/>
              </a:ext>
            </a:extLst>
          </p:cNvPr>
          <p:cNvSpPr/>
          <p:nvPr/>
        </p:nvSpPr>
        <p:spPr>
          <a:xfrm rot="5400000">
            <a:off x="-2351845" y="4146420"/>
            <a:ext cx="6320731" cy="1617038"/>
          </a:xfrm>
          <a:prstGeom prst="round2Same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Tree>
    <p:extLst>
      <p:ext uri="{BB962C8B-B14F-4D97-AF65-F5344CB8AC3E}">
        <p14:creationId xmlns:p14="http://schemas.microsoft.com/office/powerpoint/2010/main" val="42145223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op Photo, 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3520442" y="15830489"/>
            <a:ext cx="43916599" cy="5232398"/>
          </a:xfrm>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hasCustomPrompt="1"/>
          </p:nvPr>
        </p:nvSpPr>
        <p:spPr>
          <a:xfrm>
            <a:off x="3520442" y="21785525"/>
            <a:ext cx="21371561" cy="11132880"/>
          </a:xfrm>
        </p:spPr>
        <p:txBody>
          <a:bodyPr>
            <a:normAutofit/>
          </a:bodyPr>
          <a:lstStyle>
            <a:lvl1pPr marL="0" indent="0">
              <a:lnSpc>
                <a:spcPct val="150000"/>
              </a:lnSpc>
              <a:buNone/>
              <a:defRPr sz="9240"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dirty="0"/>
              <a:t>Text</a:t>
            </a:r>
          </a:p>
        </p:txBody>
      </p:sp>
      <p:sp>
        <p:nvSpPr>
          <p:cNvPr id="13" name="Content Placeholder 2">
            <a:extLst>
              <a:ext uri="{FF2B5EF4-FFF2-40B4-BE49-F238E27FC236}">
                <a16:creationId xmlns:a16="http://schemas.microsoft.com/office/drawing/2014/main" id="{7A4C2016-9667-2943-99B8-BF04D0502C8C}"/>
              </a:ext>
            </a:extLst>
          </p:cNvPr>
          <p:cNvSpPr>
            <a:spLocks noGrp="1"/>
          </p:cNvSpPr>
          <p:nvPr>
            <p:ph sz="half" idx="10" hasCustomPrompt="1"/>
          </p:nvPr>
        </p:nvSpPr>
        <p:spPr>
          <a:xfrm>
            <a:off x="26065480" y="21785525"/>
            <a:ext cx="21371561" cy="11132880"/>
          </a:xfrm>
        </p:spPr>
        <p:txBody>
          <a:bodyPr>
            <a:normAutofit/>
          </a:bodyPr>
          <a:lstStyle>
            <a:lvl1pPr marL="0" indent="0">
              <a:lnSpc>
                <a:spcPct val="150000"/>
              </a:lnSpc>
              <a:buNone/>
              <a:defRPr sz="9240"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dirty="0"/>
              <a:t>Text</a:t>
            </a:r>
          </a:p>
        </p:txBody>
      </p:sp>
      <p:sp>
        <p:nvSpPr>
          <p:cNvPr id="8" name="Round Same Side Corner Rectangle 7">
            <a:extLst>
              <a:ext uri="{FF2B5EF4-FFF2-40B4-BE49-F238E27FC236}">
                <a16:creationId xmlns:a16="http://schemas.microsoft.com/office/drawing/2014/main" id="{B3DABDC0-7A93-9444-B2A8-9C353DDEB3AE}"/>
              </a:ext>
            </a:extLst>
          </p:cNvPr>
          <p:cNvSpPr/>
          <p:nvPr/>
        </p:nvSpPr>
        <p:spPr>
          <a:xfrm rot="5400000">
            <a:off x="-2351849" y="17638164"/>
            <a:ext cx="6320731" cy="161703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9" name="Picture Placeholder 4">
            <a:extLst>
              <a:ext uri="{FF2B5EF4-FFF2-40B4-BE49-F238E27FC236}">
                <a16:creationId xmlns:a16="http://schemas.microsoft.com/office/drawing/2014/main" id="{DB441752-3FBE-AF4E-88BE-2147D0109695}"/>
              </a:ext>
            </a:extLst>
          </p:cNvPr>
          <p:cNvSpPr>
            <a:spLocks noGrp="1"/>
          </p:cNvSpPr>
          <p:nvPr>
            <p:ph type="pic" sz="quarter" idx="11" hasCustomPrompt="1"/>
          </p:nvPr>
        </p:nvSpPr>
        <p:spPr>
          <a:xfrm>
            <a:off x="2" y="3"/>
            <a:ext cx="51206404" cy="14305291"/>
          </a:xfrm>
          <a:solidFill>
            <a:schemeClr val="bg2">
              <a:lumMod val="20000"/>
              <a:lumOff val="80000"/>
            </a:schemeClr>
          </a:solidFill>
        </p:spPr>
        <p:txBody>
          <a:bodyPr anchor="ctr" anchorCtr="1">
            <a:normAutofit/>
          </a:bodyPr>
          <a:lstStyle>
            <a:lvl1pPr marL="0" marR="0" indent="0" algn="ctr" defTabSz="3840480" rtl="0" eaLnBrk="1" fontAlgn="auto" latinLnBrk="0" hangingPunct="1">
              <a:lnSpc>
                <a:spcPct val="100000"/>
              </a:lnSpc>
              <a:spcBef>
                <a:spcPts val="4200"/>
              </a:spcBef>
              <a:spcAft>
                <a:spcPts val="0"/>
              </a:spcAft>
              <a:buClrTx/>
              <a:buSzTx/>
              <a:buFont typeface="Arial" panose="020B0604020202020204" pitchFamily="34" charset="0"/>
              <a:buNone/>
              <a:tabLst/>
              <a:defRPr sz="6720" b="1">
                <a:solidFill>
                  <a:schemeClr val="tx1"/>
                </a:solidFill>
              </a:defRPr>
            </a:lvl1pPr>
          </a:lstStyle>
          <a:p>
            <a:pPr marL="0" marR="0" lvl="0" indent="0" algn="l" defTabSz="3840480" rtl="0" eaLnBrk="1" fontAlgn="auto" latinLnBrk="0" hangingPunct="1">
              <a:lnSpc>
                <a:spcPct val="100000"/>
              </a:lnSpc>
              <a:spcBef>
                <a:spcPts val="4200"/>
              </a:spcBef>
              <a:spcAft>
                <a:spcPts val="0"/>
              </a:spcAft>
              <a:buClrTx/>
              <a:buSzTx/>
              <a:buFont typeface="Arial" panose="020B0604020202020204" pitchFamily="34" charset="0"/>
              <a:buNone/>
              <a:tabLst/>
              <a:defRPr/>
            </a:pPr>
            <a:r>
              <a:rPr lang="en-US" dirty="0"/>
              <a:t>CLICK ICON TO ADD PICTURE</a:t>
            </a:r>
          </a:p>
        </p:txBody>
      </p:sp>
      <p:sp>
        <p:nvSpPr>
          <p:cNvPr id="7" name="Round Same Side Corner Rectangle 6">
            <a:extLst>
              <a:ext uri="{FF2B5EF4-FFF2-40B4-BE49-F238E27FC236}">
                <a16:creationId xmlns:a16="http://schemas.microsoft.com/office/drawing/2014/main" id="{1D0E0ABA-298E-C747-B957-798E4C257421}"/>
              </a:ext>
            </a:extLst>
          </p:cNvPr>
          <p:cNvSpPr/>
          <p:nvPr/>
        </p:nvSpPr>
        <p:spPr>
          <a:xfrm rot="5400000">
            <a:off x="-2351845" y="18182335"/>
            <a:ext cx="6320731" cy="1617038"/>
          </a:xfrm>
          <a:prstGeom prst="round2Same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Tree>
    <p:extLst>
      <p:ext uri="{BB962C8B-B14F-4D97-AF65-F5344CB8AC3E}">
        <p14:creationId xmlns:p14="http://schemas.microsoft.com/office/powerpoint/2010/main" val="28602282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op Photo, Title, Sub-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3520442" y="15830489"/>
            <a:ext cx="43916599" cy="5232398"/>
          </a:xfrm>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hasCustomPrompt="1"/>
          </p:nvPr>
        </p:nvSpPr>
        <p:spPr>
          <a:xfrm>
            <a:off x="3520442" y="21785525"/>
            <a:ext cx="21371561" cy="11132880"/>
          </a:xfrm>
        </p:spPr>
        <p:txBody>
          <a:bodyPr>
            <a:normAutofit/>
          </a:bodyPr>
          <a:lstStyle>
            <a:lvl1pPr marL="0" indent="0">
              <a:lnSpc>
                <a:spcPct val="150000"/>
              </a:lnSpc>
              <a:buNone/>
              <a:defRPr sz="9240"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dirty="0"/>
              <a:t>Text</a:t>
            </a:r>
          </a:p>
        </p:txBody>
      </p:sp>
      <p:sp>
        <p:nvSpPr>
          <p:cNvPr id="13" name="Content Placeholder 2">
            <a:extLst>
              <a:ext uri="{FF2B5EF4-FFF2-40B4-BE49-F238E27FC236}">
                <a16:creationId xmlns:a16="http://schemas.microsoft.com/office/drawing/2014/main" id="{7A4C2016-9667-2943-99B8-BF04D0502C8C}"/>
              </a:ext>
            </a:extLst>
          </p:cNvPr>
          <p:cNvSpPr>
            <a:spLocks noGrp="1"/>
          </p:cNvSpPr>
          <p:nvPr>
            <p:ph sz="half" idx="10" hasCustomPrompt="1"/>
          </p:nvPr>
        </p:nvSpPr>
        <p:spPr>
          <a:xfrm>
            <a:off x="26065480" y="21785525"/>
            <a:ext cx="21371561" cy="11132880"/>
          </a:xfrm>
        </p:spPr>
        <p:txBody>
          <a:bodyPr>
            <a:normAutofit/>
          </a:bodyPr>
          <a:lstStyle>
            <a:lvl1pPr marL="0" indent="0">
              <a:lnSpc>
                <a:spcPct val="150000"/>
              </a:lnSpc>
              <a:buNone/>
              <a:defRPr sz="9240"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dirty="0"/>
              <a:t>Text</a:t>
            </a:r>
          </a:p>
        </p:txBody>
      </p:sp>
      <p:sp>
        <p:nvSpPr>
          <p:cNvPr id="8" name="Text Placeholder 10">
            <a:extLst>
              <a:ext uri="{FF2B5EF4-FFF2-40B4-BE49-F238E27FC236}">
                <a16:creationId xmlns:a16="http://schemas.microsoft.com/office/drawing/2014/main" id="{43B668D0-AAAB-0345-82F3-3ED553755883}"/>
              </a:ext>
            </a:extLst>
          </p:cNvPr>
          <p:cNvSpPr>
            <a:spLocks noGrp="1"/>
          </p:cNvSpPr>
          <p:nvPr>
            <p:ph type="body" sz="quarter" idx="12" hasCustomPrompt="1"/>
          </p:nvPr>
        </p:nvSpPr>
        <p:spPr>
          <a:xfrm>
            <a:off x="3520440" y="19188367"/>
            <a:ext cx="22613556" cy="1874520"/>
          </a:xfrm>
        </p:spPr>
        <p:txBody>
          <a:bodyPr>
            <a:noAutofit/>
          </a:bodyPr>
          <a:lstStyle>
            <a:lvl1pPr marL="0" indent="0">
              <a:buNone/>
              <a:defRPr sz="6720" b="0" i="0">
                <a:solidFill>
                  <a:schemeClr val="bg1"/>
                </a:solidFill>
                <a:latin typeface="Source Sans Pro" panose="020B0503030403020204" pitchFamily="34" charset="0"/>
                <a:ea typeface="Source Sans Pro" panose="020B0503030403020204" pitchFamily="34" charset="0"/>
              </a:defRPr>
            </a:lvl1pPr>
          </a:lstStyle>
          <a:p>
            <a:pPr lvl="0"/>
            <a:r>
              <a:rPr lang="en-US" dirty="0"/>
              <a:t>Sub-title</a:t>
            </a:r>
          </a:p>
        </p:txBody>
      </p:sp>
      <p:sp>
        <p:nvSpPr>
          <p:cNvPr id="9" name="Round Same Side Corner Rectangle 8">
            <a:extLst>
              <a:ext uri="{FF2B5EF4-FFF2-40B4-BE49-F238E27FC236}">
                <a16:creationId xmlns:a16="http://schemas.microsoft.com/office/drawing/2014/main" id="{987469B0-46EE-9D4E-8903-2F96F1CAEC6F}"/>
              </a:ext>
            </a:extLst>
          </p:cNvPr>
          <p:cNvSpPr/>
          <p:nvPr/>
        </p:nvSpPr>
        <p:spPr>
          <a:xfrm rot="5400000">
            <a:off x="-2351849" y="17638164"/>
            <a:ext cx="6320731" cy="161703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10" name="Picture Placeholder 4">
            <a:extLst>
              <a:ext uri="{FF2B5EF4-FFF2-40B4-BE49-F238E27FC236}">
                <a16:creationId xmlns:a16="http://schemas.microsoft.com/office/drawing/2014/main" id="{AF1B1CF0-DB0A-7749-986D-D2F85E0300AE}"/>
              </a:ext>
            </a:extLst>
          </p:cNvPr>
          <p:cNvSpPr>
            <a:spLocks noGrp="1"/>
          </p:cNvSpPr>
          <p:nvPr>
            <p:ph type="pic" sz="quarter" idx="11" hasCustomPrompt="1"/>
          </p:nvPr>
        </p:nvSpPr>
        <p:spPr>
          <a:xfrm>
            <a:off x="2" y="3"/>
            <a:ext cx="51206404" cy="14305291"/>
          </a:xfrm>
          <a:solidFill>
            <a:schemeClr val="bg2">
              <a:lumMod val="20000"/>
              <a:lumOff val="80000"/>
            </a:schemeClr>
          </a:solidFill>
        </p:spPr>
        <p:txBody>
          <a:bodyPr anchor="ctr" anchorCtr="1">
            <a:normAutofit/>
          </a:bodyPr>
          <a:lstStyle>
            <a:lvl1pPr marL="0" marR="0" indent="0" algn="ctr" defTabSz="3840480" rtl="0" eaLnBrk="1" fontAlgn="auto" latinLnBrk="0" hangingPunct="1">
              <a:lnSpc>
                <a:spcPct val="100000"/>
              </a:lnSpc>
              <a:spcBef>
                <a:spcPts val="4200"/>
              </a:spcBef>
              <a:spcAft>
                <a:spcPts val="0"/>
              </a:spcAft>
              <a:buClrTx/>
              <a:buSzTx/>
              <a:buFont typeface="Arial" panose="020B0604020202020204" pitchFamily="34" charset="0"/>
              <a:buNone/>
              <a:tabLst/>
              <a:defRPr sz="6720" b="1">
                <a:solidFill>
                  <a:schemeClr val="tx1"/>
                </a:solidFill>
              </a:defRPr>
            </a:lvl1pPr>
          </a:lstStyle>
          <a:p>
            <a:pPr marL="0" marR="0" lvl="0" indent="0" algn="l" defTabSz="3840480" rtl="0" eaLnBrk="1" fontAlgn="auto" latinLnBrk="0" hangingPunct="1">
              <a:lnSpc>
                <a:spcPct val="100000"/>
              </a:lnSpc>
              <a:spcBef>
                <a:spcPts val="4200"/>
              </a:spcBef>
              <a:spcAft>
                <a:spcPts val="0"/>
              </a:spcAft>
              <a:buClrTx/>
              <a:buSzTx/>
              <a:buFont typeface="Arial" panose="020B0604020202020204" pitchFamily="34" charset="0"/>
              <a:buNone/>
              <a:tabLst/>
              <a:defRPr/>
            </a:pPr>
            <a:r>
              <a:rPr lang="en-US" dirty="0"/>
              <a:t>CLICK ICON TO ADD PICTURE</a:t>
            </a:r>
          </a:p>
        </p:txBody>
      </p:sp>
      <p:sp>
        <p:nvSpPr>
          <p:cNvPr id="11" name="Round Same Side Corner Rectangle 10">
            <a:extLst>
              <a:ext uri="{FF2B5EF4-FFF2-40B4-BE49-F238E27FC236}">
                <a16:creationId xmlns:a16="http://schemas.microsoft.com/office/drawing/2014/main" id="{8FBAE7ED-2292-B44B-A31C-6ADFE096AAF7}"/>
              </a:ext>
            </a:extLst>
          </p:cNvPr>
          <p:cNvSpPr/>
          <p:nvPr/>
        </p:nvSpPr>
        <p:spPr>
          <a:xfrm rot="5400000">
            <a:off x="-2351845" y="18182335"/>
            <a:ext cx="6320731" cy="1617038"/>
          </a:xfrm>
          <a:prstGeom prst="round2Same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Tree>
    <p:extLst>
      <p:ext uri="{BB962C8B-B14F-4D97-AF65-F5344CB8AC3E}">
        <p14:creationId xmlns:p14="http://schemas.microsoft.com/office/powerpoint/2010/main" val="593550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op Photo, Title, Super 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3520442" y="16459202"/>
            <a:ext cx="43916599" cy="4603685"/>
          </a:xfrm>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hasCustomPrompt="1"/>
          </p:nvPr>
        </p:nvSpPr>
        <p:spPr>
          <a:xfrm>
            <a:off x="3520442" y="21785525"/>
            <a:ext cx="21371561" cy="11132880"/>
          </a:xfrm>
        </p:spPr>
        <p:txBody>
          <a:bodyPr>
            <a:normAutofit/>
          </a:bodyPr>
          <a:lstStyle>
            <a:lvl1pPr marL="0" indent="0">
              <a:lnSpc>
                <a:spcPct val="150000"/>
              </a:lnSpc>
              <a:buNone/>
              <a:defRPr sz="9240"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dirty="0"/>
              <a:t>Text</a:t>
            </a:r>
          </a:p>
        </p:txBody>
      </p:sp>
      <p:sp>
        <p:nvSpPr>
          <p:cNvPr id="13" name="Content Placeholder 2">
            <a:extLst>
              <a:ext uri="{FF2B5EF4-FFF2-40B4-BE49-F238E27FC236}">
                <a16:creationId xmlns:a16="http://schemas.microsoft.com/office/drawing/2014/main" id="{7A4C2016-9667-2943-99B8-BF04D0502C8C}"/>
              </a:ext>
            </a:extLst>
          </p:cNvPr>
          <p:cNvSpPr>
            <a:spLocks noGrp="1"/>
          </p:cNvSpPr>
          <p:nvPr>
            <p:ph sz="half" idx="10" hasCustomPrompt="1"/>
          </p:nvPr>
        </p:nvSpPr>
        <p:spPr>
          <a:xfrm>
            <a:off x="26065480" y="21785525"/>
            <a:ext cx="21371561" cy="11132880"/>
          </a:xfrm>
        </p:spPr>
        <p:txBody>
          <a:bodyPr>
            <a:normAutofit/>
          </a:bodyPr>
          <a:lstStyle>
            <a:lvl1pPr marL="0" indent="0">
              <a:lnSpc>
                <a:spcPct val="150000"/>
              </a:lnSpc>
              <a:buNone/>
              <a:defRPr sz="9240"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dirty="0"/>
              <a:t>Text</a:t>
            </a:r>
          </a:p>
        </p:txBody>
      </p:sp>
      <p:sp>
        <p:nvSpPr>
          <p:cNvPr id="14" name="Picture Placeholder 4">
            <a:extLst>
              <a:ext uri="{FF2B5EF4-FFF2-40B4-BE49-F238E27FC236}">
                <a16:creationId xmlns:a16="http://schemas.microsoft.com/office/drawing/2014/main" id="{A79EE160-A2F0-7D42-9D25-C1AFD08CBD8B}"/>
              </a:ext>
            </a:extLst>
          </p:cNvPr>
          <p:cNvSpPr>
            <a:spLocks noGrp="1"/>
          </p:cNvSpPr>
          <p:nvPr>
            <p:ph type="pic" sz="quarter" idx="11" hasCustomPrompt="1"/>
          </p:nvPr>
        </p:nvSpPr>
        <p:spPr>
          <a:xfrm>
            <a:off x="2" y="3"/>
            <a:ext cx="51206404" cy="14305291"/>
          </a:xfrm>
          <a:solidFill>
            <a:schemeClr val="bg2">
              <a:lumMod val="20000"/>
              <a:lumOff val="80000"/>
            </a:schemeClr>
          </a:solidFill>
        </p:spPr>
        <p:txBody>
          <a:bodyPr anchor="ctr" anchorCtr="1">
            <a:normAutofit/>
          </a:bodyPr>
          <a:lstStyle>
            <a:lvl1pPr marL="0" marR="0" indent="0" algn="ctr" defTabSz="3840480" rtl="0" eaLnBrk="1" fontAlgn="auto" latinLnBrk="0" hangingPunct="1">
              <a:lnSpc>
                <a:spcPct val="100000"/>
              </a:lnSpc>
              <a:spcBef>
                <a:spcPts val="4200"/>
              </a:spcBef>
              <a:spcAft>
                <a:spcPts val="0"/>
              </a:spcAft>
              <a:buClrTx/>
              <a:buSzTx/>
              <a:buFont typeface="Arial" panose="020B0604020202020204" pitchFamily="34" charset="0"/>
              <a:buNone/>
              <a:tabLst/>
              <a:defRPr sz="6720" b="1">
                <a:solidFill>
                  <a:schemeClr val="tx1"/>
                </a:solidFill>
              </a:defRPr>
            </a:lvl1pPr>
          </a:lstStyle>
          <a:p>
            <a:pPr marL="0" marR="0" lvl="0" indent="0" algn="l" defTabSz="3840480" rtl="0" eaLnBrk="1" fontAlgn="auto" latinLnBrk="0" hangingPunct="1">
              <a:lnSpc>
                <a:spcPct val="100000"/>
              </a:lnSpc>
              <a:spcBef>
                <a:spcPts val="4200"/>
              </a:spcBef>
              <a:spcAft>
                <a:spcPts val="0"/>
              </a:spcAft>
              <a:buClrTx/>
              <a:buSzTx/>
              <a:buFont typeface="Arial" panose="020B0604020202020204" pitchFamily="34" charset="0"/>
              <a:buNone/>
              <a:tabLst/>
              <a:defRPr/>
            </a:pPr>
            <a:r>
              <a:rPr lang="en-US" dirty="0"/>
              <a:t>CLICK ICON TO ADD PICTURE</a:t>
            </a:r>
          </a:p>
        </p:txBody>
      </p:sp>
      <p:sp>
        <p:nvSpPr>
          <p:cNvPr id="9" name="Text Placeholder 10">
            <a:extLst>
              <a:ext uri="{FF2B5EF4-FFF2-40B4-BE49-F238E27FC236}">
                <a16:creationId xmlns:a16="http://schemas.microsoft.com/office/drawing/2014/main" id="{E59A3D2A-B496-1E4C-9A8E-687AD71A5F70}"/>
              </a:ext>
            </a:extLst>
          </p:cNvPr>
          <p:cNvSpPr>
            <a:spLocks noGrp="1"/>
          </p:cNvSpPr>
          <p:nvPr>
            <p:ph type="body" sz="quarter" idx="12" hasCustomPrompt="1"/>
          </p:nvPr>
        </p:nvSpPr>
        <p:spPr>
          <a:xfrm>
            <a:off x="3520440" y="15830487"/>
            <a:ext cx="22613556" cy="1203974"/>
          </a:xfrm>
        </p:spPr>
        <p:txBody>
          <a:bodyPr anchor="ctr" anchorCtr="0">
            <a:noAutofit/>
          </a:bodyPr>
          <a:lstStyle>
            <a:lvl1pPr marL="0" indent="0">
              <a:buNone/>
              <a:defRPr sz="7560" b="0" i="0">
                <a:solidFill>
                  <a:schemeClr val="bg1"/>
                </a:solidFill>
                <a:latin typeface="Source Sans Pro" panose="020B0503030403020204" pitchFamily="34" charset="0"/>
                <a:ea typeface="Source Sans Pro" panose="020B0503030403020204" pitchFamily="34" charset="0"/>
              </a:defRPr>
            </a:lvl1pPr>
          </a:lstStyle>
          <a:p>
            <a:pPr lvl="0"/>
            <a:r>
              <a:rPr lang="en-US" dirty="0"/>
              <a:t>SUPER- TITLE</a:t>
            </a:r>
          </a:p>
        </p:txBody>
      </p:sp>
      <p:sp>
        <p:nvSpPr>
          <p:cNvPr id="10" name="Round Same Side Corner Rectangle 9">
            <a:extLst>
              <a:ext uri="{FF2B5EF4-FFF2-40B4-BE49-F238E27FC236}">
                <a16:creationId xmlns:a16="http://schemas.microsoft.com/office/drawing/2014/main" id="{944C1CC9-49DC-1848-AAD4-8275822DB094}"/>
              </a:ext>
            </a:extLst>
          </p:cNvPr>
          <p:cNvSpPr/>
          <p:nvPr/>
        </p:nvSpPr>
        <p:spPr>
          <a:xfrm rot="5400000">
            <a:off x="-2351849" y="17638164"/>
            <a:ext cx="6320731" cy="161703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8" name="Round Same Side Corner Rectangle 7">
            <a:extLst>
              <a:ext uri="{FF2B5EF4-FFF2-40B4-BE49-F238E27FC236}">
                <a16:creationId xmlns:a16="http://schemas.microsoft.com/office/drawing/2014/main" id="{817F4DAA-40D8-0344-B135-051C239BE550}"/>
              </a:ext>
            </a:extLst>
          </p:cNvPr>
          <p:cNvSpPr/>
          <p:nvPr/>
        </p:nvSpPr>
        <p:spPr>
          <a:xfrm rot="5400000">
            <a:off x="-2351845" y="18182335"/>
            <a:ext cx="6320731" cy="1617038"/>
          </a:xfrm>
          <a:prstGeom prst="round2Same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Tree>
    <p:extLst>
      <p:ext uri="{BB962C8B-B14F-4D97-AF65-F5344CB8AC3E}">
        <p14:creationId xmlns:p14="http://schemas.microsoft.com/office/powerpoint/2010/main" val="7153737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op Photo, Title, Sub-Title, Super 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3520442" y="16459202"/>
            <a:ext cx="43916599" cy="4603685"/>
          </a:xfrm>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hasCustomPrompt="1"/>
          </p:nvPr>
        </p:nvSpPr>
        <p:spPr>
          <a:xfrm>
            <a:off x="3520442" y="21785525"/>
            <a:ext cx="21371561" cy="11132880"/>
          </a:xfrm>
        </p:spPr>
        <p:txBody>
          <a:bodyPr>
            <a:normAutofit/>
          </a:bodyPr>
          <a:lstStyle>
            <a:lvl1pPr marL="0" indent="0">
              <a:lnSpc>
                <a:spcPct val="150000"/>
              </a:lnSpc>
              <a:buNone/>
              <a:defRPr sz="9240"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dirty="0"/>
              <a:t>Text</a:t>
            </a:r>
          </a:p>
        </p:txBody>
      </p:sp>
      <p:sp>
        <p:nvSpPr>
          <p:cNvPr id="13" name="Content Placeholder 2">
            <a:extLst>
              <a:ext uri="{FF2B5EF4-FFF2-40B4-BE49-F238E27FC236}">
                <a16:creationId xmlns:a16="http://schemas.microsoft.com/office/drawing/2014/main" id="{7A4C2016-9667-2943-99B8-BF04D0502C8C}"/>
              </a:ext>
            </a:extLst>
          </p:cNvPr>
          <p:cNvSpPr>
            <a:spLocks noGrp="1"/>
          </p:cNvSpPr>
          <p:nvPr>
            <p:ph sz="half" idx="10" hasCustomPrompt="1"/>
          </p:nvPr>
        </p:nvSpPr>
        <p:spPr>
          <a:xfrm>
            <a:off x="26065480" y="21785525"/>
            <a:ext cx="21371561" cy="11132880"/>
          </a:xfrm>
        </p:spPr>
        <p:txBody>
          <a:bodyPr>
            <a:normAutofit/>
          </a:bodyPr>
          <a:lstStyle>
            <a:lvl1pPr marL="0" indent="0">
              <a:lnSpc>
                <a:spcPct val="150000"/>
              </a:lnSpc>
              <a:buNone/>
              <a:defRPr sz="9240"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dirty="0"/>
              <a:t>Text</a:t>
            </a:r>
          </a:p>
        </p:txBody>
      </p:sp>
      <p:sp>
        <p:nvSpPr>
          <p:cNvPr id="9" name="Text Placeholder 10">
            <a:extLst>
              <a:ext uri="{FF2B5EF4-FFF2-40B4-BE49-F238E27FC236}">
                <a16:creationId xmlns:a16="http://schemas.microsoft.com/office/drawing/2014/main" id="{E59A3D2A-B496-1E4C-9A8E-687AD71A5F70}"/>
              </a:ext>
            </a:extLst>
          </p:cNvPr>
          <p:cNvSpPr>
            <a:spLocks noGrp="1"/>
          </p:cNvSpPr>
          <p:nvPr>
            <p:ph type="body" sz="quarter" idx="12" hasCustomPrompt="1"/>
          </p:nvPr>
        </p:nvSpPr>
        <p:spPr>
          <a:xfrm>
            <a:off x="3520440" y="15830487"/>
            <a:ext cx="22613556" cy="1203974"/>
          </a:xfrm>
        </p:spPr>
        <p:txBody>
          <a:bodyPr anchor="ctr" anchorCtr="0">
            <a:noAutofit/>
          </a:bodyPr>
          <a:lstStyle>
            <a:lvl1pPr marL="0" indent="0">
              <a:buNone/>
              <a:defRPr sz="7560" b="0" i="0">
                <a:solidFill>
                  <a:schemeClr val="bg1"/>
                </a:solidFill>
                <a:latin typeface="Source Sans Pro" panose="020B0503030403020204" pitchFamily="34" charset="0"/>
                <a:ea typeface="Source Sans Pro" panose="020B0503030403020204" pitchFamily="34" charset="0"/>
              </a:defRPr>
            </a:lvl1pPr>
          </a:lstStyle>
          <a:p>
            <a:pPr lvl="0"/>
            <a:r>
              <a:rPr lang="en-US" dirty="0"/>
              <a:t>SUPER- TITLE</a:t>
            </a:r>
          </a:p>
        </p:txBody>
      </p:sp>
      <p:sp>
        <p:nvSpPr>
          <p:cNvPr id="10" name="Text Placeholder 10">
            <a:extLst>
              <a:ext uri="{FF2B5EF4-FFF2-40B4-BE49-F238E27FC236}">
                <a16:creationId xmlns:a16="http://schemas.microsoft.com/office/drawing/2014/main" id="{0C1ED0D0-82D4-9A46-99B9-7812471E199E}"/>
              </a:ext>
            </a:extLst>
          </p:cNvPr>
          <p:cNvSpPr>
            <a:spLocks noGrp="1"/>
          </p:cNvSpPr>
          <p:nvPr>
            <p:ph type="body" sz="quarter" idx="13" hasCustomPrompt="1"/>
          </p:nvPr>
        </p:nvSpPr>
        <p:spPr>
          <a:xfrm>
            <a:off x="3520440" y="19858911"/>
            <a:ext cx="22613556" cy="1203974"/>
          </a:xfrm>
        </p:spPr>
        <p:txBody>
          <a:bodyPr anchor="ctr" anchorCtr="0">
            <a:noAutofit/>
          </a:bodyPr>
          <a:lstStyle>
            <a:lvl1pPr marL="0" indent="0">
              <a:buNone/>
              <a:defRPr sz="6720" b="0" i="0">
                <a:solidFill>
                  <a:schemeClr val="bg1"/>
                </a:solidFill>
                <a:latin typeface="Source Sans Pro" panose="020B0503030403020204" pitchFamily="34" charset="0"/>
                <a:ea typeface="Source Sans Pro" panose="020B0503030403020204" pitchFamily="34" charset="0"/>
              </a:defRPr>
            </a:lvl1pPr>
          </a:lstStyle>
          <a:p>
            <a:pPr lvl="0"/>
            <a:r>
              <a:rPr lang="en-US" dirty="0"/>
              <a:t>Sub-title</a:t>
            </a:r>
          </a:p>
        </p:txBody>
      </p:sp>
      <p:sp>
        <p:nvSpPr>
          <p:cNvPr id="11" name="Round Same Side Corner Rectangle 10">
            <a:extLst>
              <a:ext uri="{FF2B5EF4-FFF2-40B4-BE49-F238E27FC236}">
                <a16:creationId xmlns:a16="http://schemas.microsoft.com/office/drawing/2014/main" id="{57E2DA2B-E449-ED42-A6E3-8B7EC9D14DD6}"/>
              </a:ext>
            </a:extLst>
          </p:cNvPr>
          <p:cNvSpPr/>
          <p:nvPr/>
        </p:nvSpPr>
        <p:spPr>
          <a:xfrm rot="5400000">
            <a:off x="-2351849" y="17638164"/>
            <a:ext cx="6320731" cy="161703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12" name="Picture Placeholder 4">
            <a:extLst>
              <a:ext uri="{FF2B5EF4-FFF2-40B4-BE49-F238E27FC236}">
                <a16:creationId xmlns:a16="http://schemas.microsoft.com/office/drawing/2014/main" id="{8536D145-E143-5841-B45C-0EA5CEA24E90}"/>
              </a:ext>
            </a:extLst>
          </p:cNvPr>
          <p:cNvSpPr>
            <a:spLocks noGrp="1"/>
          </p:cNvSpPr>
          <p:nvPr>
            <p:ph type="pic" sz="quarter" idx="11" hasCustomPrompt="1"/>
          </p:nvPr>
        </p:nvSpPr>
        <p:spPr>
          <a:xfrm>
            <a:off x="2" y="3"/>
            <a:ext cx="51206404" cy="14305291"/>
          </a:xfrm>
          <a:solidFill>
            <a:schemeClr val="bg2">
              <a:lumMod val="20000"/>
              <a:lumOff val="80000"/>
            </a:schemeClr>
          </a:solidFill>
        </p:spPr>
        <p:txBody>
          <a:bodyPr anchor="ctr" anchorCtr="1">
            <a:normAutofit/>
          </a:bodyPr>
          <a:lstStyle>
            <a:lvl1pPr marL="0" marR="0" indent="0" algn="ctr" defTabSz="3840480" rtl="0" eaLnBrk="1" fontAlgn="auto" latinLnBrk="0" hangingPunct="1">
              <a:lnSpc>
                <a:spcPct val="100000"/>
              </a:lnSpc>
              <a:spcBef>
                <a:spcPts val="4200"/>
              </a:spcBef>
              <a:spcAft>
                <a:spcPts val="0"/>
              </a:spcAft>
              <a:buClrTx/>
              <a:buSzTx/>
              <a:buFont typeface="Arial" panose="020B0604020202020204" pitchFamily="34" charset="0"/>
              <a:buNone/>
              <a:tabLst/>
              <a:defRPr sz="6720" b="1">
                <a:solidFill>
                  <a:schemeClr val="tx1"/>
                </a:solidFill>
              </a:defRPr>
            </a:lvl1pPr>
          </a:lstStyle>
          <a:p>
            <a:pPr marL="0" marR="0" lvl="0" indent="0" algn="l" defTabSz="3840480" rtl="0" eaLnBrk="1" fontAlgn="auto" latinLnBrk="0" hangingPunct="1">
              <a:lnSpc>
                <a:spcPct val="100000"/>
              </a:lnSpc>
              <a:spcBef>
                <a:spcPts val="4200"/>
              </a:spcBef>
              <a:spcAft>
                <a:spcPts val="0"/>
              </a:spcAft>
              <a:buClrTx/>
              <a:buSzTx/>
              <a:buFont typeface="Arial" panose="020B0604020202020204" pitchFamily="34" charset="0"/>
              <a:buNone/>
              <a:tabLst/>
              <a:defRPr/>
            </a:pPr>
            <a:r>
              <a:rPr lang="en-US" dirty="0"/>
              <a:t>CLICK ICON TO ADD PICTURE</a:t>
            </a:r>
          </a:p>
        </p:txBody>
      </p:sp>
      <p:sp>
        <p:nvSpPr>
          <p:cNvPr id="14" name="Round Same Side Corner Rectangle 13">
            <a:extLst>
              <a:ext uri="{FF2B5EF4-FFF2-40B4-BE49-F238E27FC236}">
                <a16:creationId xmlns:a16="http://schemas.microsoft.com/office/drawing/2014/main" id="{26F6F37B-AE6D-A945-9C20-E976A4E27E03}"/>
              </a:ext>
            </a:extLst>
          </p:cNvPr>
          <p:cNvSpPr/>
          <p:nvPr/>
        </p:nvSpPr>
        <p:spPr>
          <a:xfrm rot="5400000">
            <a:off x="-2351845" y="18182335"/>
            <a:ext cx="6320731" cy="1617038"/>
          </a:xfrm>
          <a:prstGeom prst="round2Same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Tree>
    <p:extLst>
      <p:ext uri="{BB962C8B-B14F-4D97-AF65-F5344CB8AC3E}">
        <p14:creationId xmlns:p14="http://schemas.microsoft.com/office/powerpoint/2010/main" val="22530273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1320E-4719-6D41-8FD0-DAC75A474C28}"/>
              </a:ext>
            </a:extLst>
          </p:cNvPr>
          <p:cNvSpPr>
            <a:spLocks noGrp="1"/>
          </p:cNvSpPr>
          <p:nvPr>
            <p:ph type="title"/>
          </p:nvPr>
        </p:nvSpPr>
        <p:spPr>
          <a:xfrm>
            <a:off x="3520440" y="1752603"/>
            <a:ext cx="44165520" cy="6362702"/>
          </a:xfrm>
          <a:prstGeom prst="rect">
            <a:avLst/>
          </a:prstGeom>
        </p:spPr>
        <p:txBody>
          <a:bodyPr/>
          <a:lstStyle/>
          <a:p>
            <a:r>
              <a:rPr lang="en-US"/>
              <a:t>Click to edit Master title style</a:t>
            </a:r>
          </a:p>
        </p:txBody>
      </p:sp>
      <p:sp>
        <p:nvSpPr>
          <p:cNvPr id="5" name="Content Placeholder 2">
            <a:extLst>
              <a:ext uri="{FF2B5EF4-FFF2-40B4-BE49-F238E27FC236}">
                <a16:creationId xmlns:a16="http://schemas.microsoft.com/office/drawing/2014/main" id="{0DE6DE14-3143-9645-894C-782E499241C8}"/>
              </a:ext>
            </a:extLst>
          </p:cNvPr>
          <p:cNvSpPr>
            <a:spLocks noGrp="1"/>
          </p:cNvSpPr>
          <p:nvPr>
            <p:ph sz="half" idx="1"/>
          </p:nvPr>
        </p:nvSpPr>
        <p:spPr>
          <a:xfrm>
            <a:off x="3520440" y="8763000"/>
            <a:ext cx="21762720" cy="208864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7999D52B-2766-E04D-A897-BF61C8A43EEE}"/>
              </a:ext>
            </a:extLst>
          </p:cNvPr>
          <p:cNvSpPr>
            <a:spLocks noGrp="1"/>
          </p:cNvSpPr>
          <p:nvPr>
            <p:ph sz="half" idx="2"/>
          </p:nvPr>
        </p:nvSpPr>
        <p:spPr>
          <a:xfrm>
            <a:off x="25923240" y="8763000"/>
            <a:ext cx="21762720" cy="208864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ound Same Side Corner Rectangle 7">
            <a:extLst>
              <a:ext uri="{FF2B5EF4-FFF2-40B4-BE49-F238E27FC236}">
                <a16:creationId xmlns:a16="http://schemas.microsoft.com/office/drawing/2014/main" id="{7B5881FB-2C3C-AF42-88A6-EE1620918B10}"/>
              </a:ext>
            </a:extLst>
          </p:cNvPr>
          <p:cNvSpPr/>
          <p:nvPr/>
        </p:nvSpPr>
        <p:spPr>
          <a:xfrm rot="5400000">
            <a:off x="-2351845" y="4146420"/>
            <a:ext cx="6320731" cy="1617038"/>
          </a:xfrm>
          <a:prstGeom prst="round2Same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Tree>
    <p:extLst>
      <p:ext uri="{BB962C8B-B14F-4D97-AF65-F5344CB8AC3E}">
        <p14:creationId xmlns:p14="http://schemas.microsoft.com/office/powerpoint/2010/main" val="11305379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DE6DE14-3143-9645-894C-782E499241C8}"/>
              </a:ext>
            </a:extLst>
          </p:cNvPr>
          <p:cNvSpPr>
            <a:spLocks noGrp="1"/>
          </p:cNvSpPr>
          <p:nvPr>
            <p:ph sz="half" idx="1"/>
          </p:nvPr>
        </p:nvSpPr>
        <p:spPr>
          <a:xfrm>
            <a:off x="3520440" y="8763000"/>
            <a:ext cx="21762720" cy="208864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7999D52B-2766-E04D-A897-BF61C8A43EEE}"/>
              </a:ext>
            </a:extLst>
          </p:cNvPr>
          <p:cNvSpPr>
            <a:spLocks noGrp="1"/>
          </p:cNvSpPr>
          <p:nvPr>
            <p:ph sz="half" idx="2"/>
          </p:nvPr>
        </p:nvSpPr>
        <p:spPr>
          <a:xfrm>
            <a:off x="25923240" y="8763000"/>
            <a:ext cx="21762720" cy="208864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D4EA8AF4-B72F-FD4D-A879-ACAE8C2E506C}"/>
              </a:ext>
            </a:extLst>
          </p:cNvPr>
          <p:cNvSpPr>
            <a:spLocks noGrp="1"/>
          </p:cNvSpPr>
          <p:nvPr>
            <p:ph type="title"/>
          </p:nvPr>
        </p:nvSpPr>
        <p:spPr>
          <a:xfrm>
            <a:off x="3520440" y="3627120"/>
            <a:ext cx="44165520" cy="4488182"/>
          </a:xfrm>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endParaRPr lang="en-US" dirty="0"/>
          </a:p>
        </p:txBody>
      </p:sp>
      <p:sp>
        <p:nvSpPr>
          <p:cNvPr id="9" name="Text Placeholder 10">
            <a:extLst>
              <a:ext uri="{FF2B5EF4-FFF2-40B4-BE49-F238E27FC236}">
                <a16:creationId xmlns:a16="http://schemas.microsoft.com/office/drawing/2014/main" id="{82B0402F-2AE8-514B-AD74-79E2E8E09DC9}"/>
              </a:ext>
            </a:extLst>
          </p:cNvPr>
          <p:cNvSpPr>
            <a:spLocks noGrp="1"/>
          </p:cNvSpPr>
          <p:nvPr>
            <p:ph type="body" sz="quarter" idx="12" hasCustomPrompt="1"/>
          </p:nvPr>
        </p:nvSpPr>
        <p:spPr>
          <a:xfrm>
            <a:off x="3520440" y="1752602"/>
            <a:ext cx="22613556" cy="1874520"/>
          </a:xfrm>
        </p:spPr>
        <p:txBody>
          <a:bodyPr anchor="ctr" anchorCtr="0">
            <a:noAutofit/>
          </a:bodyPr>
          <a:lstStyle>
            <a:lvl1pPr marL="0" indent="0">
              <a:buNone/>
              <a:defRPr sz="7560" b="0" i="0">
                <a:solidFill>
                  <a:schemeClr val="bg1"/>
                </a:solidFill>
                <a:latin typeface="Source Sans Pro" panose="020B0503030403020204" pitchFamily="34" charset="0"/>
                <a:ea typeface="Source Sans Pro" panose="020B0503030403020204" pitchFamily="34" charset="0"/>
              </a:defRPr>
            </a:lvl1pPr>
          </a:lstStyle>
          <a:p>
            <a:pPr lvl="0"/>
            <a:r>
              <a:rPr lang="en-US" dirty="0"/>
              <a:t>SUPER- TITLE</a:t>
            </a:r>
          </a:p>
        </p:txBody>
      </p:sp>
      <p:sp>
        <p:nvSpPr>
          <p:cNvPr id="10" name="Round Same Side Corner Rectangle 9">
            <a:extLst>
              <a:ext uri="{FF2B5EF4-FFF2-40B4-BE49-F238E27FC236}">
                <a16:creationId xmlns:a16="http://schemas.microsoft.com/office/drawing/2014/main" id="{A6752E11-A7E1-E047-A6F1-F89DCBAF6DEB}"/>
              </a:ext>
            </a:extLst>
          </p:cNvPr>
          <p:cNvSpPr/>
          <p:nvPr/>
        </p:nvSpPr>
        <p:spPr>
          <a:xfrm rot="5400000">
            <a:off x="-2351845" y="4146420"/>
            <a:ext cx="6320731" cy="1617038"/>
          </a:xfrm>
          <a:prstGeom prst="round2Same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Tree>
    <p:extLst>
      <p:ext uri="{BB962C8B-B14F-4D97-AF65-F5344CB8AC3E}">
        <p14:creationId xmlns:p14="http://schemas.microsoft.com/office/powerpoint/2010/main" val="18007362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Sub-Title, and 2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3520440" y="8763002"/>
            <a:ext cx="21522690" cy="21747480"/>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1C3D4223-183C-854A-B4CC-D03DA9469048}"/>
              </a:ext>
            </a:extLst>
          </p:cNvPr>
          <p:cNvSpPr>
            <a:spLocks noGrp="1"/>
          </p:cNvSpPr>
          <p:nvPr>
            <p:ph sz="half" idx="11"/>
          </p:nvPr>
        </p:nvSpPr>
        <p:spPr>
          <a:xfrm>
            <a:off x="26163270" y="8763002"/>
            <a:ext cx="21522690" cy="21747480"/>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5B37AF51-45BF-FB4A-94A8-D34798B7A2B3}"/>
              </a:ext>
            </a:extLst>
          </p:cNvPr>
          <p:cNvSpPr>
            <a:spLocks noGrp="1"/>
          </p:cNvSpPr>
          <p:nvPr>
            <p:ph type="sldNum" sz="quarter" idx="4"/>
          </p:nvPr>
        </p:nvSpPr>
        <p:spPr>
          <a:xfrm>
            <a:off x="38564820" y="29762201"/>
            <a:ext cx="11521440" cy="1752600"/>
          </a:xfrm>
          <a:prstGeom prst="rect">
            <a:avLst/>
          </a:prstGeom>
        </p:spPr>
        <p:txBody>
          <a:bodyPr vert="horz" lIns="91440" tIns="45720" rIns="91440" bIns="45720" rtlCol="0" anchor="ctr"/>
          <a:lstStyle>
            <a:defPPr>
              <a:defRPr lang="en-US"/>
            </a:defPPr>
            <a:lvl1pPr marL="0" algn="r" defTabSz="3840480" rtl="0" eaLnBrk="1" latinLnBrk="0" hangingPunct="1">
              <a:defRPr sz="5040" kern="1200">
                <a:solidFill>
                  <a:schemeClr val="accent5"/>
                </a:solidFill>
                <a:latin typeface="Source Sans Pro" panose="020B0503030403020204" pitchFamily="34" charset="0"/>
                <a:ea typeface="Source Sans Pro" panose="020B0503030403020204" pitchFamily="34" charset="0"/>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a:lstStyle>
          <a:p>
            <a:r>
              <a:rPr lang="en-US"/>
              <a:t>1</a:t>
            </a:r>
            <a:endParaRPr lang="en-US" dirty="0"/>
          </a:p>
        </p:txBody>
      </p:sp>
      <p:sp>
        <p:nvSpPr>
          <p:cNvPr id="7" name="Round Same Side Corner Rectangle 6">
            <a:extLst>
              <a:ext uri="{FF2B5EF4-FFF2-40B4-BE49-F238E27FC236}">
                <a16:creationId xmlns:a16="http://schemas.microsoft.com/office/drawing/2014/main" id="{66B02650-D1BB-BD42-A11D-08FB05B57D58}"/>
              </a:ext>
            </a:extLst>
          </p:cNvPr>
          <p:cNvSpPr/>
          <p:nvPr/>
        </p:nvSpPr>
        <p:spPr>
          <a:xfrm rot="5400000">
            <a:off x="-2351849" y="4104449"/>
            <a:ext cx="6320731" cy="161703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8" name="Title 1">
            <a:extLst>
              <a:ext uri="{FF2B5EF4-FFF2-40B4-BE49-F238E27FC236}">
                <a16:creationId xmlns:a16="http://schemas.microsoft.com/office/drawing/2014/main" id="{B0879E8E-257F-A145-BB98-16C35F6D3C29}"/>
              </a:ext>
            </a:extLst>
          </p:cNvPr>
          <p:cNvSpPr>
            <a:spLocks noGrp="1"/>
          </p:cNvSpPr>
          <p:nvPr>
            <p:ph type="title"/>
          </p:nvPr>
        </p:nvSpPr>
        <p:spPr>
          <a:xfrm>
            <a:off x="3520440" y="1752603"/>
            <a:ext cx="44165520" cy="6362702"/>
          </a:xfrm>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endParaRPr lang="en-US" dirty="0"/>
          </a:p>
        </p:txBody>
      </p:sp>
      <p:sp>
        <p:nvSpPr>
          <p:cNvPr id="9" name="Text Placeholder 10">
            <a:extLst>
              <a:ext uri="{FF2B5EF4-FFF2-40B4-BE49-F238E27FC236}">
                <a16:creationId xmlns:a16="http://schemas.microsoft.com/office/drawing/2014/main" id="{7552952F-B6FE-354B-9851-16419FD776E8}"/>
              </a:ext>
            </a:extLst>
          </p:cNvPr>
          <p:cNvSpPr>
            <a:spLocks noGrp="1"/>
          </p:cNvSpPr>
          <p:nvPr>
            <p:ph type="body" sz="quarter" idx="10" hasCustomPrompt="1"/>
          </p:nvPr>
        </p:nvSpPr>
        <p:spPr>
          <a:xfrm>
            <a:off x="3520440" y="6195065"/>
            <a:ext cx="22613556" cy="1874520"/>
          </a:xfrm>
        </p:spPr>
        <p:txBody>
          <a:bodyPr>
            <a:noAutofit/>
          </a:bodyPr>
          <a:lstStyle>
            <a:lvl1pPr marL="0" indent="0">
              <a:buNone/>
              <a:defRPr sz="6720" b="0" i="0">
                <a:solidFill>
                  <a:schemeClr val="bg1"/>
                </a:solidFill>
                <a:latin typeface="Source Sans Pro" panose="020B0503030403020204" pitchFamily="34" charset="0"/>
                <a:ea typeface="Source Sans Pro" panose="020B0503030403020204" pitchFamily="34" charset="0"/>
              </a:defRPr>
            </a:lvl1pPr>
          </a:lstStyle>
          <a:p>
            <a:pPr lvl="0"/>
            <a:r>
              <a:rPr lang="en-US" dirty="0"/>
              <a:t>Sub-title</a:t>
            </a:r>
          </a:p>
        </p:txBody>
      </p:sp>
      <p:sp>
        <p:nvSpPr>
          <p:cNvPr id="11" name="Round Same Side Corner Rectangle 10">
            <a:extLst>
              <a:ext uri="{FF2B5EF4-FFF2-40B4-BE49-F238E27FC236}">
                <a16:creationId xmlns:a16="http://schemas.microsoft.com/office/drawing/2014/main" id="{5936CA6D-4045-4F4E-93BF-E274711023A2}"/>
              </a:ext>
            </a:extLst>
          </p:cNvPr>
          <p:cNvSpPr/>
          <p:nvPr/>
        </p:nvSpPr>
        <p:spPr>
          <a:xfrm rot="5400000">
            <a:off x="-2351845" y="4146420"/>
            <a:ext cx="6320731" cy="1617038"/>
          </a:xfrm>
          <a:prstGeom prst="round2Same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Tree>
    <p:extLst>
      <p:ext uri="{BB962C8B-B14F-4D97-AF65-F5344CB8AC3E}">
        <p14:creationId xmlns:p14="http://schemas.microsoft.com/office/powerpoint/2010/main" val="39205394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Sub-Title, Super Title, and 2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6AA11CB-F285-4647-B131-8B62F672CE78}"/>
              </a:ext>
            </a:extLst>
          </p:cNvPr>
          <p:cNvSpPr>
            <a:spLocks noGrp="1"/>
          </p:cNvSpPr>
          <p:nvPr>
            <p:ph type="title"/>
          </p:nvPr>
        </p:nvSpPr>
        <p:spPr>
          <a:xfrm>
            <a:off x="3520440" y="3627120"/>
            <a:ext cx="44165520" cy="4274822"/>
          </a:xfrm>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DDF6F677-2EA0-1C41-A3D6-5DABF8B1430F}"/>
              </a:ext>
            </a:extLst>
          </p:cNvPr>
          <p:cNvSpPr>
            <a:spLocks noGrp="1"/>
          </p:cNvSpPr>
          <p:nvPr>
            <p:ph type="body" sz="quarter" idx="10" hasCustomPrompt="1"/>
          </p:nvPr>
        </p:nvSpPr>
        <p:spPr>
          <a:xfrm>
            <a:off x="3520440" y="6512266"/>
            <a:ext cx="22613556" cy="1820208"/>
          </a:xfrm>
        </p:spPr>
        <p:txBody>
          <a:bodyPr>
            <a:noAutofit/>
          </a:bodyPr>
          <a:lstStyle>
            <a:lvl1pPr marL="0" indent="0">
              <a:buNone/>
              <a:defRPr sz="6720" b="0" i="0">
                <a:solidFill>
                  <a:schemeClr val="bg1"/>
                </a:solidFill>
                <a:latin typeface="Source Sans Pro" panose="020B0503030403020204" pitchFamily="34" charset="0"/>
                <a:ea typeface="Source Sans Pro" panose="020B0503030403020204" pitchFamily="34" charset="0"/>
              </a:defRPr>
            </a:lvl1pPr>
          </a:lstStyle>
          <a:p>
            <a:pPr lvl="0"/>
            <a:r>
              <a:rPr lang="en-US" dirty="0"/>
              <a:t>Sub-title</a:t>
            </a:r>
          </a:p>
        </p:txBody>
      </p:sp>
      <p:sp>
        <p:nvSpPr>
          <p:cNvPr id="13" name="Text Placeholder 10">
            <a:extLst>
              <a:ext uri="{FF2B5EF4-FFF2-40B4-BE49-F238E27FC236}">
                <a16:creationId xmlns:a16="http://schemas.microsoft.com/office/drawing/2014/main" id="{28BD6A0D-B035-ED43-B30D-7099F76B8E39}"/>
              </a:ext>
            </a:extLst>
          </p:cNvPr>
          <p:cNvSpPr>
            <a:spLocks noGrp="1"/>
          </p:cNvSpPr>
          <p:nvPr>
            <p:ph type="body" sz="quarter" idx="11" hasCustomPrompt="1"/>
          </p:nvPr>
        </p:nvSpPr>
        <p:spPr>
          <a:xfrm>
            <a:off x="3520440" y="1752602"/>
            <a:ext cx="22613556" cy="1874520"/>
          </a:xfrm>
        </p:spPr>
        <p:txBody>
          <a:bodyPr anchor="ctr" anchorCtr="0">
            <a:noAutofit/>
          </a:bodyPr>
          <a:lstStyle>
            <a:lvl1pPr marL="0" indent="0">
              <a:buNone/>
              <a:defRPr sz="7560" b="0" i="0">
                <a:solidFill>
                  <a:schemeClr val="bg1"/>
                </a:solidFill>
                <a:latin typeface="Source Sans Pro" panose="020B0503030403020204" pitchFamily="34" charset="0"/>
                <a:ea typeface="Source Sans Pro" panose="020B0503030403020204" pitchFamily="34" charset="0"/>
              </a:defRPr>
            </a:lvl1pPr>
          </a:lstStyle>
          <a:p>
            <a:pPr lvl="0"/>
            <a:r>
              <a:rPr lang="en-US" dirty="0"/>
              <a:t>SUPER- TITLE</a:t>
            </a:r>
          </a:p>
        </p:txBody>
      </p:sp>
      <p:sp>
        <p:nvSpPr>
          <p:cNvPr id="14" name="Slide Number Placeholder 5">
            <a:extLst>
              <a:ext uri="{FF2B5EF4-FFF2-40B4-BE49-F238E27FC236}">
                <a16:creationId xmlns:a16="http://schemas.microsoft.com/office/drawing/2014/main" id="{4B89AE54-3132-B048-AFE0-763BFECA94B6}"/>
              </a:ext>
            </a:extLst>
          </p:cNvPr>
          <p:cNvSpPr>
            <a:spLocks noGrp="1"/>
          </p:cNvSpPr>
          <p:nvPr>
            <p:ph type="sldNum" sz="quarter" idx="4"/>
          </p:nvPr>
        </p:nvSpPr>
        <p:spPr>
          <a:xfrm>
            <a:off x="38564820" y="29762201"/>
            <a:ext cx="11521440" cy="1752600"/>
          </a:xfrm>
          <a:prstGeom prst="rect">
            <a:avLst/>
          </a:prstGeom>
        </p:spPr>
        <p:txBody>
          <a:bodyPr vert="horz" lIns="91440" tIns="45720" rIns="91440" bIns="45720" rtlCol="0" anchor="ctr"/>
          <a:lstStyle>
            <a:defPPr>
              <a:defRPr lang="en-US"/>
            </a:defPPr>
            <a:lvl1pPr marL="0" algn="r" defTabSz="3840480" rtl="0" eaLnBrk="1" latinLnBrk="0" hangingPunct="1">
              <a:defRPr sz="5040" kern="1200">
                <a:solidFill>
                  <a:schemeClr val="accent5"/>
                </a:solidFill>
                <a:latin typeface="Source Sans Pro" panose="020B0503030403020204" pitchFamily="34" charset="0"/>
                <a:ea typeface="Source Sans Pro" panose="020B0503030403020204" pitchFamily="34" charset="0"/>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a:lstStyle>
          <a:p>
            <a:r>
              <a:rPr lang="en-US"/>
              <a:t>1</a:t>
            </a:r>
            <a:endParaRPr lang="en-US" dirty="0"/>
          </a:p>
        </p:txBody>
      </p:sp>
      <p:sp>
        <p:nvSpPr>
          <p:cNvPr id="9" name="Round Same Side Corner Rectangle 8">
            <a:extLst>
              <a:ext uri="{FF2B5EF4-FFF2-40B4-BE49-F238E27FC236}">
                <a16:creationId xmlns:a16="http://schemas.microsoft.com/office/drawing/2014/main" id="{1D31AD88-0BC9-E945-B66C-D42FEA6AE57C}"/>
              </a:ext>
            </a:extLst>
          </p:cNvPr>
          <p:cNvSpPr/>
          <p:nvPr/>
        </p:nvSpPr>
        <p:spPr>
          <a:xfrm rot="5400000">
            <a:off x="-2351849" y="4104449"/>
            <a:ext cx="6320731" cy="161703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10" name="Content Placeholder 2">
            <a:extLst>
              <a:ext uri="{FF2B5EF4-FFF2-40B4-BE49-F238E27FC236}">
                <a16:creationId xmlns:a16="http://schemas.microsoft.com/office/drawing/2014/main" id="{4795FCDF-DC1B-0A4B-B660-138926C579A1}"/>
              </a:ext>
            </a:extLst>
          </p:cNvPr>
          <p:cNvSpPr>
            <a:spLocks noGrp="1"/>
          </p:cNvSpPr>
          <p:nvPr>
            <p:ph sz="half" idx="1"/>
          </p:nvPr>
        </p:nvSpPr>
        <p:spPr>
          <a:xfrm>
            <a:off x="3520440" y="8763002"/>
            <a:ext cx="21522690" cy="21747480"/>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063625C2-008C-2E49-A2D3-FB82FD4638D8}"/>
              </a:ext>
            </a:extLst>
          </p:cNvPr>
          <p:cNvSpPr>
            <a:spLocks noGrp="1"/>
          </p:cNvSpPr>
          <p:nvPr>
            <p:ph sz="half" idx="12"/>
          </p:nvPr>
        </p:nvSpPr>
        <p:spPr>
          <a:xfrm>
            <a:off x="26163270" y="8763002"/>
            <a:ext cx="21522690" cy="21747480"/>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ound Same Side Corner Rectangle 15">
            <a:extLst>
              <a:ext uri="{FF2B5EF4-FFF2-40B4-BE49-F238E27FC236}">
                <a16:creationId xmlns:a16="http://schemas.microsoft.com/office/drawing/2014/main" id="{BCD4DDEC-A44E-AB41-8DB9-CA076AD9D14F}"/>
              </a:ext>
            </a:extLst>
          </p:cNvPr>
          <p:cNvSpPr/>
          <p:nvPr/>
        </p:nvSpPr>
        <p:spPr>
          <a:xfrm rot="5400000">
            <a:off x="-2351845" y="4146420"/>
            <a:ext cx="6320731" cy="1617038"/>
          </a:xfrm>
          <a:prstGeom prst="round2Same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Tree>
    <p:extLst>
      <p:ext uri="{BB962C8B-B14F-4D97-AF65-F5344CB8AC3E}">
        <p14:creationId xmlns:p14="http://schemas.microsoft.com/office/powerpoint/2010/main" val="36243551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Section Titile, and 2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3520440" y="12435840"/>
            <a:ext cx="21522690" cy="18074640"/>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1C3D4223-183C-854A-B4CC-D03DA9469048}"/>
              </a:ext>
            </a:extLst>
          </p:cNvPr>
          <p:cNvSpPr>
            <a:spLocks noGrp="1"/>
          </p:cNvSpPr>
          <p:nvPr>
            <p:ph sz="half" idx="11"/>
          </p:nvPr>
        </p:nvSpPr>
        <p:spPr>
          <a:xfrm>
            <a:off x="26163270" y="12435840"/>
            <a:ext cx="21522690" cy="18074640"/>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0">
            <a:extLst>
              <a:ext uri="{FF2B5EF4-FFF2-40B4-BE49-F238E27FC236}">
                <a16:creationId xmlns:a16="http://schemas.microsoft.com/office/drawing/2014/main" id="{4F228657-9773-AC47-A5B7-991E644192EF}"/>
              </a:ext>
            </a:extLst>
          </p:cNvPr>
          <p:cNvSpPr>
            <a:spLocks noGrp="1"/>
          </p:cNvSpPr>
          <p:nvPr>
            <p:ph type="body" sz="quarter" idx="10" hasCustomPrompt="1"/>
          </p:nvPr>
        </p:nvSpPr>
        <p:spPr>
          <a:xfrm>
            <a:off x="3520440" y="9773136"/>
            <a:ext cx="21522690" cy="1820208"/>
          </a:xfrm>
        </p:spPr>
        <p:txBody>
          <a:bodyPr>
            <a:noAutofit/>
          </a:bodyPr>
          <a:lstStyle>
            <a:lvl1pPr marL="0" indent="0">
              <a:buNone/>
              <a:defRPr sz="7560" b="0" i="0">
                <a:solidFill>
                  <a:schemeClr val="accent3"/>
                </a:solidFill>
                <a:latin typeface="Source Sans Pro" panose="020B0503030403020204" pitchFamily="34" charset="0"/>
                <a:ea typeface="Source Sans Pro" panose="020B0503030403020204" pitchFamily="34" charset="0"/>
              </a:defRPr>
            </a:lvl1pPr>
          </a:lstStyle>
          <a:p>
            <a:pPr lvl="0"/>
            <a:r>
              <a:rPr lang="en-US" dirty="0"/>
              <a:t>Click to edit Master Text Styles</a:t>
            </a:r>
          </a:p>
        </p:txBody>
      </p:sp>
      <p:sp>
        <p:nvSpPr>
          <p:cNvPr id="11" name="Text Placeholder 10">
            <a:extLst>
              <a:ext uri="{FF2B5EF4-FFF2-40B4-BE49-F238E27FC236}">
                <a16:creationId xmlns:a16="http://schemas.microsoft.com/office/drawing/2014/main" id="{F38A2426-FBE1-794E-8D8B-B809A1E93016}"/>
              </a:ext>
            </a:extLst>
          </p:cNvPr>
          <p:cNvSpPr>
            <a:spLocks noGrp="1"/>
          </p:cNvSpPr>
          <p:nvPr>
            <p:ph type="body" sz="quarter" idx="12" hasCustomPrompt="1"/>
          </p:nvPr>
        </p:nvSpPr>
        <p:spPr>
          <a:xfrm>
            <a:off x="26163270" y="9773136"/>
            <a:ext cx="21522690" cy="1820208"/>
          </a:xfrm>
        </p:spPr>
        <p:txBody>
          <a:bodyPr>
            <a:noAutofit/>
          </a:bodyPr>
          <a:lstStyle>
            <a:lvl1pPr marL="0" indent="0">
              <a:buNone/>
              <a:defRPr sz="7560" b="0" i="0">
                <a:solidFill>
                  <a:schemeClr val="accent3"/>
                </a:solidFill>
                <a:latin typeface="Source Sans Pro" panose="020B0503030403020204" pitchFamily="34" charset="0"/>
                <a:ea typeface="Source Sans Pro" panose="020B0503030403020204" pitchFamily="34" charset="0"/>
              </a:defRPr>
            </a:lvl1pPr>
          </a:lstStyle>
          <a:p>
            <a:pPr lvl="0"/>
            <a:r>
              <a:rPr lang="en-US" dirty="0"/>
              <a:t>Click to edit Master Text Styles</a:t>
            </a:r>
          </a:p>
        </p:txBody>
      </p:sp>
      <p:sp>
        <p:nvSpPr>
          <p:cNvPr id="12" name="Slide Number Placeholder 5">
            <a:extLst>
              <a:ext uri="{FF2B5EF4-FFF2-40B4-BE49-F238E27FC236}">
                <a16:creationId xmlns:a16="http://schemas.microsoft.com/office/drawing/2014/main" id="{679F132F-8815-9244-AFB6-10147192ED8E}"/>
              </a:ext>
            </a:extLst>
          </p:cNvPr>
          <p:cNvSpPr>
            <a:spLocks noGrp="1"/>
          </p:cNvSpPr>
          <p:nvPr>
            <p:ph type="sldNum" sz="quarter" idx="4"/>
          </p:nvPr>
        </p:nvSpPr>
        <p:spPr>
          <a:xfrm>
            <a:off x="38564820" y="29762201"/>
            <a:ext cx="11521440" cy="1752600"/>
          </a:xfrm>
          <a:prstGeom prst="rect">
            <a:avLst/>
          </a:prstGeom>
        </p:spPr>
        <p:txBody>
          <a:bodyPr vert="horz" lIns="91440" tIns="45720" rIns="91440" bIns="45720" rtlCol="0" anchor="ctr"/>
          <a:lstStyle>
            <a:defPPr>
              <a:defRPr lang="en-US"/>
            </a:defPPr>
            <a:lvl1pPr marL="0" algn="r" defTabSz="3840480" rtl="0" eaLnBrk="1" latinLnBrk="0" hangingPunct="1">
              <a:defRPr sz="5040" kern="1200">
                <a:solidFill>
                  <a:schemeClr val="accent5"/>
                </a:solidFill>
                <a:latin typeface="Source Sans Pro" panose="020B0503030403020204" pitchFamily="34" charset="0"/>
                <a:ea typeface="Source Sans Pro" panose="020B0503030403020204" pitchFamily="34" charset="0"/>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a:lstStyle>
          <a:p>
            <a:r>
              <a:rPr lang="en-US"/>
              <a:t>1</a:t>
            </a:r>
            <a:endParaRPr lang="en-US" dirty="0"/>
          </a:p>
        </p:txBody>
      </p:sp>
      <p:sp>
        <p:nvSpPr>
          <p:cNvPr id="9" name="Round Same Side Corner Rectangle 8">
            <a:extLst>
              <a:ext uri="{FF2B5EF4-FFF2-40B4-BE49-F238E27FC236}">
                <a16:creationId xmlns:a16="http://schemas.microsoft.com/office/drawing/2014/main" id="{6724EABD-1ADE-FD42-B656-1A38B94C84DA}"/>
              </a:ext>
            </a:extLst>
          </p:cNvPr>
          <p:cNvSpPr/>
          <p:nvPr/>
        </p:nvSpPr>
        <p:spPr>
          <a:xfrm rot="5400000">
            <a:off x="-2351849" y="4104449"/>
            <a:ext cx="6320731" cy="161703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13" name="Round Same Side Corner Rectangle 12">
            <a:extLst>
              <a:ext uri="{FF2B5EF4-FFF2-40B4-BE49-F238E27FC236}">
                <a16:creationId xmlns:a16="http://schemas.microsoft.com/office/drawing/2014/main" id="{7349CB06-445F-414E-B80A-73B26B4D8531}"/>
              </a:ext>
            </a:extLst>
          </p:cNvPr>
          <p:cNvSpPr/>
          <p:nvPr/>
        </p:nvSpPr>
        <p:spPr>
          <a:xfrm rot="5400000">
            <a:off x="-2351845" y="4146420"/>
            <a:ext cx="6320731" cy="1617038"/>
          </a:xfrm>
          <a:prstGeom prst="round2Same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Tree>
    <p:extLst>
      <p:ext uri="{BB962C8B-B14F-4D97-AF65-F5344CB8AC3E}">
        <p14:creationId xmlns:p14="http://schemas.microsoft.com/office/powerpoint/2010/main" val="618393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3520440" y="8763000"/>
            <a:ext cx="44165520" cy="20886422"/>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ound Same Side Corner Rectangle 7">
            <a:extLst>
              <a:ext uri="{FF2B5EF4-FFF2-40B4-BE49-F238E27FC236}">
                <a16:creationId xmlns:a16="http://schemas.microsoft.com/office/drawing/2014/main" id="{A28D7323-6283-554C-BA24-581F453AAEAD}"/>
              </a:ext>
            </a:extLst>
          </p:cNvPr>
          <p:cNvSpPr/>
          <p:nvPr/>
        </p:nvSpPr>
        <p:spPr>
          <a:xfrm rot="5400000">
            <a:off x="-2351849" y="4104449"/>
            <a:ext cx="6320731" cy="161703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7" name="Slide Number Placeholder 5">
            <a:extLst>
              <a:ext uri="{FF2B5EF4-FFF2-40B4-BE49-F238E27FC236}">
                <a16:creationId xmlns:a16="http://schemas.microsoft.com/office/drawing/2014/main" id="{698207CB-76B0-C042-8AA5-7087EF7B6E6D}"/>
              </a:ext>
            </a:extLst>
          </p:cNvPr>
          <p:cNvSpPr>
            <a:spLocks noGrp="1"/>
          </p:cNvSpPr>
          <p:nvPr>
            <p:ph type="sldNum" sz="quarter" idx="4"/>
          </p:nvPr>
        </p:nvSpPr>
        <p:spPr>
          <a:xfrm>
            <a:off x="47129368" y="30289500"/>
            <a:ext cx="2956892" cy="1752600"/>
          </a:xfrm>
          <a:prstGeom prst="rect">
            <a:avLst/>
          </a:prstGeom>
        </p:spPr>
        <p:txBody>
          <a:bodyPr vert="horz" lIns="91440" tIns="45720" rIns="91440" bIns="45720" rtlCol="0" anchor="ctr"/>
          <a:lstStyle>
            <a:lvl1pPr algn="r">
              <a:defRPr sz="5040">
                <a:solidFill>
                  <a:schemeClr val="accent5"/>
                </a:solidFill>
              </a:defRPr>
            </a:lvl1pPr>
          </a:lstStyle>
          <a:p>
            <a:fld id="{D919D109-F427-0D4E-A2E6-D5BD6A565421}" type="slidenum">
              <a:rPr lang="en-US" smtClean="0"/>
              <a:pPr/>
              <a:t>‹#›</a:t>
            </a:fld>
            <a:endParaRPr lang="en-US" dirty="0"/>
          </a:p>
        </p:txBody>
      </p:sp>
    </p:spTree>
    <p:extLst>
      <p:ext uri="{BB962C8B-B14F-4D97-AF65-F5344CB8AC3E}">
        <p14:creationId xmlns:p14="http://schemas.microsoft.com/office/powerpoint/2010/main" val="1077927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Super Title, Section Titles, and 2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3520440" y="12435840"/>
            <a:ext cx="21522690" cy="18074640"/>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1C3D4223-183C-854A-B4CC-D03DA9469048}"/>
              </a:ext>
            </a:extLst>
          </p:cNvPr>
          <p:cNvSpPr>
            <a:spLocks noGrp="1"/>
          </p:cNvSpPr>
          <p:nvPr>
            <p:ph sz="half" idx="11"/>
          </p:nvPr>
        </p:nvSpPr>
        <p:spPr>
          <a:xfrm>
            <a:off x="26163270" y="12435840"/>
            <a:ext cx="21522690" cy="18074640"/>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0">
            <a:extLst>
              <a:ext uri="{FF2B5EF4-FFF2-40B4-BE49-F238E27FC236}">
                <a16:creationId xmlns:a16="http://schemas.microsoft.com/office/drawing/2014/main" id="{4F228657-9773-AC47-A5B7-991E644192EF}"/>
              </a:ext>
            </a:extLst>
          </p:cNvPr>
          <p:cNvSpPr>
            <a:spLocks noGrp="1"/>
          </p:cNvSpPr>
          <p:nvPr>
            <p:ph type="body" sz="quarter" idx="10" hasCustomPrompt="1"/>
          </p:nvPr>
        </p:nvSpPr>
        <p:spPr>
          <a:xfrm>
            <a:off x="3520440" y="9773136"/>
            <a:ext cx="21522690" cy="1820208"/>
          </a:xfrm>
        </p:spPr>
        <p:txBody>
          <a:bodyPr>
            <a:noAutofit/>
          </a:bodyPr>
          <a:lstStyle>
            <a:lvl1pPr marL="0" indent="0">
              <a:buNone/>
              <a:defRPr sz="7560" b="0" i="0">
                <a:solidFill>
                  <a:schemeClr val="accent3"/>
                </a:solidFill>
                <a:latin typeface="Source Sans Pro" panose="020B0503030403020204" pitchFamily="34" charset="0"/>
                <a:ea typeface="Source Sans Pro" panose="020B0503030403020204" pitchFamily="34" charset="0"/>
              </a:defRPr>
            </a:lvl1pPr>
          </a:lstStyle>
          <a:p>
            <a:pPr lvl="0"/>
            <a:r>
              <a:rPr lang="en-US" dirty="0"/>
              <a:t>Click to edit Master Text Styles</a:t>
            </a:r>
          </a:p>
        </p:txBody>
      </p:sp>
      <p:sp>
        <p:nvSpPr>
          <p:cNvPr id="11" name="Text Placeholder 10">
            <a:extLst>
              <a:ext uri="{FF2B5EF4-FFF2-40B4-BE49-F238E27FC236}">
                <a16:creationId xmlns:a16="http://schemas.microsoft.com/office/drawing/2014/main" id="{F38A2426-FBE1-794E-8D8B-B809A1E93016}"/>
              </a:ext>
            </a:extLst>
          </p:cNvPr>
          <p:cNvSpPr>
            <a:spLocks noGrp="1"/>
          </p:cNvSpPr>
          <p:nvPr>
            <p:ph type="body" sz="quarter" idx="12" hasCustomPrompt="1"/>
          </p:nvPr>
        </p:nvSpPr>
        <p:spPr>
          <a:xfrm>
            <a:off x="26163270" y="9773136"/>
            <a:ext cx="21522690" cy="1820208"/>
          </a:xfrm>
        </p:spPr>
        <p:txBody>
          <a:bodyPr>
            <a:noAutofit/>
          </a:bodyPr>
          <a:lstStyle>
            <a:lvl1pPr marL="0" indent="0">
              <a:buNone/>
              <a:defRPr sz="7560" b="0" i="0">
                <a:solidFill>
                  <a:schemeClr val="accent3"/>
                </a:solidFill>
                <a:latin typeface="Source Sans Pro" panose="020B0503030403020204" pitchFamily="34" charset="0"/>
                <a:ea typeface="Source Sans Pro" panose="020B0503030403020204" pitchFamily="34" charset="0"/>
              </a:defRPr>
            </a:lvl1pPr>
          </a:lstStyle>
          <a:p>
            <a:pPr lvl="0"/>
            <a:r>
              <a:rPr lang="en-US" dirty="0"/>
              <a:t>Click to edit Master Text Styles</a:t>
            </a:r>
          </a:p>
        </p:txBody>
      </p:sp>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3520440" y="3627120"/>
            <a:ext cx="44165520" cy="4488182"/>
          </a:xfrm>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endParaRPr lang="en-US" dirty="0"/>
          </a:p>
        </p:txBody>
      </p:sp>
      <p:sp>
        <p:nvSpPr>
          <p:cNvPr id="13" name="Text Placeholder 10">
            <a:extLst>
              <a:ext uri="{FF2B5EF4-FFF2-40B4-BE49-F238E27FC236}">
                <a16:creationId xmlns:a16="http://schemas.microsoft.com/office/drawing/2014/main" id="{3C3506C1-FD5F-3A4F-B5CD-3EDB59DF3E22}"/>
              </a:ext>
            </a:extLst>
          </p:cNvPr>
          <p:cNvSpPr>
            <a:spLocks noGrp="1"/>
          </p:cNvSpPr>
          <p:nvPr>
            <p:ph type="body" sz="quarter" idx="13" hasCustomPrompt="1"/>
          </p:nvPr>
        </p:nvSpPr>
        <p:spPr>
          <a:xfrm>
            <a:off x="3520440" y="1752602"/>
            <a:ext cx="22613556" cy="1874520"/>
          </a:xfrm>
        </p:spPr>
        <p:txBody>
          <a:bodyPr anchor="ctr" anchorCtr="0">
            <a:noAutofit/>
          </a:bodyPr>
          <a:lstStyle>
            <a:lvl1pPr marL="0" indent="0">
              <a:buNone/>
              <a:defRPr sz="7560" b="0" i="0">
                <a:solidFill>
                  <a:schemeClr val="accent3"/>
                </a:solidFill>
                <a:latin typeface="Source Sans Pro" panose="020B0503030403020204" pitchFamily="34" charset="0"/>
                <a:ea typeface="Source Sans Pro" panose="020B0503030403020204" pitchFamily="34" charset="0"/>
              </a:defRPr>
            </a:lvl1pPr>
          </a:lstStyle>
          <a:p>
            <a:pPr lvl="0"/>
            <a:r>
              <a:rPr lang="en-US" dirty="0"/>
              <a:t>SUPER- TITLE</a:t>
            </a:r>
          </a:p>
        </p:txBody>
      </p:sp>
      <p:sp>
        <p:nvSpPr>
          <p:cNvPr id="16" name="Slide Number Placeholder 5">
            <a:extLst>
              <a:ext uri="{FF2B5EF4-FFF2-40B4-BE49-F238E27FC236}">
                <a16:creationId xmlns:a16="http://schemas.microsoft.com/office/drawing/2014/main" id="{D6B161E4-A07D-BD41-B450-B46B9CBCC6E2}"/>
              </a:ext>
            </a:extLst>
          </p:cNvPr>
          <p:cNvSpPr>
            <a:spLocks noGrp="1"/>
          </p:cNvSpPr>
          <p:nvPr>
            <p:ph type="sldNum" sz="quarter" idx="4"/>
          </p:nvPr>
        </p:nvSpPr>
        <p:spPr>
          <a:xfrm>
            <a:off x="38564820" y="29762201"/>
            <a:ext cx="11521440" cy="1752600"/>
          </a:xfrm>
          <a:prstGeom prst="rect">
            <a:avLst/>
          </a:prstGeom>
        </p:spPr>
        <p:txBody>
          <a:bodyPr vert="horz" lIns="91440" tIns="45720" rIns="91440" bIns="45720" rtlCol="0" anchor="ctr"/>
          <a:lstStyle>
            <a:defPPr>
              <a:defRPr lang="en-US"/>
            </a:defPPr>
            <a:lvl1pPr marL="0" algn="r" defTabSz="3840480" rtl="0" eaLnBrk="1" latinLnBrk="0" hangingPunct="1">
              <a:defRPr sz="5040" kern="1200">
                <a:solidFill>
                  <a:schemeClr val="accent5"/>
                </a:solidFill>
                <a:latin typeface="Source Sans Pro" panose="020B0503030403020204" pitchFamily="34" charset="0"/>
                <a:ea typeface="Source Sans Pro" panose="020B0503030403020204" pitchFamily="34" charset="0"/>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a:lstStyle>
          <a:p>
            <a:r>
              <a:rPr lang="en-US"/>
              <a:t>1</a:t>
            </a:r>
            <a:endParaRPr lang="en-US" dirty="0"/>
          </a:p>
        </p:txBody>
      </p:sp>
      <p:sp>
        <p:nvSpPr>
          <p:cNvPr id="14" name="Round Same Side Corner Rectangle 13">
            <a:extLst>
              <a:ext uri="{FF2B5EF4-FFF2-40B4-BE49-F238E27FC236}">
                <a16:creationId xmlns:a16="http://schemas.microsoft.com/office/drawing/2014/main" id="{45E7C613-6FBD-F446-995B-7410E30081B5}"/>
              </a:ext>
            </a:extLst>
          </p:cNvPr>
          <p:cNvSpPr/>
          <p:nvPr/>
        </p:nvSpPr>
        <p:spPr>
          <a:xfrm rot="5400000">
            <a:off x="-2351849" y="4104449"/>
            <a:ext cx="6320731" cy="161703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15" name="Round Same Side Corner Rectangle 14">
            <a:extLst>
              <a:ext uri="{FF2B5EF4-FFF2-40B4-BE49-F238E27FC236}">
                <a16:creationId xmlns:a16="http://schemas.microsoft.com/office/drawing/2014/main" id="{AAF5E9F7-DBDC-B84C-BE1C-4FD6DD22501A}"/>
              </a:ext>
            </a:extLst>
          </p:cNvPr>
          <p:cNvSpPr/>
          <p:nvPr/>
        </p:nvSpPr>
        <p:spPr>
          <a:xfrm rot="5400000">
            <a:off x="-2351845" y="4146420"/>
            <a:ext cx="6320731" cy="1617038"/>
          </a:xfrm>
          <a:prstGeom prst="round2Same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Tree>
    <p:extLst>
      <p:ext uri="{BB962C8B-B14F-4D97-AF65-F5344CB8AC3E}">
        <p14:creationId xmlns:p14="http://schemas.microsoft.com/office/powerpoint/2010/main" val="5426769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Content, and Photo">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3520440" y="1752605"/>
            <a:ext cx="44165520" cy="6267936"/>
          </a:xfrm>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7F60D769-B2F8-1741-AFE7-D3BE83B40DD6}"/>
              </a:ext>
            </a:extLst>
          </p:cNvPr>
          <p:cNvSpPr>
            <a:spLocks noGrp="1"/>
          </p:cNvSpPr>
          <p:nvPr>
            <p:ph type="body" sz="quarter" idx="10"/>
          </p:nvPr>
        </p:nvSpPr>
        <p:spPr>
          <a:xfrm>
            <a:off x="3520440" y="8884930"/>
            <a:ext cx="21522690" cy="19644355"/>
          </a:xfrm>
        </p:spPr>
        <p:txBody>
          <a:bodyPr/>
          <a:lstStyle>
            <a:lvl1pPr marL="0" indent="0">
              <a:buNone/>
              <a:defRPr/>
            </a:lvl1pPr>
          </a:lstStyle>
          <a:p>
            <a:pPr lvl="0"/>
            <a:r>
              <a:rPr lang="en-US"/>
              <a:t>Click to edit Master text styles</a:t>
            </a:r>
          </a:p>
        </p:txBody>
      </p:sp>
      <p:sp>
        <p:nvSpPr>
          <p:cNvPr id="6" name="Picture Placeholder 5">
            <a:extLst>
              <a:ext uri="{FF2B5EF4-FFF2-40B4-BE49-F238E27FC236}">
                <a16:creationId xmlns:a16="http://schemas.microsoft.com/office/drawing/2014/main" id="{63769885-89E8-5842-8830-5DFD9346859B}"/>
              </a:ext>
            </a:extLst>
          </p:cNvPr>
          <p:cNvSpPr>
            <a:spLocks noGrp="1"/>
          </p:cNvSpPr>
          <p:nvPr>
            <p:ph type="pic" sz="quarter" idx="11"/>
          </p:nvPr>
        </p:nvSpPr>
        <p:spPr>
          <a:xfrm>
            <a:off x="27283410" y="11155680"/>
            <a:ext cx="20402550" cy="14813280"/>
          </a:xfrm>
        </p:spPr>
        <p:txBody>
          <a:bodyPr/>
          <a:lstStyle/>
          <a:p>
            <a:r>
              <a:rPr lang="en-US"/>
              <a:t>Click icon to add picture</a:t>
            </a:r>
          </a:p>
        </p:txBody>
      </p:sp>
      <p:sp>
        <p:nvSpPr>
          <p:cNvPr id="14" name="Slide Number Placeholder 5">
            <a:extLst>
              <a:ext uri="{FF2B5EF4-FFF2-40B4-BE49-F238E27FC236}">
                <a16:creationId xmlns:a16="http://schemas.microsoft.com/office/drawing/2014/main" id="{48547162-1AEE-2249-9AA7-721F94DC7029}"/>
              </a:ext>
            </a:extLst>
          </p:cNvPr>
          <p:cNvSpPr>
            <a:spLocks noGrp="1"/>
          </p:cNvSpPr>
          <p:nvPr>
            <p:ph type="sldNum" sz="quarter" idx="4"/>
          </p:nvPr>
        </p:nvSpPr>
        <p:spPr>
          <a:xfrm>
            <a:off x="38564820" y="29762201"/>
            <a:ext cx="11521440" cy="1752600"/>
          </a:xfrm>
          <a:prstGeom prst="rect">
            <a:avLst/>
          </a:prstGeom>
        </p:spPr>
        <p:txBody>
          <a:bodyPr vert="horz" lIns="91440" tIns="45720" rIns="91440" bIns="45720" rtlCol="0" anchor="ctr"/>
          <a:lstStyle>
            <a:defPPr>
              <a:defRPr lang="en-US"/>
            </a:defPPr>
            <a:lvl1pPr marL="0" algn="r" defTabSz="3840480" rtl="0" eaLnBrk="1" latinLnBrk="0" hangingPunct="1">
              <a:defRPr sz="5040" kern="1200">
                <a:solidFill>
                  <a:schemeClr val="accent5"/>
                </a:solidFill>
                <a:latin typeface="Source Sans Pro" panose="020B0503030403020204" pitchFamily="34" charset="0"/>
                <a:ea typeface="Source Sans Pro" panose="020B0503030403020204" pitchFamily="34" charset="0"/>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a:lstStyle>
          <a:p>
            <a:r>
              <a:rPr lang="en-US"/>
              <a:t>1</a:t>
            </a:r>
            <a:endParaRPr lang="en-US" dirty="0"/>
          </a:p>
        </p:txBody>
      </p:sp>
      <p:sp>
        <p:nvSpPr>
          <p:cNvPr id="7" name="Round Same Side Corner Rectangle 6">
            <a:extLst>
              <a:ext uri="{FF2B5EF4-FFF2-40B4-BE49-F238E27FC236}">
                <a16:creationId xmlns:a16="http://schemas.microsoft.com/office/drawing/2014/main" id="{3761CC88-064B-934B-97A1-A44CA76C2C81}"/>
              </a:ext>
            </a:extLst>
          </p:cNvPr>
          <p:cNvSpPr/>
          <p:nvPr/>
        </p:nvSpPr>
        <p:spPr>
          <a:xfrm rot="5400000">
            <a:off x="-2351849" y="4104449"/>
            <a:ext cx="6320731" cy="161703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8" name="Round Same Side Corner Rectangle 7">
            <a:extLst>
              <a:ext uri="{FF2B5EF4-FFF2-40B4-BE49-F238E27FC236}">
                <a16:creationId xmlns:a16="http://schemas.microsoft.com/office/drawing/2014/main" id="{C1B991D8-2B66-2542-A7AD-F4AA54F5A63D}"/>
              </a:ext>
            </a:extLst>
          </p:cNvPr>
          <p:cNvSpPr/>
          <p:nvPr/>
        </p:nvSpPr>
        <p:spPr>
          <a:xfrm rot="5400000">
            <a:off x="-2351845" y="4146420"/>
            <a:ext cx="6320731" cy="1617038"/>
          </a:xfrm>
          <a:prstGeom prst="round2Same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Tree>
    <p:extLst>
      <p:ext uri="{BB962C8B-B14F-4D97-AF65-F5344CB8AC3E}">
        <p14:creationId xmlns:p14="http://schemas.microsoft.com/office/powerpoint/2010/main" val="4046746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Super Title, Content, and Photo">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F60D769-B2F8-1741-AFE7-D3BE83B40DD6}"/>
              </a:ext>
            </a:extLst>
          </p:cNvPr>
          <p:cNvSpPr>
            <a:spLocks noGrp="1"/>
          </p:cNvSpPr>
          <p:nvPr>
            <p:ph type="body" sz="quarter" idx="10"/>
          </p:nvPr>
        </p:nvSpPr>
        <p:spPr>
          <a:xfrm>
            <a:off x="3520440" y="8884930"/>
            <a:ext cx="21522690" cy="19644355"/>
          </a:xfrm>
        </p:spPr>
        <p:txBody>
          <a:bodyPr/>
          <a:lstStyle>
            <a:lvl1pPr marL="0" indent="0">
              <a:buNone/>
              <a:defRPr/>
            </a:lvl1pPr>
          </a:lstStyle>
          <a:p>
            <a:pPr lvl="0"/>
            <a:r>
              <a:rPr lang="en-US"/>
              <a:t>Click to edit Master text styles</a:t>
            </a:r>
          </a:p>
        </p:txBody>
      </p:sp>
      <p:sp>
        <p:nvSpPr>
          <p:cNvPr id="6" name="Picture Placeholder 5">
            <a:extLst>
              <a:ext uri="{FF2B5EF4-FFF2-40B4-BE49-F238E27FC236}">
                <a16:creationId xmlns:a16="http://schemas.microsoft.com/office/drawing/2014/main" id="{63769885-89E8-5842-8830-5DFD9346859B}"/>
              </a:ext>
            </a:extLst>
          </p:cNvPr>
          <p:cNvSpPr>
            <a:spLocks noGrp="1"/>
          </p:cNvSpPr>
          <p:nvPr>
            <p:ph type="pic" sz="quarter" idx="11"/>
          </p:nvPr>
        </p:nvSpPr>
        <p:spPr>
          <a:xfrm>
            <a:off x="27283410" y="11155680"/>
            <a:ext cx="20402550" cy="14813280"/>
          </a:xfrm>
        </p:spPr>
        <p:txBody>
          <a:bodyPr/>
          <a:lstStyle/>
          <a:p>
            <a:r>
              <a:rPr lang="en-US"/>
              <a:t>Click icon to add picture</a:t>
            </a:r>
          </a:p>
        </p:txBody>
      </p:sp>
      <p:sp>
        <p:nvSpPr>
          <p:cNvPr id="7" name="Title 1">
            <a:extLst>
              <a:ext uri="{FF2B5EF4-FFF2-40B4-BE49-F238E27FC236}">
                <a16:creationId xmlns:a16="http://schemas.microsoft.com/office/drawing/2014/main" id="{2B5220B4-1A1A-DD4E-B6CE-5DA89B77B60C}"/>
              </a:ext>
            </a:extLst>
          </p:cNvPr>
          <p:cNvSpPr>
            <a:spLocks noGrp="1"/>
          </p:cNvSpPr>
          <p:nvPr>
            <p:ph type="title"/>
          </p:nvPr>
        </p:nvSpPr>
        <p:spPr>
          <a:xfrm>
            <a:off x="3520440" y="3627120"/>
            <a:ext cx="44165520" cy="4488182"/>
          </a:xfrm>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endParaRPr lang="en-US" dirty="0"/>
          </a:p>
        </p:txBody>
      </p:sp>
      <p:sp>
        <p:nvSpPr>
          <p:cNvPr id="10" name="Text Placeholder 10">
            <a:extLst>
              <a:ext uri="{FF2B5EF4-FFF2-40B4-BE49-F238E27FC236}">
                <a16:creationId xmlns:a16="http://schemas.microsoft.com/office/drawing/2014/main" id="{8B846F29-C348-BE48-8800-83CEB01C05CF}"/>
              </a:ext>
            </a:extLst>
          </p:cNvPr>
          <p:cNvSpPr>
            <a:spLocks noGrp="1"/>
          </p:cNvSpPr>
          <p:nvPr>
            <p:ph type="body" sz="quarter" idx="12" hasCustomPrompt="1"/>
          </p:nvPr>
        </p:nvSpPr>
        <p:spPr>
          <a:xfrm>
            <a:off x="3520440" y="1752602"/>
            <a:ext cx="22613556" cy="1874520"/>
          </a:xfrm>
        </p:spPr>
        <p:txBody>
          <a:bodyPr anchor="ctr" anchorCtr="0">
            <a:noAutofit/>
          </a:bodyPr>
          <a:lstStyle>
            <a:lvl1pPr marL="0" indent="0">
              <a:buNone/>
              <a:defRPr sz="7560" b="0" i="0">
                <a:solidFill>
                  <a:schemeClr val="bg1"/>
                </a:solidFill>
                <a:latin typeface="Source Sans Pro" panose="020B0503030403020204" pitchFamily="34" charset="0"/>
                <a:ea typeface="Source Sans Pro" panose="020B0503030403020204" pitchFamily="34" charset="0"/>
              </a:defRPr>
            </a:lvl1pPr>
          </a:lstStyle>
          <a:p>
            <a:pPr lvl="0"/>
            <a:r>
              <a:rPr lang="en-US" dirty="0"/>
              <a:t>SUPER- TITLE</a:t>
            </a:r>
          </a:p>
        </p:txBody>
      </p:sp>
      <p:sp>
        <p:nvSpPr>
          <p:cNvPr id="11" name="Slide Number Placeholder 5">
            <a:extLst>
              <a:ext uri="{FF2B5EF4-FFF2-40B4-BE49-F238E27FC236}">
                <a16:creationId xmlns:a16="http://schemas.microsoft.com/office/drawing/2014/main" id="{A19EA67D-05D0-9342-90AC-9FA46761A9CA}"/>
              </a:ext>
            </a:extLst>
          </p:cNvPr>
          <p:cNvSpPr>
            <a:spLocks noGrp="1"/>
          </p:cNvSpPr>
          <p:nvPr>
            <p:ph type="sldNum" sz="quarter" idx="4"/>
          </p:nvPr>
        </p:nvSpPr>
        <p:spPr>
          <a:xfrm>
            <a:off x="38564820" y="29762201"/>
            <a:ext cx="11521440" cy="1752600"/>
          </a:xfrm>
          <a:prstGeom prst="rect">
            <a:avLst/>
          </a:prstGeom>
        </p:spPr>
        <p:txBody>
          <a:bodyPr vert="horz" lIns="91440" tIns="45720" rIns="91440" bIns="45720" rtlCol="0" anchor="ctr"/>
          <a:lstStyle>
            <a:defPPr>
              <a:defRPr lang="en-US"/>
            </a:defPPr>
            <a:lvl1pPr marL="0" algn="r" defTabSz="3840480" rtl="0" eaLnBrk="1" latinLnBrk="0" hangingPunct="1">
              <a:defRPr sz="5040" kern="1200">
                <a:solidFill>
                  <a:schemeClr val="accent5"/>
                </a:solidFill>
                <a:latin typeface="Source Sans Pro" panose="020B0503030403020204" pitchFamily="34" charset="0"/>
                <a:ea typeface="Source Sans Pro" panose="020B0503030403020204" pitchFamily="34" charset="0"/>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a:lstStyle>
          <a:p>
            <a:r>
              <a:rPr lang="en-US"/>
              <a:t>1</a:t>
            </a:r>
            <a:endParaRPr lang="en-US" dirty="0"/>
          </a:p>
        </p:txBody>
      </p:sp>
      <p:sp>
        <p:nvSpPr>
          <p:cNvPr id="9" name="Round Same Side Corner Rectangle 8">
            <a:extLst>
              <a:ext uri="{FF2B5EF4-FFF2-40B4-BE49-F238E27FC236}">
                <a16:creationId xmlns:a16="http://schemas.microsoft.com/office/drawing/2014/main" id="{86211BE4-39BD-8147-A2E6-8A2576580482}"/>
              </a:ext>
            </a:extLst>
          </p:cNvPr>
          <p:cNvSpPr/>
          <p:nvPr/>
        </p:nvSpPr>
        <p:spPr>
          <a:xfrm rot="5400000">
            <a:off x="-2351849" y="4104449"/>
            <a:ext cx="6320731" cy="161703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8" name="Round Same Side Corner Rectangle 7">
            <a:extLst>
              <a:ext uri="{FF2B5EF4-FFF2-40B4-BE49-F238E27FC236}">
                <a16:creationId xmlns:a16="http://schemas.microsoft.com/office/drawing/2014/main" id="{6DC22D59-E0AE-394D-9353-DDFA8569DC84}"/>
              </a:ext>
            </a:extLst>
          </p:cNvPr>
          <p:cNvSpPr/>
          <p:nvPr/>
        </p:nvSpPr>
        <p:spPr>
          <a:xfrm rot="5400000">
            <a:off x="-2351845" y="4146420"/>
            <a:ext cx="6320731" cy="1617038"/>
          </a:xfrm>
          <a:prstGeom prst="round2Same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Tree>
    <p:extLst>
      <p:ext uri="{BB962C8B-B14F-4D97-AF65-F5344CB8AC3E}">
        <p14:creationId xmlns:p14="http://schemas.microsoft.com/office/powerpoint/2010/main" val="8973856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Content, Full Photo">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3520440" y="1752605"/>
            <a:ext cx="21522690" cy="6267936"/>
          </a:xfrm>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7F60D769-B2F8-1741-AFE7-D3BE83B40DD6}"/>
              </a:ext>
            </a:extLst>
          </p:cNvPr>
          <p:cNvSpPr>
            <a:spLocks noGrp="1"/>
          </p:cNvSpPr>
          <p:nvPr>
            <p:ph type="body" sz="quarter" idx="10"/>
          </p:nvPr>
        </p:nvSpPr>
        <p:spPr>
          <a:xfrm>
            <a:off x="3520440" y="8884930"/>
            <a:ext cx="21522690" cy="19644355"/>
          </a:xfrm>
        </p:spPr>
        <p:txBody>
          <a:bodyPr/>
          <a:lstStyle>
            <a:lvl1pPr marL="0" indent="0">
              <a:buNone/>
              <a:defRPr/>
            </a:lvl1pPr>
          </a:lstStyle>
          <a:p>
            <a:pPr lvl="0"/>
            <a:r>
              <a:rPr lang="en-US"/>
              <a:t>Click to edit Master text styles</a:t>
            </a:r>
          </a:p>
        </p:txBody>
      </p:sp>
      <p:sp>
        <p:nvSpPr>
          <p:cNvPr id="6" name="Picture Placeholder 5">
            <a:extLst>
              <a:ext uri="{FF2B5EF4-FFF2-40B4-BE49-F238E27FC236}">
                <a16:creationId xmlns:a16="http://schemas.microsoft.com/office/drawing/2014/main" id="{63769885-89E8-5842-8830-5DFD9346859B}"/>
              </a:ext>
            </a:extLst>
          </p:cNvPr>
          <p:cNvSpPr>
            <a:spLocks noGrp="1"/>
          </p:cNvSpPr>
          <p:nvPr>
            <p:ph type="pic" sz="quarter" idx="11" hasCustomPrompt="1"/>
          </p:nvPr>
        </p:nvSpPr>
        <p:spPr>
          <a:xfrm>
            <a:off x="27283410" y="0"/>
            <a:ext cx="23922990" cy="32918400"/>
          </a:xfrm>
        </p:spPr>
        <p:txBody>
          <a:bodyPr anchor="ctr" anchorCtr="1"/>
          <a:lstStyle>
            <a:lvl1pPr marL="0" indent="0">
              <a:buNone/>
              <a:defRPr/>
            </a:lvl1pPr>
          </a:lstStyle>
          <a:p>
            <a:r>
              <a:rPr lang="en-US" dirty="0"/>
              <a:t>Insert Photo Here</a:t>
            </a:r>
          </a:p>
        </p:txBody>
      </p:sp>
      <p:sp>
        <p:nvSpPr>
          <p:cNvPr id="7" name="Round Same Side Corner Rectangle 6">
            <a:extLst>
              <a:ext uri="{FF2B5EF4-FFF2-40B4-BE49-F238E27FC236}">
                <a16:creationId xmlns:a16="http://schemas.microsoft.com/office/drawing/2014/main" id="{E4F6A283-A9C2-6349-8E4B-6C7F7BB2A056}"/>
              </a:ext>
            </a:extLst>
          </p:cNvPr>
          <p:cNvSpPr/>
          <p:nvPr/>
        </p:nvSpPr>
        <p:spPr>
          <a:xfrm rot="5400000">
            <a:off x="-2351849" y="4104449"/>
            <a:ext cx="6320731" cy="161703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8" name="Round Same Side Corner Rectangle 7">
            <a:extLst>
              <a:ext uri="{FF2B5EF4-FFF2-40B4-BE49-F238E27FC236}">
                <a16:creationId xmlns:a16="http://schemas.microsoft.com/office/drawing/2014/main" id="{8F2F6F7E-D371-3641-97DA-67F2A3EFB100}"/>
              </a:ext>
            </a:extLst>
          </p:cNvPr>
          <p:cNvSpPr/>
          <p:nvPr/>
        </p:nvSpPr>
        <p:spPr>
          <a:xfrm rot="5400000">
            <a:off x="-2351845" y="4146420"/>
            <a:ext cx="6320731" cy="1617038"/>
          </a:xfrm>
          <a:prstGeom prst="round2Same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Tree>
    <p:extLst>
      <p:ext uri="{BB962C8B-B14F-4D97-AF65-F5344CB8AC3E}">
        <p14:creationId xmlns:p14="http://schemas.microsoft.com/office/powerpoint/2010/main" val="28597330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Content, 3 Accent Photos">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0EE88B5F-4857-F241-ABAC-2469ED1AA2F2}"/>
              </a:ext>
            </a:extLst>
          </p:cNvPr>
          <p:cNvSpPr>
            <a:spLocks noGrp="1"/>
          </p:cNvSpPr>
          <p:nvPr>
            <p:ph type="pic" sz="quarter" idx="18" hasCustomPrompt="1"/>
          </p:nvPr>
        </p:nvSpPr>
        <p:spPr>
          <a:xfrm>
            <a:off x="18455917" y="6251179"/>
            <a:ext cx="11935384" cy="13040131"/>
          </a:xfrm>
          <a:prstGeom prst="roundRect">
            <a:avLst/>
          </a:prstGeom>
          <a:solidFill>
            <a:schemeClr val="bg2">
              <a:lumMod val="20000"/>
              <a:lumOff val="80000"/>
            </a:schemeClr>
          </a:solidFill>
        </p:spPr>
        <p:txBody>
          <a:bodyPr anchor="ctr">
            <a:normAutofit/>
          </a:bodyPr>
          <a:lstStyle>
            <a:lvl1pPr marL="0" marR="0" indent="0" algn="ctr" defTabSz="3840480" rtl="0" eaLnBrk="1" fontAlgn="auto" latinLnBrk="0" hangingPunct="1">
              <a:lnSpc>
                <a:spcPct val="100000"/>
              </a:lnSpc>
              <a:spcBef>
                <a:spcPts val="4200"/>
              </a:spcBef>
              <a:spcAft>
                <a:spcPts val="0"/>
              </a:spcAft>
              <a:buClrTx/>
              <a:buSzTx/>
              <a:buFont typeface="Arial" panose="020B0604020202020204" pitchFamily="34" charset="0"/>
              <a:buNone/>
              <a:tabLst/>
              <a:defRPr sz="5880" b="1" i="0">
                <a:solidFill>
                  <a:schemeClr val="tx1"/>
                </a:solidFill>
                <a:latin typeface="Source Sans Pro Semibold" panose="020B0503030403020204" pitchFamily="34" charset="77"/>
              </a:defRPr>
            </a:lvl1pPr>
          </a:lstStyle>
          <a:p>
            <a:pPr marL="0" marR="0" lvl="0" indent="0" algn="l" defTabSz="3840480" rtl="0" eaLnBrk="1" fontAlgn="auto" latinLnBrk="0" hangingPunct="1">
              <a:lnSpc>
                <a:spcPct val="100000"/>
              </a:lnSpc>
              <a:spcBef>
                <a:spcPts val="4200"/>
              </a:spcBef>
              <a:spcAft>
                <a:spcPts val="0"/>
              </a:spcAft>
              <a:buClrTx/>
              <a:buSzTx/>
              <a:buFont typeface="Arial" panose="020B0604020202020204" pitchFamily="34" charset="0"/>
              <a:buNone/>
              <a:tabLst/>
              <a:defRPr/>
            </a:pPr>
            <a:r>
              <a:rPr lang="en-US" dirty="0"/>
              <a:t>CLICK ICON TO ADD PICTURE</a:t>
            </a:r>
          </a:p>
        </p:txBody>
      </p:sp>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3520440" y="1752605"/>
            <a:ext cx="13841730" cy="6530515"/>
          </a:xfrm>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7F60D769-B2F8-1741-AFE7-D3BE83B40DD6}"/>
              </a:ext>
            </a:extLst>
          </p:cNvPr>
          <p:cNvSpPr>
            <a:spLocks noGrp="1"/>
          </p:cNvSpPr>
          <p:nvPr>
            <p:ph type="body" sz="quarter" idx="10"/>
          </p:nvPr>
        </p:nvSpPr>
        <p:spPr>
          <a:xfrm>
            <a:off x="3520440" y="8884927"/>
            <a:ext cx="13841730" cy="20467310"/>
          </a:xfrm>
        </p:spPr>
        <p:txBody>
          <a:bodyPr>
            <a:normAutofit/>
          </a:bodyPr>
          <a:lstStyle>
            <a:lvl1pPr marL="0" indent="0">
              <a:buNone/>
              <a:defRPr sz="9240"/>
            </a:lvl1pPr>
          </a:lstStyle>
          <a:p>
            <a:pPr lvl="0"/>
            <a:r>
              <a:rPr lang="en-US"/>
              <a:t>Click to edit Master text styles</a:t>
            </a:r>
          </a:p>
        </p:txBody>
      </p:sp>
      <p:sp>
        <p:nvSpPr>
          <p:cNvPr id="7" name="Rounded Rectangle 10">
            <a:extLst>
              <a:ext uri="{FF2B5EF4-FFF2-40B4-BE49-F238E27FC236}">
                <a16:creationId xmlns:a16="http://schemas.microsoft.com/office/drawing/2014/main" id="{F68255D2-F468-E84E-BDB4-C5F652F8E1C2}"/>
              </a:ext>
            </a:extLst>
          </p:cNvPr>
          <p:cNvSpPr/>
          <p:nvPr/>
        </p:nvSpPr>
        <p:spPr>
          <a:xfrm>
            <a:off x="23719876" y="-16147"/>
            <a:ext cx="19515926" cy="26341123"/>
          </a:xfrm>
          <a:custGeom>
            <a:avLst/>
            <a:gdLst>
              <a:gd name="connsiteX0" fmla="*/ 0 w 4643963"/>
              <a:gd name="connsiteY0" fmla="*/ 316811 h 5770100"/>
              <a:gd name="connsiteX1" fmla="*/ 316811 w 4643963"/>
              <a:gd name="connsiteY1" fmla="*/ 0 h 5770100"/>
              <a:gd name="connsiteX2" fmla="*/ 4327152 w 4643963"/>
              <a:gd name="connsiteY2" fmla="*/ 0 h 5770100"/>
              <a:gd name="connsiteX3" fmla="*/ 4643963 w 4643963"/>
              <a:gd name="connsiteY3" fmla="*/ 316811 h 5770100"/>
              <a:gd name="connsiteX4" fmla="*/ 4643963 w 4643963"/>
              <a:gd name="connsiteY4" fmla="*/ 5453289 h 5770100"/>
              <a:gd name="connsiteX5" fmla="*/ 4327152 w 4643963"/>
              <a:gd name="connsiteY5" fmla="*/ 5770100 h 5770100"/>
              <a:gd name="connsiteX6" fmla="*/ 316811 w 4643963"/>
              <a:gd name="connsiteY6" fmla="*/ 5770100 h 5770100"/>
              <a:gd name="connsiteX7" fmla="*/ 0 w 4643963"/>
              <a:gd name="connsiteY7" fmla="*/ 5453289 h 5770100"/>
              <a:gd name="connsiteX8" fmla="*/ 0 w 4643963"/>
              <a:gd name="connsiteY8" fmla="*/ 316811 h 5770100"/>
              <a:gd name="connsiteX0" fmla="*/ 0 w 4643963"/>
              <a:gd name="connsiteY0" fmla="*/ 316811 h 5770100"/>
              <a:gd name="connsiteX1" fmla="*/ 316811 w 4643963"/>
              <a:gd name="connsiteY1" fmla="*/ 0 h 5770100"/>
              <a:gd name="connsiteX2" fmla="*/ 4327152 w 4643963"/>
              <a:gd name="connsiteY2" fmla="*/ 0 h 5770100"/>
              <a:gd name="connsiteX3" fmla="*/ 4643963 w 4643963"/>
              <a:gd name="connsiteY3" fmla="*/ 316811 h 5770100"/>
              <a:gd name="connsiteX4" fmla="*/ 4643963 w 4643963"/>
              <a:gd name="connsiteY4" fmla="*/ 5453289 h 5770100"/>
              <a:gd name="connsiteX5" fmla="*/ 4327152 w 4643963"/>
              <a:gd name="connsiteY5" fmla="*/ 5770100 h 5770100"/>
              <a:gd name="connsiteX6" fmla="*/ 316811 w 4643963"/>
              <a:gd name="connsiteY6" fmla="*/ 5770100 h 5770100"/>
              <a:gd name="connsiteX7" fmla="*/ 0 w 4643963"/>
              <a:gd name="connsiteY7" fmla="*/ 5453289 h 5770100"/>
              <a:gd name="connsiteX8" fmla="*/ 91440 w 4643963"/>
              <a:gd name="connsiteY8" fmla="*/ 408251 h 5770100"/>
              <a:gd name="connsiteX0" fmla="*/ 3976 w 4647939"/>
              <a:gd name="connsiteY0" fmla="*/ 316811 h 5770100"/>
              <a:gd name="connsiteX1" fmla="*/ 320787 w 4647939"/>
              <a:gd name="connsiteY1" fmla="*/ 0 h 5770100"/>
              <a:gd name="connsiteX2" fmla="*/ 4331128 w 4647939"/>
              <a:gd name="connsiteY2" fmla="*/ 0 h 5770100"/>
              <a:gd name="connsiteX3" fmla="*/ 4647939 w 4647939"/>
              <a:gd name="connsiteY3" fmla="*/ 316811 h 5770100"/>
              <a:gd name="connsiteX4" fmla="*/ 4647939 w 4647939"/>
              <a:gd name="connsiteY4" fmla="*/ 5453289 h 5770100"/>
              <a:gd name="connsiteX5" fmla="*/ 4331128 w 4647939"/>
              <a:gd name="connsiteY5" fmla="*/ 5770100 h 5770100"/>
              <a:gd name="connsiteX6" fmla="*/ 320787 w 4647939"/>
              <a:gd name="connsiteY6" fmla="*/ 5770100 h 5770100"/>
              <a:gd name="connsiteX7" fmla="*/ 3976 w 4647939"/>
              <a:gd name="connsiteY7" fmla="*/ 5453289 h 5770100"/>
              <a:gd name="connsiteX8" fmla="*/ 0 w 4647939"/>
              <a:gd name="connsiteY8" fmla="*/ 328738 h 5770100"/>
              <a:gd name="connsiteX0" fmla="*/ 0 w 4643963"/>
              <a:gd name="connsiteY0" fmla="*/ 316811 h 5770100"/>
              <a:gd name="connsiteX1" fmla="*/ 316811 w 4643963"/>
              <a:gd name="connsiteY1" fmla="*/ 0 h 5770100"/>
              <a:gd name="connsiteX2" fmla="*/ 4327152 w 4643963"/>
              <a:gd name="connsiteY2" fmla="*/ 0 h 5770100"/>
              <a:gd name="connsiteX3" fmla="*/ 4643963 w 4643963"/>
              <a:gd name="connsiteY3" fmla="*/ 316811 h 5770100"/>
              <a:gd name="connsiteX4" fmla="*/ 4643963 w 4643963"/>
              <a:gd name="connsiteY4" fmla="*/ 5453289 h 5770100"/>
              <a:gd name="connsiteX5" fmla="*/ 4327152 w 4643963"/>
              <a:gd name="connsiteY5" fmla="*/ 5770100 h 5770100"/>
              <a:gd name="connsiteX6" fmla="*/ 316811 w 4643963"/>
              <a:gd name="connsiteY6" fmla="*/ 5770100 h 5770100"/>
              <a:gd name="connsiteX7" fmla="*/ 0 w 4643963"/>
              <a:gd name="connsiteY7" fmla="*/ 5453289 h 5770100"/>
              <a:gd name="connsiteX8" fmla="*/ 2079 w 4643963"/>
              <a:gd name="connsiteY8" fmla="*/ 334794 h 5770100"/>
              <a:gd name="connsiteX0" fmla="*/ 0 w 4643963"/>
              <a:gd name="connsiteY0" fmla="*/ 316811 h 5770100"/>
              <a:gd name="connsiteX1" fmla="*/ 316811 w 4643963"/>
              <a:gd name="connsiteY1" fmla="*/ 0 h 5770100"/>
              <a:gd name="connsiteX2" fmla="*/ 4327152 w 4643963"/>
              <a:gd name="connsiteY2" fmla="*/ 0 h 5770100"/>
              <a:gd name="connsiteX3" fmla="*/ 4643963 w 4643963"/>
              <a:gd name="connsiteY3" fmla="*/ 316811 h 5770100"/>
              <a:gd name="connsiteX4" fmla="*/ 4643963 w 4643963"/>
              <a:gd name="connsiteY4" fmla="*/ 5453289 h 5770100"/>
              <a:gd name="connsiteX5" fmla="*/ 4327152 w 4643963"/>
              <a:gd name="connsiteY5" fmla="*/ 5770100 h 5770100"/>
              <a:gd name="connsiteX6" fmla="*/ 316811 w 4643963"/>
              <a:gd name="connsiteY6" fmla="*/ 5770100 h 5770100"/>
              <a:gd name="connsiteX7" fmla="*/ 0 w 4643963"/>
              <a:gd name="connsiteY7" fmla="*/ 5453289 h 5770100"/>
              <a:gd name="connsiteX8" fmla="*/ 2079 w 4643963"/>
              <a:gd name="connsiteY8" fmla="*/ 455907 h 5770100"/>
              <a:gd name="connsiteX0" fmla="*/ 316811 w 4643963"/>
              <a:gd name="connsiteY0" fmla="*/ 0 h 5770100"/>
              <a:gd name="connsiteX1" fmla="*/ 4327152 w 4643963"/>
              <a:gd name="connsiteY1" fmla="*/ 0 h 5770100"/>
              <a:gd name="connsiteX2" fmla="*/ 4643963 w 4643963"/>
              <a:gd name="connsiteY2" fmla="*/ 316811 h 5770100"/>
              <a:gd name="connsiteX3" fmla="*/ 4643963 w 4643963"/>
              <a:gd name="connsiteY3" fmla="*/ 5453289 h 5770100"/>
              <a:gd name="connsiteX4" fmla="*/ 4327152 w 4643963"/>
              <a:gd name="connsiteY4" fmla="*/ 5770100 h 5770100"/>
              <a:gd name="connsiteX5" fmla="*/ 316811 w 4643963"/>
              <a:gd name="connsiteY5" fmla="*/ 5770100 h 5770100"/>
              <a:gd name="connsiteX6" fmla="*/ 0 w 4643963"/>
              <a:gd name="connsiteY6" fmla="*/ 5453289 h 5770100"/>
              <a:gd name="connsiteX7" fmla="*/ 2079 w 4643963"/>
              <a:gd name="connsiteY7" fmla="*/ 455907 h 5770100"/>
              <a:gd name="connsiteX0" fmla="*/ 4327152 w 4643963"/>
              <a:gd name="connsiteY0" fmla="*/ 0 h 5770100"/>
              <a:gd name="connsiteX1" fmla="*/ 4643963 w 4643963"/>
              <a:gd name="connsiteY1" fmla="*/ 316811 h 5770100"/>
              <a:gd name="connsiteX2" fmla="*/ 4643963 w 4643963"/>
              <a:gd name="connsiteY2" fmla="*/ 5453289 h 5770100"/>
              <a:gd name="connsiteX3" fmla="*/ 4327152 w 4643963"/>
              <a:gd name="connsiteY3" fmla="*/ 5770100 h 5770100"/>
              <a:gd name="connsiteX4" fmla="*/ 316811 w 4643963"/>
              <a:gd name="connsiteY4" fmla="*/ 5770100 h 5770100"/>
              <a:gd name="connsiteX5" fmla="*/ 0 w 4643963"/>
              <a:gd name="connsiteY5" fmla="*/ 5453289 h 5770100"/>
              <a:gd name="connsiteX6" fmla="*/ 2079 w 4643963"/>
              <a:gd name="connsiteY6" fmla="*/ 455907 h 5770100"/>
              <a:gd name="connsiteX0" fmla="*/ 4643963 w 4643963"/>
              <a:gd name="connsiteY0" fmla="*/ 0 h 5453289"/>
              <a:gd name="connsiteX1" fmla="*/ 4643963 w 4643963"/>
              <a:gd name="connsiteY1" fmla="*/ 5136478 h 5453289"/>
              <a:gd name="connsiteX2" fmla="*/ 4327152 w 4643963"/>
              <a:gd name="connsiteY2" fmla="*/ 5453289 h 5453289"/>
              <a:gd name="connsiteX3" fmla="*/ 316811 w 4643963"/>
              <a:gd name="connsiteY3" fmla="*/ 5453289 h 5453289"/>
              <a:gd name="connsiteX4" fmla="*/ 0 w 4643963"/>
              <a:gd name="connsiteY4" fmla="*/ 5136478 h 5453289"/>
              <a:gd name="connsiteX5" fmla="*/ 2079 w 4643963"/>
              <a:gd name="connsiteY5" fmla="*/ 139096 h 5453289"/>
              <a:gd name="connsiteX0" fmla="*/ 4643963 w 4643963"/>
              <a:gd name="connsiteY0" fmla="*/ 13304 h 5466593"/>
              <a:gd name="connsiteX1" fmla="*/ 4643963 w 4643963"/>
              <a:gd name="connsiteY1" fmla="*/ 5149782 h 5466593"/>
              <a:gd name="connsiteX2" fmla="*/ 4327152 w 4643963"/>
              <a:gd name="connsiteY2" fmla="*/ 5466593 h 5466593"/>
              <a:gd name="connsiteX3" fmla="*/ 316811 w 4643963"/>
              <a:gd name="connsiteY3" fmla="*/ 5466593 h 5466593"/>
              <a:gd name="connsiteX4" fmla="*/ 0 w 4643963"/>
              <a:gd name="connsiteY4" fmla="*/ 5149782 h 5466593"/>
              <a:gd name="connsiteX5" fmla="*/ 2079 w 4643963"/>
              <a:gd name="connsiteY5" fmla="*/ 0 h 5466593"/>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2079 w 4643963"/>
              <a:gd name="connsiteY5" fmla="*/ 16433 h 5483026"/>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24381 w 4643963"/>
              <a:gd name="connsiteY5" fmla="*/ 298931 h 5483026"/>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24381 w 4643963"/>
              <a:gd name="connsiteY5" fmla="*/ 31301 h 5483026"/>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16946 w 4643963"/>
              <a:gd name="connsiteY5" fmla="*/ 31301 h 5483026"/>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9512 w 4643963"/>
              <a:gd name="connsiteY5" fmla="*/ 31301 h 5483026"/>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2077 w 4643963"/>
              <a:gd name="connsiteY5" fmla="*/ 23867 h 5483026"/>
              <a:gd name="connsiteX0" fmla="*/ 4639215 w 4646649"/>
              <a:gd name="connsiteY0" fmla="*/ 0 h 5483026"/>
              <a:gd name="connsiteX1" fmla="*/ 4646649 w 4646649"/>
              <a:gd name="connsiteY1" fmla="*/ 5166215 h 5483026"/>
              <a:gd name="connsiteX2" fmla="*/ 4329838 w 4646649"/>
              <a:gd name="connsiteY2" fmla="*/ 5483026 h 5483026"/>
              <a:gd name="connsiteX3" fmla="*/ 319497 w 4646649"/>
              <a:gd name="connsiteY3" fmla="*/ 5483026 h 5483026"/>
              <a:gd name="connsiteX4" fmla="*/ 2686 w 4646649"/>
              <a:gd name="connsiteY4" fmla="*/ 5166215 h 5483026"/>
              <a:gd name="connsiteX5" fmla="*/ 0 w 4646649"/>
              <a:gd name="connsiteY5" fmla="*/ 19105 h 5483026"/>
              <a:gd name="connsiteX0" fmla="*/ 4639215 w 4646649"/>
              <a:gd name="connsiteY0" fmla="*/ 4708 h 5487734"/>
              <a:gd name="connsiteX1" fmla="*/ 4646649 w 4646649"/>
              <a:gd name="connsiteY1" fmla="*/ 5170923 h 5487734"/>
              <a:gd name="connsiteX2" fmla="*/ 4329838 w 4646649"/>
              <a:gd name="connsiteY2" fmla="*/ 5487734 h 5487734"/>
              <a:gd name="connsiteX3" fmla="*/ 319497 w 4646649"/>
              <a:gd name="connsiteY3" fmla="*/ 5487734 h 5487734"/>
              <a:gd name="connsiteX4" fmla="*/ 2686 w 4646649"/>
              <a:gd name="connsiteY4" fmla="*/ 5170923 h 5487734"/>
              <a:gd name="connsiteX5" fmla="*/ 0 w 4646649"/>
              <a:gd name="connsiteY5" fmla="*/ 0 h 548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6649" h="5487734">
                <a:moveTo>
                  <a:pt x="4639215" y="4708"/>
                </a:moveTo>
                <a:lnTo>
                  <a:pt x="4646649" y="5170923"/>
                </a:lnTo>
                <a:cubicBezTo>
                  <a:pt x="4646649" y="5345893"/>
                  <a:pt x="4504808" y="5487734"/>
                  <a:pt x="4329838" y="5487734"/>
                </a:cubicBezTo>
                <a:lnTo>
                  <a:pt x="319497" y="5487734"/>
                </a:lnTo>
                <a:cubicBezTo>
                  <a:pt x="144527" y="5487734"/>
                  <a:pt x="2686" y="5345893"/>
                  <a:pt x="2686" y="5170923"/>
                </a:cubicBezTo>
                <a:cubicBezTo>
                  <a:pt x="2686" y="3458764"/>
                  <a:pt x="0" y="0"/>
                  <a:pt x="0" y="0"/>
                </a:cubicBezTo>
              </a:path>
            </a:pathLst>
          </a:custGeom>
          <a:noFill/>
          <a:ln w="50800">
            <a:gradFill>
              <a:gsLst>
                <a:gs pos="0">
                  <a:schemeClr val="accent5"/>
                </a:gs>
                <a:gs pos="100000">
                  <a:schemeClr val="accent5">
                    <a:lumMod val="40000"/>
                    <a:lumOff val="6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9" name="Rounded Rectangle 8">
            <a:extLst>
              <a:ext uri="{FF2B5EF4-FFF2-40B4-BE49-F238E27FC236}">
                <a16:creationId xmlns:a16="http://schemas.microsoft.com/office/drawing/2014/main" id="{1D805282-503D-6843-A3EA-856181D4C85D}"/>
              </a:ext>
            </a:extLst>
          </p:cNvPr>
          <p:cNvSpPr/>
          <p:nvPr/>
        </p:nvSpPr>
        <p:spPr>
          <a:xfrm>
            <a:off x="41922464" y="23855129"/>
            <a:ext cx="4011168" cy="458044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13" name="Picture Placeholder 8">
            <a:extLst>
              <a:ext uri="{FF2B5EF4-FFF2-40B4-BE49-F238E27FC236}">
                <a16:creationId xmlns:a16="http://schemas.microsoft.com/office/drawing/2014/main" id="{01F806F2-2D75-7449-A171-63D73F37BDC3}"/>
              </a:ext>
            </a:extLst>
          </p:cNvPr>
          <p:cNvSpPr>
            <a:spLocks noGrp="1"/>
          </p:cNvSpPr>
          <p:nvPr>
            <p:ph type="pic" sz="quarter" idx="16" hasCustomPrompt="1"/>
          </p:nvPr>
        </p:nvSpPr>
        <p:spPr>
          <a:xfrm>
            <a:off x="36696084" y="3143292"/>
            <a:ext cx="11935384" cy="13603598"/>
          </a:xfrm>
          <a:prstGeom prst="roundRect">
            <a:avLst/>
          </a:prstGeom>
          <a:solidFill>
            <a:schemeClr val="bg2">
              <a:lumMod val="20000"/>
              <a:lumOff val="80000"/>
            </a:schemeClr>
          </a:solidFill>
        </p:spPr>
        <p:txBody>
          <a:bodyPr anchor="ctr">
            <a:normAutofit/>
          </a:bodyPr>
          <a:lstStyle>
            <a:lvl1pPr marL="0" marR="0" indent="0" algn="ctr" defTabSz="3840480" rtl="0" eaLnBrk="1" fontAlgn="auto" latinLnBrk="0" hangingPunct="1">
              <a:lnSpc>
                <a:spcPct val="100000"/>
              </a:lnSpc>
              <a:spcBef>
                <a:spcPts val="4200"/>
              </a:spcBef>
              <a:spcAft>
                <a:spcPts val="0"/>
              </a:spcAft>
              <a:buClrTx/>
              <a:buSzTx/>
              <a:buFont typeface="Arial" panose="020B0604020202020204" pitchFamily="34" charset="0"/>
              <a:buNone/>
              <a:tabLst/>
              <a:defRPr sz="5880" b="1" i="0">
                <a:solidFill>
                  <a:schemeClr val="tx1"/>
                </a:solidFill>
                <a:latin typeface="Source Sans Pro Semibold" panose="020B0503030403020204" pitchFamily="34" charset="77"/>
              </a:defRPr>
            </a:lvl1pPr>
          </a:lstStyle>
          <a:p>
            <a:pPr marL="0" marR="0" lvl="0" indent="0" algn="l" defTabSz="3840480" rtl="0" eaLnBrk="1" fontAlgn="auto" latinLnBrk="0" hangingPunct="1">
              <a:lnSpc>
                <a:spcPct val="100000"/>
              </a:lnSpc>
              <a:spcBef>
                <a:spcPts val="4200"/>
              </a:spcBef>
              <a:spcAft>
                <a:spcPts val="0"/>
              </a:spcAft>
              <a:buClrTx/>
              <a:buSzTx/>
              <a:buFont typeface="Arial" panose="020B0604020202020204" pitchFamily="34" charset="0"/>
              <a:buNone/>
              <a:tabLst/>
              <a:defRPr/>
            </a:pPr>
            <a:r>
              <a:rPr lang="en-US" dirty="0"/>
              <a:t>CLICK ICON TO ADD PICTURE</a:t>
            </a:r>
          </a:p>
        </p:txBody>
      </p:sp>
      <p:sp>
        <p:nvSpPr>
          <p:cNvPr id="14" name="Picture Placeholder 8">
            <a:extLst>
              <a:ext uri="{FF2B5EF4-FFF2-40B4-BE49-F238E27FC236}">
                <a16:creationId xmlns:a16="http://schemas.microsoft.com/office/drawing/2014/main" id="{8A29EDAD-E04C-A84B-B20B-0DE8EDFE10F1}"/>
              </a:ext>
            </a:extLst>
          </p:cNvPr>
          <p:cNvSpPr>
            <a:spLocks noGrp="1"/>
          </p:cNvSpPr>
          <p:nvPr>
            <p:ph type="pic" sz="quarter" idx="17" hasCustomPrompt="1"/>
          </p:nvPr>
        </p:nvSpPr>
        <p:spPr>
          <a:xfrm>
            <a:off x="27876546" y="14225511"/>
            <a:ext cx="11935384" cy="15653587"/>
          </a:xfrm>
          <a:prstGeom prst="roundRect">
            <a:avLst/>
          </a:prstGeom>
          <a:solidFill>
            <a:schemeClr val="bg2">
              <a:lumMod val="20000"/>
              <a:lumOff val="80000"/>
            </a:schemeClr>
          </a:solidFill>
        </p:spPr>
        <p:txBody>
          <a:bodyPr anchor="ctr">
            <a:normAutofit/>
          </a:bodyPr>
          <a:lstStyle>
            <a:lvl1pPr marL="0" marR="0" indent="0" algn="ctr" defTabSz="3840480" rtl="0" eaLnBrk="1" fontAlgn="auto" latinLnBrk="0" hangingPunct="1">
              <a:lnSpc>
                <a:spcPct val="100000"/>
              </a:lnSpc>
              <a:spcBef>
                <a:spcPts val="4200"/>
              </a:spcBef>
              <a:spcAft>
                <a:spcPts val="0"/>
              </a:spcAft>
              <a:buClrTx/>
              <a:buSzTx/>
              <a:buFont typeface="Arial" panose="020B0604020202020204" pitchFamily="34" charset="0"/>
              <a:buNone/>
              <a:tabLst/>
              <a:defRPr sz="5880" b="1" i="0">
                <a:solidFill>
                  <a:schemeClr val="tx1"/>
                </a:solidFill>
                <a:latin typeface="Source Sans Pro Semibold" panose="020B0503030403020204" pitchFamily="34" charset="77"/>
              </a:defRPr>
            </a:lvl1pPr>
          </a:lstStyle>
          <a:p>
            <a:pPr marL="0" marR="0" lvl="0" indent="0" algn="l" defTabSz="3840480" rtl="0" eaLnBrk="1" fontAlgn="auto" latinLnBrk="0" hangingPunct="1">
              <a:lnSpc>
                <a:spcPct val="100000"/>
              </a:lnSpc>
              <a:spcBef>
                <a:spcPts val="4200"/>
              </a:spcBef>
              <a:spcAft>
                <a:spcPts val="0"/>
              </a:spcAft>
              <a:buClrTx/>
              <a:buSzTx/>
              <a:buFont typeface="Arial" panose="020B0604020202020204" pitchFamily="34" charset="0"/>
              <a:buNone/>
              <a:tabLst/>
              <a:defRPr/>
            </a:pPr>
            <a:r>
              <a:rPr lang="en-US" dirty="0"/>
              <a:t>CLICK ICON TO ADD PICTURE</a:t>
            </a:r>
          </a:p>
        </p:txBody>
      </p:sp>
      <p:sp>
        <p:nvSpPr>
          <p:cNvPr id="10" name="Round Same Side Corner Rectangle 9">
            <a:extLst>
              <a:ext uri="{FF2B5EF4-FFF2-40B4-BE49-F238E27FC236}">
                <a16:creationId xmlns:a16="http://schemas.microsoft.com/office/drawing/2014/main" id="{0FB067C1-0F8E-8C45-9FAE-86FF9902C30F}"/>
              </a:ext>
            </a:extLst>
          </p:cNvPr>
          <p:cNvSpPr/>
          <p:nvPr/>
        </p:nvSpPr>
        <p:spPr>
          <a:xfrm rot="5400000">
            <a:off x="-2351849" y="4104449"/>
            <a:ext cx="6320731" cy="161703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11" name="Round Same Side Corner Rectangle 10">
            <a:extLst>
              <a:ext uri="{FF2B5EF4-FFF2-40B4-BE49-F238E27FC236}">
                <a16:creationId xmlns:a16="http://schemas.microsoft.com/office/drawing/2014/main" id="{C9D8D39C-C470-5B4C-9FF8-97B0AE9D435C}"/>
              </a:ext>
            </a:extLst>
          </p:cNvPr>
          <p:cNvSpPr/>
          <p:nvPr/>
        </p:nvSpPr>
        <p:spPr>
          <a:xfrm rot="5400000">
            <a:off x="-2351845" y="4146420"/>
            <a:ext cx="6320731" cy="1617038"/>
          </a:xfrm>
          <a:prstGeom prst="round2Same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Tree>
    <p:extLst>
      <p:ext uri="{BB962C8B-B14F-4D97-AF65-F5344CB8AC3E}">
        <p14:creationId xmlns:p14="http://schemas.microsoft.com/office/powerpoint/2010/main" val="9919945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5_Two Conten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C548BBE-FA11-474F-A18B-C8229AF5E5FC}"/>
              </a:ext>
            </a:extLst>
          </p:cNvPr>
          <p:cNvSpPr/>
          <p:nvPr/>
        </p:nvSpPr>
        <p:spPr>
          <a:xfrm>
            <a:off x="0" y="15147816"/>
            <a:ext cx="51206400" cy="17770589"/>
          </a:xfrm>
          <a:prstGeom prst="rect">
            <a:avLst/>
          </a:prstGeom>
          <a:solidFill>
            <a:srgbClr val="D5FDFD">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9" name="Slide Number Placeholder 5">
            <a:extLst>
              <a:ext uri="{FF2B5EF4-FFF2-40B4-BE49-F238E27FC236}">
                <a16:creationId xmlns:a16="http://schemas.microsoft.com/office/drawing/2014/main" id="{18AAA146-04D4-DE4E-A564-CF4B132152F8}"/>
              </a:ext>
            </a:extLst>
          </p:cNvPr>
          <p:cNvSpPr>
            <a:spLocks noGrp="1"/>
          </p:cNvSpPr>
          <p:nvPr>
            <p:ph type="sldNum" sz="quarter" idx="4"/>
          </p:nvPr>
        </p:nvSpPr>
        <p:spPr>
          <a:xfrm>
            <a:off x="36164520" y="30510482"/>
            <a:ext cx="11521440" cy="1752600"/>
          </a:xfrm>
          <a:prstGeom prst="rect">
            <a:avLst/>
          </a:prstGeom>
        </p:spPr>
        <p:txBody>
          <a:bodyPr vert="horz" lIns="91440" tIns="45720" rIns="91440" bIns="45720" rtlCol="0" anchor="ctr"/>
          <a:lstStyle>
            <a:defPPr>
              <a:defRPr lang="en-US"/>
            </a:defPPr>
            <a:lvl1pPr marL="0" algn="r" defTabSz="3840480" rtl="0" eaLnBrk="1" latinLnBrk="0" hangingPunct="1">
              <a:defRPr sz="5040" b="0" i="0" kern="1200">
                <a:solidFill>
                  <a:schemeClr val="tx1">
                    <a:tint val="75000"/>
                  </a:schemeClr>
                </a:solidFill>
                <a:latin typeface="Source Sans Pro" panose="020B0503030403020204" pitchFamily="34" charset="77"/>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a:lstStyle>
          <a:p>
            <a:fld id="{D919D109-F427-0D4E-A2E6-D5BD6A565421}" type="slidenum">
              <a:rPr lang="en-US" smtClean="0"/>
              <a:pPr/>
              <a:t>‹#›</a:t>
            </a:fld>
            <a:endParaRPr lang="en-US" dirty="0"/>
          </a:p>
        </p:txBody>
      </p:sp>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3520440" y="1752605"/>
            <a:ext cx="44165520" cy="6267936"/>
          </a:xfrm>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29BF2DE-ACAD-4E48-B0D4-2E69A2432684}"/>
              </a:ext>
            </a:extLst>
          </p:cNvPr>
          <p:cNvSpPr>
            <a:spLocks noGrp="1" noChangeAspect="1"/>
          </p:cNvSpPr>
          <p:nvPr>
            <p:ph type="pic" sz="quarter" idx="10" hasCustomPrompt="1"/>
          </p:nvPr>
        </p:nvSpPr>
        <p:spPr>
          <a:xfrm>
            <a:off x="3520440" y="12170870"/>
            <a:ext cx="7680960" cy="8778240"/>
          </a:xfrm>
          <a:prstGeom prst="ellipse">
            <a:avLst/>
          </a:prstGeom>
          <a:solidFill>
            <a:schemeClr val="bg2">
              <a:lumMod val="20000"/>
              <a:lumOff val="80000"/>
            </a:schemeClr>
          </a:solidFill>
        </p:spPr>
        <p:txBody>
          <a:bodyPr anchor="ctr" anchorCtr="1">
            <a:normAutofit/>
          </a:bodyPr>
          <a:lstStyle>
            <a:lvl1pPr marL="0" indent="0" algn="ctr">
              <a:buNone/>
              <a:defRPr sz="5880" b="1">
                <a:solidFill>
                  <a:schemeClr val="tx1"/>
                </a:solidFill>
              </a:defRPr>
            </a:lvl1pPr>
          </a:lstStyle>
          <a:p>
            <a:r>
              <a:rPr lang="en-US" dirty="0"/>
              <a:t>INSERT PHOTO HERE</a:t>
            </a:r>
          </a:p>
        </p:txBody>
      </p:sp>
      <p:sp>
        <p:nvSpPr>
          <p:cNvPr id="7" name="Text Placeholder 6">
            <a:extLst>
              <a:ext uri="{FF2B5EF4-FFF2-40B4-BE49-F238E27FC236}">
                <a16:creationId xmlns:a16="http://schemas.microsoft.com/office/drawing/2014/main" id="{C1C7D97D-280B-A94F-B4E2-A09B803180C7}"/>
              </a:ext>
            </a:extLst>
          </p:cNvPr>
          <p:cNvSpPr>
            <a:spLocks noGrp="1"/>
          </p:cNvSpPr>
          <p:nvPr>
            <p:ph type="body" sz="quarter" idx="14" hasCustomPrompt="1"/>
          </p:nvPr>
        </p:nvSpPr>
        <p:spPr>
          <a:xfrm>
            <a:off x="3520440" y="22242782"/>
            <a:ext cx="7680960" cy="1790698"/>
          </a:xfrm>
        </p:spPr>
        <p:txBody>
          <a:bodyPr>
            <a:noAutofit/>
          </a:bodyPr>
          <a:lstStyle>
            <a:lvl1pPr marL="0" indent="0" algn="ctr">
              <a:buNone/>
              <a:defRPr sz="5880" b="1">
                <a:solidFill>
                  <a:schemeClr val="tx1"/>
                </a:solidFill>
              </a:defRPr>
            </a:lvl1pPr>
          </a:lstStyle>
          <a:p>
            <a:pPr lvl="0"/>
            <a:r>
              <a:rPr lang="en-US" dirty="0"/>
              <a:t>NAME</a:t>
            </a:r>
          </a:p>
        </p:txBody>
      </p:sp>
      <p:sp>
        <p:nvSpPr>
          <p:cNvPr id="15" name="Text Placeholder 6">
            <a:extLst>
              <a:ext uri="{FF2B5EF4-FFF2-40B4-BE49-F238E27FC236}">
                <a16:creationId xmlns:a16="http://schemas.microsoft.com/office/drawing/2014/main" id="{2A06393D-996A-014E-B2CA-9A9338F33116}"/>
              </a:ext>
            </a:extLst>
          </p:cNvPr>
          <p:cNvSpPr>
            <a:spLocks noGrp="1"/>
          </p:cNvSpPr>
          <p:nvPr>
            <p:ph type="body" sz="quarter" idx="15" hasCustomPrompt="1"/>
          </p:nvPr>
        </p:nvSpPr>
        <p:spPr>
          <a:xfrm>
            <a:off x="3520440" y="24400145"/>
            <a:ext cx="7680960" cy="4612680"/>
          </a:xfrm>
        </p:spPr>
        <p:txBody>
          <a:bodyPr>
            <a:noAutofit/>
          </a:bodyPr>
          <a:lstStyle>
            <a:lvl1pPr marL="0" indent="0" algn="ctr">
              <a:buNone/>
              <a:defRPr sz="5880" b="0">
                <a:solidFill>
                  <a:schemeClr val="tx1"/>
                </a:solidFill>
              </a:defRPr>
            </a:lvl1pPr>
          </a:lstStyle>
          <a:p>
            <a:pPr lvl="0"/>
            <a:r>
              <a:rPr lang="en-US" dirty="0"/>
              <a:t>Job Title</a:t>
            </a:r>
          </a:p>
        </p:txBody>
      </p:sp>
      <p:sp>
        <p:nvSpPr>
          <p:cNvPr id="16" name="Text Placeholder 6">
            <a:extLst>
              <a:ext uri="{FF2B5EF4-FFF2-40B4-BE49-F238E27FC236}">
                <a16:creationId xmlns:a16="http://schemas.microsoft.com/office/drawing/2014/main" id="{95460776-B9E1-524C-B515-6BA46C00D5C4}"/>
              </a:ext>
            </a:extLst>
          </p:cNvPr>
          <p:cNvSpPr>
            <a:spLocks noGrp="1"/>
          </p:cNvSpPr>
          <p:nvPr>
            <p:ph type="body" sz="quarter" idx="16" hasCustomPrompt="1"/>
          </p:nvPr>
        </p:nvSpPr>
        <p:spPr>
          <a:xfrm>
            <a:off x="15627717" y="22242782"/>
            <a:ext cx="7680960" cy="1790698"/>
          </a:xfrm>
        </p:spPr>
        <p:txBody>
          <a:bodyPr>
            <a:noAutofit/>
          </a:bodyPr>
          <a:lstStyle>
            <a:lvl1pPr marL="0" indent="0" algn="ctr">
              <a:buNone/>
              <a:defRPr sz="5880" b="1">
                <a:solidFill>
                  <a:schemeClr val="tx1"/>
                </a:solidFill>
              </a:defRPr>
            </a:lvl1pPr>
          </a:lstStyle>
          <a:p>
            <a:pPr lvl="0"/>
            <a:r>
              <a:rPr lang="en-US" dirty="0"/>
              <a:t>NAME</a:t>
            </a:r>
          </a:p>
        </p:txBody>
      </p:sp>
      <p:sp>
        <p:nvSpPr>
          <p:cNvPr id="17" name="Text Placeholder 6">
            <a:extLst>
              <a:ext uri="{FF2B5EF4-FFF2-40B4-BE49-F238E27FC236}">
                <a16:creationId xmlns:a16="http://schemas.microsoft.com/office/drawing/2014/main" id="{4A5E04AA-6B0C-A34A-99DE-D60A5BA75D1C}"/>
              </a:ext>
            </a:extLst>
          </p:cNvPr>
          <p:cNvSpPr>
            <a:spLocks noGrp="1"/>
          </p:cNvSpPr>
          <p:nvPr>
            <p:ph type="body" sz="quarter" idx="17" hasCustomPrompt="1"/>
          </p:nvPr>
        </p:nvSpPr>
        <p:spPr>
          <a:xfrm>
            <a:off x="15627717" y="24400145"/>
            <a:ext cx="7680960" cy="4612680"/>
          </a:xfrm>
        </p:spPr>
        <p:txBody>
          <a:bodyPr>
            <a:noAutofit/>
          </a:bodyPr>
          <a:lstStyle>
            <a:lvl1pPr marL="0" indent="0" algn="ctr">
              <a:buNone/>
              <a:defRPr sz="5880" b="0">
                <a:solidFill>
                  <a:schemeClr val="tx1"/>
                </a:solidFill>
              </a:defRPr>
            </a:lvl1pPr>
          </a:lstStyle>
          <a:p>
            <a:pPr lvl="0"/>
            <a:r>
              <a:rPr lang="en-US" dirty="0"/>
              <a:t>Job Title</a:t>
            </a:r>
          </a:p>
        </p:txBody>
      </p:sp>
      <p:sp>
        <p:nvSpPr>
          <p:cNvPr id="18" name="Text Placeholder 6">
            <a:extLst>
              <a:ext uri="{FF2B5EF4-FFF2-40B4-BE49-F238E27FC236}">
                <a16:creationId xmlns:a16="http://schemas.microsoft.com/office/drawing/2014/main" id="{AD273D4A-6AEF-9044-B6FF-61BCA62A14F7}"/>
              </a:ext>
            </a:extLst>
          </p:cNvPr>
          <p:cNvSpPr>
            <a:spLocks noGrp="1"/>
          </p:cNvSpPr>
          <p:nvPr>
            <p:ph type="body" sz="quarter" idx="18" hasCustomPrompt="1"/>
          </p:nvPr>
        </p:nvSpPr>
        <p:spPr>
          <a:xfrm>
            <a:off x="27669898" y="22242782"/>
            <a:ext cx="7680960" cy="1790698"/>
          </a:xfrm>
        </p:spPr>
        <p:txBody>
          <a:bodyPr>
            <a:noAutofit/>
          </a:bodyPr>
          <a:lstStyle>
            <a:lvl1pPr marL="0" indent="0" algn="ctr">
              <a:buNone/>
              <a:defRPr sz="5880" b="1">
                <a:solidFill>
                  <a:schemeClr val="tx1"/>
                </a:solidFill>
              </a:defRPr>
            </a:lvl1pPr>
          </a:lstStyle>
          <a:p>
            <a:pPr lvl="0"/>
            <a:r>
              <a:rPr lang="en-US" dirty="0"/>
              <a:t>NAME</a:t>
            </a:r>
          </a:p>
        </p:txBody>
      </p:sp>
      <p:sp>
        <p:nvSpPr>
          <p:cNvPr id="19" name="Text Placeholder 6">
            <a:extLst>
              <a:ext uri="{FF2B5EF4-FFF2-40B4-BE49-F238E27FC236}">
                <a16:creationId xmlns:a16="http://schemas.microsoft.com/office/drawing/2014/main" id="{3DF9D594-E94C-FC4D-813A-1975593C642F}"/>
              </a:ext>
            </a:extLst>
          </p:cNvPr>
          <p:cNvSpPr>
            <a:spLocks noGrp="1"/>
          </p:cNvSpPr>
          <p:nvPr>
            <p:ph type="body" sz="quarter" idx="19" hasCustomPrompt="1"/>
          </p:nvPr>
        </p:nvSpPr>
        <p:spPr>
          <a:xfrm>
            <a:off x="27669898" y="24400145"/>
            <a:ext cx="7680960" cy="4612680"/>
          </a:xfrm>
        </p:spPr>
        <p:txBody>
          <a:bodyPr>
            <a:noAutofit/>
          </a:bodyPr>
          <a:lstStyle>
            <a:lvl1pPr marL="0" indent="0" algn="ctr">
              <a:buNone/>
              <a:defRPr sz="5880" b="0">
                <a:solidFill>
                  <a:schemeClr val="tx1"/>
                </a:solidFill>
              </a:defRPr>
            </a:lvl1pPr>
          </a:lstStyle>
          <a:p>
            <a:pPr lvl="0"/>
            <a:r>
              <a:rPr lang="en-US" dirty="0"/>
              <a:t>Job Title</a:t>
            </a:r>
          </a:p>
        </p:txBody>
      </p:sp>
      <p:sp>
        <p:nvSpPr>
          <p:cNvPr id="20" name="Text Placeholder 6">
            <a:extLst>
              <a:ext uri="{FF2B5EF4-FFF2-40B4-BE49-F238E27FC236}">
                <a16:creationId xmlns:a16="http://schemas.microsoft.com/office/drawing/2014/main" id="{EBF9D94C-27BC-BC4B-8F68-1D50BCC7F3AE}"/>
              </a:ext>
            </a:extLst>
          </p:cNvPr>
          <p:cNvSpPr>
            <a:spLocks noGrp="1"/>
          </p:cNvSpPr>
          <p:nvPr>
            <p:ph type="body" sz="quarter" idx="20" hasCustomPrompt="1"/>
          </p:nvPr>
        </p:nvSpPr>
        <p:spPr>
          <a:xfrm>
            <a:off x="39972454" y="22242782"/>
            <a:ext cx="7680960" cy="1790698"/>
          </a:xfrm>
        </p:spPr>
        <p:txBody>
          <a:bodyPr>
            <a:noAutofit/>
          </a:bodyPr>
          <a:lstStyle>
            <a:lvl1pPr marL="0" indent="0" algn="ctr">
              <a:buNone/>
              <a:defRPr sz="5880" b="1">
                <a:solidFill>
                  <a:schemeClr val="tx1"/>
                </a:solidFill>
              </a:defRPr>
            </a:lvl1pPr>
          </a:lstStyle>
          <a:p>
            <a:pPr lvl="0"/>
            <a:r>
              <a:rPr lang="en-US" dirty="0"/>
              <a:t>NAME</a:t>
            </a:r>
          </a:p>
        </p:txBody>
      </p:sp>
      <p:sp>
        <p:nvSpPr>
          <p:cNvPr id="21" name="Text Placeholder 6">
            <a:extLst>
              <a:ext uri="{FF2B5EF4-FFF2-40B4-BE49-F238E27FC236}">
                <a16:creationId xmlns:a16="http://schemas.microsoft.com/office/drawing/2014/main" id="{E689175A-4776-4940-B5C9-6036AB5FD92D}"/>
              </a:ext>
            </a:extLst>
          </p:cNvPr>
          <p:cNvSpPr>
            <a:spLocks noGrp="1"/>
          </p:cNvSpPr>
          <p:nvPr>
            <p:ph type="body" sz="quarter" idx="21" hasCustomPrompt="1"/>
          </p:nvPr>
        </p:nvSpPr>
        <p:spPr>
          <a:xfrm>
            <a:off x="39972454" y="24400145"/>
            <a:ext cx="7680960" cy="4612680"/>
          </a:xfrm>
        </p:spPr>
        <p:txBody>
          <a:bodyPr>
            <a:noAutofit/>
          </a:bodyPr>
          <a:lstStyle>
            <a:lvl1pPr marL="0" indent="0" algn="ctr">
              <a:buNone/>
              <a:defRPr sz="5880" b="0">
                <a:solidFill>
                  <a:schemeClr val="tx1"/>
                </a:solidFill>
              </a:defRPr>
            </a:lvl1pPr>
          </a:lstStyle>
          <a:p>
            <a:pPr lvl="0"/>
            <a:r>
              <a:rPr lang="en-US" dirty="0"/>
              <a:t>Job Title</a:t>
            </a:r>
          </a:p>
        </p:txBody>
      </p:sp>
      <p:sp>
        <p:nvSpPr>
          <p:cNvPr id="22" name="Picture Placeholder 2">
            <a:extLst>
              <a:ext uri="{FF2B5EF4-FFF2-40B4-BE49-F238E27FC236}">
                <a16:creationId xmlns:a16="http://schemas.microsoft.com/office/drawing/2014/main" id="{A8E4CB93-1C16-D145-8200-509097DD80E2}"/>
              </a:ext>
            </a:extLst>
          </p:cNvPr>
          <p:cNvSpPr>
            <a:spLocks noGrp="1" noChangeAspect="1"/>
          </p:cNvSpPr>
          <p:nvPr>
            <p:ph type="pic" sz="quarter" idx="22" hasCustomPrompt="1"/>
          </p:nvPr>
        </p:nvSpPr>
        <p:spPr>
          <a:xfrm>
            <a:off x="15579547" y="12170870"/>
            <a:ext cx="7680960" cy="8778240"/>
          </a:xfrm>
          <a:prstGeom prst="ellipse">
            <a:avLst/>
          </a:prstGeom>
          <a:solidFill>
            <a:schemeClr val="bg2">
              <a:lumMod val="20000"/>
              <a:lumOff val="80000"/>
            </a:schemeClr>
          </a:solidFill>
        </p:spPr>
        <p:txBody>
          <a:bodyPr anchor="ctr" anchorCtr="1">
            <a:normAutofit/>
          </a:bodyPr>
          <a:lstStyle>
            <a:lvl1pPr marL="0" indent="0" algn="ctr">
              <a:buNone/>
              <a:defRPr sz="5880" b="1">
                <a:solidFill>
                  <a:schemeClr val="tx1"/>
                </a:solidFill>
              </a:defRPr>
            </a:lvl1pPr>
          </a:lstStyle>
          <a:p>
            <a:r>
              <a:rPr lang="en-US" dirty="0"/>
              <a:t>INSERT PHOTO HERE</a:t>
            </a:r>
          </a:p>
        </p:txBody>
      </p:sp>
      <p:sp>
        <p:nvSpPr>
          <p:cNvPr id="23" name="Picture Placeholder 2">
            <a:extLst>
              <a:ext uri="{FF2B5EF4-FFF2-40B4-BE49-F238E27FC236}">
                <a16:creationId xmlns:a16="http://schemas.microsoft.com/office/drawing/2014/main" id="{C836D84B-A4A1-564E-AB97-398F8CFA946E}"/>
              </a:ext>
            </a:extLst>
          </p:cNvPr>
          <p:cNvSpPr>
            <a:spLocks noGrp="1" noChangeAspect="1"/>
          </p:cNvSpPr>
          <p:nvPr>
            <p:ph type="pic" sz="quarter" idx="23" hasCustomPrompt="1"/>
          </p:nvPr>
        </p:nvSpPr>
        <p:spPr>
          <a:xfrm>
            <a:off x="27638654" y="12170870"/>
            <a:ext cx="7680960" cy="8778240"/>
          </a:xfrm>
          <a:prstGeom prst="ellipse">
            <a:avLst/>
          </a:prstGeom>
          <a:solidFill>
            <a:schemeClr val="bg2">
              <a:lumMod val="20000"/>
              <a:lumOff val="80000"/>
            </a:schemeClr>
          </a:solidFill>
        </p:spPr>
        <p:txBody>
          <a:bodyPr anchor="ctr" anchorCtr="1">
            <a:normAutofit/>
          </a:bodyPr>
          <a:lstStyle>
            <a:lvl1pPr marL="0" indent="0" algn="ctr">
              <a:buNone/>
              <a:defRPr sz="5880" b="1">
                <a:solidFill>
                  <a:schemeClr val="tx1"/>
                </a:solidFill>
              </a:defRPr>
            </a:lvl1pPr>
          </a:lstStyle>
          <a:p>
            <a:r>
              <a:rPr lang="en-US" dirty="0"/>
              <a:t>INSERT PHOTO HERE</a:t>
            </a:r>
          </a:p>
        </p:txBody>
      </p:sp>
      <p:sp>
        <p:nvSpPr>
          <p:cNvPr id="24" name="Picture Placeholder 2">
            <a:extLst>
              <a:ext uri="{FF2B5EF4-FFF2-40B4-BE49-F238E27FC236}">
                <a16:creationId xmlns:a16="http://schemas.microsoft.com/office/drawing/2014/main" id="{EC56771A-4E6C-7440-8BF4-3591ACAFC7E4}"/>
              </a:ext>
            </a:extLst>
          </p:cNvPr>
          <p:cNvSpPr>
            <a:spLocks noGrp="1" noChangeAspect="1"/>
          </p:cNvSpPr>
          <p:nvPr>
            <p:ph type="pic" sz="quarter" idx="24" hasCustomPrompt="1"/>
          </p:nvPr>
        </p:nvSpPr>
        <p:spPr>
          <a:xfrm>
            <a:off x="40005000" y="12170870"/>
            <a:ext cx="7680960" cy="8778240"/>
          </a:xfrm>
          <a:prstGeom prst="ellipse">
            <a:avLst/>
          </a:prstGeom>
          <a:solidFill>
            <a:schemeClr val="bg2">
              <a:lumMod val="20000"/>
              <a:lumOff val="80000"/>
            </a:schemeClr>
          </a:solidFill>
        </p:spPr>
        <p:txBody>
          <a:bodyPr anchor="ctr" anchorCtr="1">
            <a:normAutofit/>
          </a:bodyPr>
          <a:lstStyle>
            <a:lvl1pPr marL="0" indent="0" algn="ctr">
              <a:buNone/>
              <a:defRPr sz="5880" b="1">
                <a:solidFill>
                  <a:schemeClr val="tx1"/>
                </a:solidFill>
              </a:defRPr>
            </a:lvl1pPr>
          </a:lstStyle>
          <a:p>
            <a:r>
              <a:rPr lang="en-US" dirty="0"/>
              <a:t>INSERT PHOTO HERE</a:t>
            </a:r>
          </a:p>
        </p:txBody>
      </p:sp>
      <p:sp>
        <p:nvSpPr>
          <p:cNvPr id="26" name="Round Same Side Corner Rectangle 25">
            <a:extLst>
              <a:ext uri="{FF2B5EF4-FFF2-40B4-BE49-F238E27FC236}">
                <a16:creationId xmlns:a16="http://schemas.microsoft.com/office/drawing/2014/main" id="{2CFA1B31-E236-1B41-ACF1-6B7F639EC1D2}"/>
              </a:ext>
            </a:extLst>
          </p:cNvPr>
          <p:cNvSpPr/>
          <p:nvPr/>
        </p:nvSpPr>
        <p:spPr>
          <a:xfrm rot="5400000">
            <a:off x="-2351849" y="4104449"/>
            <a:ext cx="6320731" cy="1617038"/>
          </a:xfrm>
          <a:prstGeom prst="round2Same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Tree>
    <p:extLst>
      <p:ext uri="{BB962C8B-B14F-4D97-AF65-F5344CB8AC3E}">
        <p14:creationId xmlns:p14="http://schemas.microsoft.com/office/powerpoint/2010/main" val="39963770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and 7 Call Outs">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EA4B8E8-5EF2-714F-8C90-9CA41B424A28}"/>
              </a:ext>
            </a:extLst>
          </p:cNvPr>
          <p:cNvSpPr/>
          <p:nvPr/>
        </p:nvSpPr>
        <p:spPr>
          <a:xfrm>
            <a:off x="0" y="11631168"/>
            <a:ext cx="51206400" cy="21287232"/>
          </a:xfrm>
          <a:prstGeom prst="rect">
            <a:avLst/>
          </a:prstGeom>
          <a:solidFill>
            <a:schemeClr val="accent5">
              <a:lumMod val="20000"/>
              <a:lumOff val="8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3520440" y="1752605"/>
            <a:ext cx="44165520" cy="6267936"/>
          </a:xfrm>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29BF2DE-ACAD-4E48-B0D4-2E69A2432684}"/>
              </a:ext>
            </a:extLst>
          </p:cNvPr>
          <p:cNvSpPr>
            <a:spLocks noGrp="1" noChangeAspect="1"/>
          </p:cNvSpPr>
          <p:nvPr>
            <p:ph type="pic" sz="quarter" idx="10" hasCustomPrompt="1"/>
          </p:nvPr>
        </p:nvSpPr>
        <p:spPr>
          <a:xfrm>
            <a:off x="3520436" y="8083685"/>
            <a:ext cx="5760720" cy="6583680"/>
          </a:xfrm>
          <a:prstGeom prst="ellipse">
            <a:avLst/>
          </a:prstGeom>
          <a:solidFill>
            <a:schemeClr val="bg2">
              <a:lumMod val="20000"/>
              <a:lumOff val="80000"/>
            </a:schemeClr>
          </a:solidFill>
        </p:spPr>
        <p:txBody>
          <a:bodyPr anchor="ctr" anchorCtr="1">
            <a:normAutofit/>
          </a:bodyPr>
          <a:lstStyle>
            <a:lvl1pPr marL="0" indent="0" algn="ctr">
              <a:buNone/>
              <a:defRPr sz="5040" b="1">
                <a:solidFill>
                  <a:schemeClr val="tx1"/>
                </a:solidFill>
              </a:defRPr>
            </a:lvl1pPr>
          </a:lstStyle>
          <a:p>
            <a:r>
              <a:rPr lang="en-US" dirty="0"/>
              <a:t>INSERT PHOTO HERE</a:t>
            </a:r>
          </a:p>
        </p:txBody>
      </p:sp>
      <p:sp>
        <p:nvSpPr>
          <p:cNvPr id="7" name="Text Placeholder 6">
            <a:extLst>
              <a:ext uri="{FF2B5EF4-FFF2-40B4-BE49-F238E27FC236}">
                <a16:creationId xmlns:a16="http://schemas.microsoft.com/office/drawing/2014/main" id="{C1C7D97D-280B-A94F-B4E2-A09B803180C7}"/>
              </a:ext>
            </a:extLst>
          </p:cNvPr>
          <p:cNvSpPr>
            <a:spLocks noGrp="1"/>
          </p:cNvSpPr>
          <p:nvPr>
            <p:ph type="body" sz="quarter" idx="14" hasCustomPrompt="1"/>
          </p:nvPr>
        </p:nvSpPr>
        <p:spPr>
          <a:xfrm>
            <a:off x="3520442" y="15034157"/>
            <a:ext cx="5760699" cy="1215725"/>
          </a:xfrm>
        </p:spPr>
        <p:txBody>
          <a:bodyPr anchor="ctr" anchorCtr="0">
            <a:noAutofit/>
          </a:bodyPr>
          <a:lstStyle>
            <a:lvl1pPr marL="0" indent="0" algn="ctr">
              <a:buNone/>
              <a:defRPr sz="5880" b="1"/>
            </a:lvl1pPr>
          </a:lstStyle>
          <a:p>
            <a:pPr lvl="0"/>
            <a:r>
              <a:rPr lang="en-US" dirty="0"/>
              <a:t>NAME</a:t>
            </a:r>
          </a:p>
        </p:txBody>
      </p:sp>
      <p:sp>
        <p:nvSpPr>
          <p:cNvPr id="15" name="Text Placeholder 6">
            <a:extLst>
              <a:ext uri="{FF2B5EF4-FFF2-40B4-BE49-F238E27FC236}">
                <a16:creationId xmlns:a16="http://schemas.microsoft.com/office/drawing/2014/main" id="{2A06393D-996A-014E-B2CA-9A9338F33116}"/>
              </a:ext>
            </a:extLst>
          </p:cNvPr>
          <p:cNvSpPr>
            <a:spLocks noGrp="1"/>
          </p:cNvSpPr>
          <p:nvPr>
            <p:ph type="body" sz="quarter" idx="15" hasCustomPrompt="1"/>
          </p:nvPr>
        </p:nvSpPr>
        <p:spPr>
          <a:xfrm>
            <a:off x="3520442" y="16767660"/>
            <a:ext cx="5760716" cy="3131611"/>
          </a:xfrm>
        </p:spPr>
        <p:txBody>
          <a:bodyPr>
            <a:noAutofit/>
          </a:bodyPr>
          <a:lstStyle>
            <a:lvl1pPr marL="0" indent="0" algn="ctr">
              <a:buNone/>
              <a:defRPr sz="5880" b="0"/>
            </a:lvl1pPr>
          </a:lstStyle>
          <a:p>
            <a:pPr lvl="0"/>
            <a:r>
              <a:rPr lang="en-US" dirty="0"/>
              <a:t>Job Title</a:t>
            </a:r>
          </a:p>
        </p:txBody>
      </p:sp>
      <p:sp>
        <p:nvSpPr>
          <p:cNvPr id="16" name="Text Placeholder 6">
            <a:extLst>
              <a:ext uri="{FF2B5EF4-FFF2-40B4-BE49-F238E27FC236}">
                <a16:creationId xmlns:a16="http://schemas.microsoft.com/office/drawing/2014/main" id="{95460776-B9E1-524C-B515-6BA46C00D5C4}"/>
              </a:ext>
            </a:extLst>
          </p:cNvPr>
          <p:cNvSpPr>
            <a:spLocks noGrp="1"/>
          </p:cNvSpPr>
          <p:nvPr>
            <p:ph type="body" sz="quarter" idx="16" hasCustomPrompt="1"/>
          </p:nvPr>
        </p:nvSpPr>
        <p:spPr>
          <a:xfrm>
            <a:off x="16136415" y="15034157"/>
            <a:ext cx="5760699" cy="1215725"/>
          </a:xfrm>
        </p:spPr>
        <p:txBody>
          <a:bodyPr anchor="ctr" anchorCtr="0">
            <a:noAutofit/>
          </a:bodyPr>
          <a:lstStyle>
            <a:lvl1pPr marL="0" indent="0" algn="ctr">
              <a:buNone/>
              <a:defRPr sz="5880" b="1"/>
            </a:lvl1pPr>
          </a:lstStyle>
          <a:p>
            <a:pPr lvl="0"/>
            <a:r>
              <a:rPr lang="en-US" dirty="0"/>
              <a:t>NAME</a:t>
            </a:r>
          </a:p>
        </p:txBody>
      </p:sp>
      <p:sp>
        <p:nvSpPr>
          <p:cNvPr id="17" name="Text Placeholder 6">
            <a:extLst>
              <a:ext uri="{FF2B5EF4-FFF2-40B4-BE49-F238E27FC236}">
                <a16:creationId xmlns:a16="http://schemas.microsoft.com/office/drawing/2014/main" id="{4A5E04AA-6B0C-A34A-99DE-D60A5BA75D1C}"/>
              </a:ext>
            </a:extLst>
          </p:cNvPr>
          <p:cNvSpPr>
            <a:spLocks noGrp="1"/>
          </p:cNvSpPr>
          <p:nvPr>
            <p:ph type="body" sz="quarter" idx="17" hasCustomPrompt="1"/>
          </p:nvPr>
        </p:nvSpPr>
        <p:spPr>
          <a:xfrm>
            <a:off x="16136415" y="16804548"/>
            <a:ext cx="5760716" cy="3131611"/>
          </a:xfrm>
        </p:spPr>
        <p:txBody>
          <a:bodyPr>
            <a:noAutofit/>
          </a:bodyPr>
          <a:lstStyle>
            <a:lvl1pPr marL="0" indent="0" algn="ctr">
              <a:buNone/>
              <a:defRPr sz="5880" b="0"/>
            </a:lvl1pPr>
          </a:lstStyle>
          <a:p>
            <a:pPr lvl="0"/>
            <a:r>
              <a:rPr lang="en-US" dirty="0"/>
              <a:t>Job Title</a:t>
            </a:r>
          </a:p>
        </p:txBody>
      </p:sp>
      <p:sp>
        <p:nvSpPr>
          <p:cNvPr id="18" name="Text Placeholder 6">
            <a:extLst>
              <a:ext uri="{FF2B5EF4-FFF2-40B4-BE49-F238E27FC236}">
                <a16:creationId xmlns:a16="http://schemas.microsoft.com/office/drawing/2014/main" id="{AD273D4A-6AEF-9044-B6FF-61BCA62A14F7}"/>
              </a:ext>
            </a:extLst>
          </p:cNvPr>
          <p:cNvSpPr>
            <a:spLocks noGrp="1"/>
          </p:cNvSpPr>
          <p:nvPr>
            <p:ph type="body" sz="quarter" idx="18" hasCustomPrompt="1"/>
          </p:nvPr>
        </p:nvSpPr>
        <p:spPr>
          <a:xfrm>
            <a:off x="29292969" y="15034157"/>
            <a:ext cx="5760699" cy="1215725"/>
          </a:xfrm>
        </p:spPr>
        <p:txBody>
          <a:bodyPr anchor="ctr" anchorCtr="0">
            <a:noAutofit/>
          </a:bodyPr>
          <a:lstStyle>
            <a:lvl1pPr marL="0" indent="0" algn="ctr">
              <a:buNone/>
              <a:defRPr sz="5880" b="1"/>
            </a:lvl1pPr>
          </a:lstStyle>
          <a:p>
            <a:pPr lvl="0"/>
            <a:r>
              <a:rPr lang="en-US" dirty="0"/>
              <a:t>NAME</a:t>
            </a:r>
          </a:p>
        </p:txBody>
      </p:sp>
      <p:sp>
        <p:nvSpPr>
          <p:cNvPr id="19" name="Text Placeholder 6">
            <a:extLst>
              <a:ext uri="{FF2B5EF4-FFF2-40B4-BE49-F238E27FC236}">
                <a16:creationId xmlns:a16="http://schemas.microsoft.com/office/drawing/2014/main" id="{3DF9D594-E94C-FC4D-813A-1975593C642F}"/>
              </a:ext>
            </a:extLst>
          </p:cNvPr>
          <p:cNvSpPr>
            <a:spLocks noGrp="1"/>
          </p:cNvSpPr>
          <p:nvPr>
            <p:ph type="body" sz="quarter" idx="19" hasCustomPrompt="1"/>
          </p:nvPr>
        </p:nvSpPr>
        <p:spPr>
          <a:xfrm>
            <a:off x="29292969" y="16804548"/>
            <a:ext cx="5760716" cy="3131611"/>
          </a:xfrm>
        </p:spPr>
        <p:txBody>
          <a:bodyPr>
            <a:noAutofit/>
          </a:bodyPr>
          <a:lstStyle>
            <a:lvl1pPr marL="0" indent="0" algn="ctr">
              <a:buNone/>
              <a:defRPr sz="5880" b="0"/>
            </a:lvl1pPr>
          </a:lstStyle>
          <a:p>
            <a:pPr lvl="0"/>
            <a:r>
              <a:rPr lang="en-US" dirty="0"/>
              <a:t>Job Title</a:t>
            </a:r>
          </a:p>
        </p:txBody>
      </p:sp>
      <p:sp>
        <p:nvSpPr>
          <p:cNvPr id="20" name="Text Placeholder 6">
            <a:extLst>
              <a:ext uri="{FF2B5EF4-FFF2-40B4-BE49-F238E27FC236}">
                <a16:creationId xmlns:a16="http://schemas.microsoft.com/office/drawing/2014/main" id="{EBF9D94C-27BC-BC4B-8F68-1D50BCC7F3AE}"/>
              </a:ext>
            </a:extLst>
          </p:cNvPr>
          <p:cNvSpPr>
            <a:spLocks noGrp="1"/>
          </p:cNvSpPr>
          <p:nvPr>
            <p:ph type="body" sz="quarter" idx="20" hasCustomPrompt="1"/>
          </p:nvPr>
        </p:nvSpPr>
        <p:spPr>
          <a:xfrm>
            <a:off x="41925244" y="15034157"/>
            <a:ext cx="5760695" cy="1215725"/>
          </a:xfrm>
        </p:spPr>
        <p:txBody>
          <a:bodyPr anchor="ctr" anchorCtr="0">
            <a:noAutofit/>
          </a:bodyPr>
          <a:lstStyle>
            <a:lvl1pPr marL="0" indent="0" algn="ctr">
              <a:buNone/>
              <a:defRPr sz="5880" b="1"/>
            </a:lvl1pPr>
          </a:lstStyle>
          <a:p>
            <a:pPr lvl="0"/>
            <a:r>
              <a:rPr lang="en-US" dirty="0"/>
              <a:t>NAME</a:t>
            </a:r>
          </a:p>
        </p:txBody>
      </p:sp>
      <p:sp>
        <p:nvSpPr>
          <p:cNvPr id="21" name="Text Placeholder 6">
            <a:extLst>
              <a:ext uri="{FF2B5EF4-FFF2-40B4-BE49-F238E27FC236}">
                <a16:creationId xmlns:a16="http://schemas.microsoft.com/office/drawing/2014/main" id="{E689175A-4776-4940-B5C9-6036AB5FD92D}"/>
              </a:ext>
            </a:extLst>
          </p:cNvPr>
          <p:cNvSpPr>
            <a:spLocks noGrp="1"/>
          </p:cNvSpPr>
          <p:nvPr>
            <p:ph type="body" sz="quarter" idx="21" hasCustomPrompt="1"/>
          </p:nvPr>
        </p:nvSpPr>
        <p:spPr>
          <a:xfrm>
            <a:off x="41925242" y="16804548"/>
            <a:ext cx="5760716" cy="3131611"/>
          </a:xfrm>
        </p:spPr>
        <p:txBody>
          <a:bodyPr>
            <a:noAutofit/>
          </a:bodyPr>
          <a:lstStyle>
            <a:lvl1pPr marL="0" indent="0" algn="ctr">
              <a:buNone/>
              <a:defRPr sz="5880" b="0"/>
            </a:lvl1pPr>
          </a:lstStyle>
          <a:p>
            <a:pPr lvl="0"/>
            <a:r>
              <a:rPr lang="en-US" dirty="0"/>
              <a:t>Job Title</a:t>
            </a:r>
          </a:p>
        </p:txBody>
      </p:sp>
      <p:sp>
        <p:nvSpPr>
          <p:cNvPr id="22" name="Picture Placeholder 2">
            <a:extLst>
              <a:ext uri="{FF2B5EF4-FFF2-40B4-BE49-F238E27FC236}">
                <a16:creationId xmlns:a16="http://schemas.microsoft.com/office/drawing/2014/main" id="{A8E4CB93-1C16-D145-8200-509097DD80E2}"/>
              </a:ext>
            </a:extLst>
          </p:cNvPr>
          <p:cNvSpPr>
            <a:spLocks noGrp="1" noChangeAspect="1"/>
          </p:cNvSpPr>
          <p:nvPr>
            <p:ph type="pic" sz="quarter" idx="22" hasCustomPrompt="1"/>
          </p:nvPr>
        </p:nvSpPr>
        <p:spPr>
          <a:xfrm>
            <a:off x="16136413" y="8083685"/>
            <a:ext cx="5760720" cy="6583680"/>
          </a:xfrm>
          <a:prstGeom prst="ellipse">
            <a:avLst/>
          </a:prstGeom>
          <a:solidFill>
            <a:schemeClr val="bg2">
              <a:lumMod val="20000"/>
              <a:lumOff val="80000"/>
            </a:schemeClr>
          </a:solidFill>
        </p:spPr>
        <p:txBody>
          <a:bodyPr anchor="ctr" anchorCtr="1">
            <a:normAutofit/>
          </a:bodyPr>
          <a:lstStyle>
            <a:lvl1pPr marL="0" indent="0" algn="ctr">
              <a:buNone/>
              <a:defRPr sz="5040" b="1">
                <a:solidFill>
                  <a:schemeClr val="tx1"/>
                </a:solidFill>
              </a:defRPr>
            </a:lvl1pPr>
          </a:lstStyle>
          <a:p>
            <a:r>
              <a:rPr lang="en-US" dirty="0"/>
              <a:t>INSERT PHOTO HERE</a:t>
            </a:r>
          </a:p>
        </p:txBody>
      </p:sp>
      <p:sp>
        <p:nvSpPr>
          <p:cNvPr id="23" name="Picture Placeholder 2">
            <a:extLst>
              <a:ext uri="{FF2B5EF4-FFF2-40B4-BE49-F238E27FC236}">
                <a16:creationId xmlns:a16="http://schemas.microsoft.com/office/drawing/2014/main" id="{C836D84B-A4A1-564E-AB97-398F8CFA946E}"/>
              </a:ext>
            </a:extLst>
          </p:cNvPr>
          <p:cNvSpPr>
            <a:spLocks noGrp="1" noChangeAspect="1"/>
          </p:cNvSpPr>
          <p:nvPr>
            <p:ph type="pic" sz="quarter" idx="23" hasCustomPrompt="1"/>
          </p:nvPr>
        </p:nvSpPr>
        <p:spPr>
          <a:xfrm>
            <a:off x="29292967" y="8083685"/>
            <a:ext cx="5760720" cy="6583680"/>
          </a:xfrm>
          <a:prstGeom prst="ellipse">
            <a:avLst/>
          </a:prstGeom>
          <a:solidFill>
            <a:schemeClr val="bg2">
              <a:lumMod val="20000"/>
              <a:lumOff val="80000"/>
            </a:schemeClr>
          </a:solidFill>
        </p:spPr>
        <p:txBody>
          <a:bodyPr anchor="ctr" anchorCtr="1">
            <a:normAutofit/>
          </a:bodyPr>
          <a:lstStyle>
            <a:lvl1pPr marL="0" indent="0" algn="ctr">
              <a:buNone/>
              <a:defRPr sz="5040" b="1">
                <a:solidFill>
                  <a:schemeClr val="tx1"/>
                </a:solidFill>
              </a:defRPr>
            </a:lvl1pPr>
          </a:lstStyle>
          <a:p>
            <a:r>
              <a:rPr lang="en-US" dirty="0"/>
              <a:t>INSERT PHOTO HERE</a:t>
            </a:r>
          </a:p>
        </p:txBody>
      </p:sp>
      <p:sp>
        <p:nvSpPr>
          <p:cNvPr id="24" name="Picture Placeholder 2">
            <a:extLst>
              <a:ext uri="{FF2B5EF4-FFF2-40B4-BE49-F238E27FC236}">
                <a16:creationId xmlns:a16="http://schemas.microsoft.com/office/drawing/2014/main" id="{EC56771A-4E6C-7440-8BF4-3591ACAFC7E4}"/>
              </a:ext>
            </a:extLst>
          </p:cNvPr>
          <p:cNvSpPr>
            <a:spLocks noGrp="1" noChangeAspect="1"/>
          </p:cNvSpPr>
          <p:nvPr>
            <p:ph type="pic" sz="quarter" idx="24" hasCustomPrompt="1"/>
          </p:nvPr>
        </p:nvSpPr>
        <p:spPr>
          <a:xfrm>
            <a:off x="41925240" y="7771243"/>
            <a:ext cx="5760720" cy="6583680"/>
          </a:xfrm>
          <a:prstGeom prst="ellipse">
            <a:avLst/>
          </a:prstGeom>
          <a:solidFill>
            <a:schemeClr val="bg2">
              <a:lumMod val="20000"/>
              <a:lumOff val="80000"/>
            </a:schemeClr>
          </a:solidFill>
        </p:spPr>
        <p:txBody>
          <a:bodyPr anchor="ctr" anchorCtr="1">
            <a:normAutofit/>
          </a:bodyPr>
          <a:lstStyle>
            <a:lvl1pPr marL="0" indent="0" algn="ctr">
              <a:buNone/>
              <a:defRPr sz="5040" b="1">
                <a:solidFill>
                  <a:schemeClr val="tx1"/>
                </a:solidFill>
              </a:defRPr>
            </a:lvl1pPr>
          </a:lstStyle>
          <a:p>
            <a:r>
              <a:rPr lang="en-US" dirty="0"/>
              <a:t>INSERT PHOTO HERE</a:t>
            </a:r>
          </a:p>
        </p:txBody>
      </p:sp>
      <p:sp>
        <p:nvSpPr>
          <p:cNvPr id="26" name="Picture Placeholder 2">
            <a:extLst>
              <a:ext uri="{FF2B5EF4-FFF2-40B4-BE49-F238E27FC236}">
                <a16:creationId xmlns:a16="http://schemas.microsoft.com/office/drawing/2014/main" id="{F9F38C69-388E-3A4C-AF6F-9964A3EAE528}"/>
              </a:ext>
            </a:extLst>
          </p:cNvPr>
          <p:cNvSpPr>
            <a:spLocks noGrp="1" noChangeAspect="1"/>
          </p:cNvSpPr>
          <p:nvPr>
            <p:ph type="pic" sz="quarter" idx="25" hasCustomPrompt="1"/>
          </p:nvPr>
        </p:nvSpPr>
        <p:spPr>
          <a:xfrm>
            <a:off x="9820276" y="18950851"/>
            <a:ext cx="5760720" cy="6583680"/>
          </a:xfrm>
          <a:prstGeom prst="ellipse">
            <a:avLst/>
          </a:prstGeom>
          <a:solidFill>
            <a:schemeClr val="bg2">
              <a:lumMod val="20000"/>
              <a:lumOff val="80000"/>
            </a:schemeClr>
          </a:solidFill>
        </p:spPr>
        <p:txBody>
          <a:bodyPr anchor="ctr" anchorCtr="1">
            <a:normAutofit/>
          </a:bodyPr>
          <a:lstStyle>
            <a:lvl1pPr marL="0" indent="0" algn="ctr">
              <a:buNone/>
              <a:defRPr sz="5040" b="1">
                <a:solidFill>
                  <a:schemeClr val="tx1"/>
                </a:solidFill>
              </a:defRPr>
            </a:lvl1pPr>
          </a:lstStyle>
          <a:p>
            <a:r>
              <a:rPr lang="en-US" dirty="0"/>
              <a:t>INSERT PHOTO HERE</a:t>
            </a:r>
          </a:p>
        </p:txBody>
      </p:sp>
      <p:sp>
        <p:nvSpPr>
          <p:cNvPr id="27" name="Text Placeholder 6">
            <a:extLst>
              <a:ext uri="{FF2B5EF4-FFF2-40B4-BE49-F238E27FC236}">
                <a16:creationId xmlns:a16="http://schemas.microsoft.com/office/drawing/2014/main" id="{92F1A76A-A09C-9941-BCE7-54B1B56CB6D6}"/>
              </a:ext>
            </a:extLst>
          </p:cNvPr>
          <p:cNvSpPr>
            <a:spLocks noGrp="1"/>
          </p:cNvSpPr>
          <p:nvPr>
            <p:ph type="body" sz="quarter" idx="26" hasCustomPrompt="1"/>
          </p:nvPr>
        </p:nvSpPr>
        <p:spPr>
          <a:xfrm>
            <a:off x="9820283" y="26135434"/>
            <a:ext cx="5760699" cy="1215725"/>
          </a:xfrm>
        </p:spPr>
        <p:txBody>
          <a:bodyPr anchor="ctr" anchorCtr="0">
            <a:noAutofit/>
          </a:bodyPr>
          <a:lstStyle>
            <a:lvl1pPr marL="0" indent="0" algn="ctr">
              <a:buNone/>
              <a:defRPr sz="5880" b="1"/>
            </a:lvl1pPr>
          </a:lstStyle>
          <a:p>
            <a:pPr lvl="0"/>
            <a:r>
              <a:rPr lang="en-US" dirty="0"/>
              <a:t>NAME</a:t>
            </a:r>
          </a:p>
        </p:txBody>
      </p:sp>
      <p:sp>
        <p:nvSpPr>
          <p:cNvPr id="28" name="Text Placeholder 6">
            <a:extLst>
              <a:ext uri="{FF2B5EF4-FFF2-40B4-BE49-F238E27FC236}">
                <a16:creationId xmlns:a16="http://schemas.microsoft.com/office/drawing/2014/main" id="{DFD2EEFD-6757-784D-8A84-D0A357ADD7BF}"/>
              </a:ext>
            </a:extLst>
          </p:cNvPr>
          <p:cNvSpPr>
            <a:spLocks noGrp="1"/>
          </p:cNvSpPr>
          <p:nvPr>
            <p:ph type="body" sz="quarter" idx="27" hasCustomPrompt="1"/>
          </p:nvPr>
        </p:nvSpPr>
        <p:spPr>
          <a:xfrm>
            <a:off x="9820282" y="27868937"/>
            <a:ext cx="5760716" cy="3131611"/>
          </a:xfrm>
        </p:spPr>
        <p:txBody>
          <a:bodyPr>
            <a:noAutofit/>
          </a:bodyPr>
          <a:lstStyle>
            <a:lvl1pPr marL="0" indent="0" algn="ctr">
              <a:buNone/>
              <a:defRPr sz="5880" b="0"/>
            </a:lvl1pPr>
          </a:lstStyle>
          <a:p>
            <a:pPr lvl="0"/>
            <a:r>
              <a:rPr lang="en-US" dirty="0"/>
              <a:t>Job Title</a:t>
            </a:r>
          </a:p>
        </p:txBody>
      </p:sp>
      <p:sp>
        <p:nvSpPr>
          <p:cNvPr id="29" name="Text Placeholder 6">
            <a:extLst>
              <a:ext uri="{FF2B5EF4-FFF2-40B4-BE49-F238E27FC236}">
                <a16:creationId xmlns:a16="http://schemas.microsoft.com/office/drawing/2014/main" id="{93A43737-FFE2-2649-A32D-0B9CBC175D2B}"/>
              </a:ext>
            </a:extLst>
          </p:cNvPr>
          <p:cNvSpPr>
            <a:spLocks noGrp="1"/>
          </p:cNvSpPr>
          <p:nvPr>
            <p:ph type="body" sz="quarter" idx="28" hasCustomPrompt="1"/>
          </p:nvPr>
        </p:nvSpPr>
        <p:spPr>
          <a:xfrm>
            <a:off x="22714690" y="26135434"/>
            <a:ext cx="5760699" cy="1215725"/>
          </a:xfrm>
        </p:spPr>
        <p:txBody>
          <a:bodyPr anchor="ctr" anchorCtr="0">
            <a:noAutofit/>
          </a:bodyPr>
          <a:lstStyle>
            <a:lvl1pPr marL="0" indent="0" algn="ctr">
              <a:buNone/>
              <a:defRPr sz="5880" b="1"/>
            </a:lvl1pPr>
          </a:lstStyle>
          <a:p>
            <a:pPr lvl="0"/>
            <a:r>
              <a:rPr lang="en-US" dirty="0"/>
              <a:t>NAME</a:t>
            </a:r>
          </a:p>
        </p:txBody>
      </p:sp>
      <p:sp>
        <p:nvSpPr>
          <p:cNvPr id="30" name="Text Placeholder 6">
            <a:extLst>
              <a:ext uri="{FF2B5EF4-FFF2-40B4-BE49-F238E27FC236}">
                <a16:creationId xmlns:a16="http://schemas.microsoft.com/office/drawing/2014/main" id="{4A53CDF1-89A9-2542-AE2F-606C4D18D6BE}"/>
              </a:ext>
            </a:extLst>
          </p:cNvPr>
          <p:cNvSpPr>
            <a:spLocks noGrp="1"/>
          </p:cNvSpPr>
          <p:nvPr>
            <p:ph type="body" sz="quarter" idx="29" hasCustomPrompt="1"/>
          </p:nvPr>
        </p:nvSpPr>
        <p:spPr>
          <a:xfrm>
            <a:off x="22714690" y="27905825"/>
            <a:ext cx="5760716" cy="3131611"/>
          </a:xfrm>
        </p:spPr>
        <p:txBody>
          <a:bodyPr>
            <a:noAutofit/>
          </a:bodyPr>
          <a:lstStyle>
            <a:lvl1pPr marL="0" indent="0" algn="ctr">
              <a:buNone/>
              <a:defRPr sz="5880" b="0"/>
            </a:lvl1pPr>
          </a:lstStyle>
          <a:p>
            <a:pPr lvl="0"/>
            <a:r>
              <a:rPr lang="en-US" dirty="0"/>
              <a:t>Job Title</a:t>
            </a:r>
          </a:p>
        </p:txBody>
      </p:sp>
      <p:sp>
        <p:nvSpPr>
          <p:cNvPr id="31" name="Text Placeholder 6">
            <a:extLst>
              <a:ext uri="{FF2B5EF4-FFF2-40B4-BE49-F238E27FC236}">
                <a16:creationId xmlns:a16="http://schemas.microsoft.com/office/drawing/2014/main" id="{0DB649AB-7F2B-E146-A986-7467C34FAB41}"/>
              </a:ext>
            </a:extLst>
          </p:cNvPr>
          <p:cNvSpPr>
            <a:spLocks noGrp="1"/>
          </p:cNvSpPr>
          <p:nvPr>
            <p:ph type="body" sz="quarter" idx="30" hasCustomPrompt="1"/>
          </p:nvPr>
        </p:nvSpPr>
        <p:spPr>
          <a:xfrm>
            <a:off x="35625402" y="26135434"/>
            <a:ext cx="5760699" cy="1215725"/>
          </a:xfrm>
        </p:spPr>
        <p:txBody>
          <a:bodyPr anchor="ctr" anchorCtr="0">
            <a:noAutofit/>
          </a:bodyPr>
          <a:lstStyle>
            <a:lvl1pPr marL="0" indent="0" algn="ctr">
              <a:buNone/>
              <a:defRPr sz="5880" b="1"/>
            </a:lvl1pPr>
          </a:lstStyle>
          <a:p>
            <a:pPr lvl="0"/>
            <a:r>
              <a:rPr lang="en-US" dirty="0"/>
              <a:t>NAME</a:t>
            </a:r>
          </a:p>
        </p:txBody>
      </p:sp>
      <p:sp>
        <p:nvSpPr>
          <p:cNvPr id="32" name="Text Placeholder 6">
            <a:extLst>
              <a:ext uri="{FF2B5EF4-FFF2-40B4-BE49-F238E27FC236}">
                <a16:creationId xmlns:a16="http://schemas.microsoft.com/office/drawing/2014/main" id="{B00885B6-64AF-0E4F-A1E0-21877D1A8327}"/>
              </a:ext>
            </a:extLst>
          </p:cNvPr>
          <p:cNvSpPr>
            <a:spLocks noGrp="1"/>
          </p:cNvSpPr>
          <p:nvPr>
            <p:ph type="body" sz="quarter" idx="31" hasCustomPrompt="1"/>
          </p:nvPr>
        </p:nvSpPr>
        <p:spPr>
          <a:xfrm>
            <a:off x="35625402" y="27905825"/>
            <a:ext cx="5760716" cy="3131611"/>
          </a:xfrm>
        </p:spPr>
        <p:txBody>
          <a:bodyPr>
            <a:noAutofit/>
          </a:bodyPr>
          <a:lstStyle>
            <a:lvl1pPr marL="0" indent="0" algn="ctr">
              <a:buNone/>
              <a:defRPr sz="5880" b="0"/>
            </a:lvl1pPr>
          </a:lstStyle>
          <a:p>
            <a:pPr lvl="0"/>
            <a:r>
              <a:rPr lang="en-US" dirty="0"/>
              <a:t>Job Title</a:t>
            </a:r>
          </a:p>
        </p:txBody>
      </p:sp>
      <p:sp>
        <p:nvSpPr>
          <p:cNvPr id="33" name="Picture Placeholder 2">
            <a:extLst>
              <a:ext uri="{FF2B5EF4-FFF2-40B4-BE49-F238E27FC236}">
                <a16:creationId xmlns:a16="http://schemas.microsoft.com/office/drawing/2014/main" id="{1083DE71-2FB8-C643-91D2-3675AB30C3E8}"/>
              </a:ext>
            </a:extLst>
          </p:cNvPr>
          <p:cNvSpPr>
            <a:spLocks noGrp="1" noChangeAspect="1"/>
          </p:cNvSpPr>
          <p:nvPr>
            <p:ph type="pic" sz="quarter" idx="32" hasCustomPrompt="1"/>
          </p:nvPr>
        </p:nvSpPr>
        <p:spPr>
          <a:xfrm>
            <a:off x="22714688" y="18950851"/>
            <a:ext cx="5760720" cy="6583680"/>
          </a:xfrm>
          <a:prstGeom prst="ellipse">
            <a:avLst/>
          </a:prstGeom>
          <a:solidFill>
            <a:schemeClr val="bg2">
              <a:lumMod val="20000"/>
              <a:lumOff val="80000"/>
            </a:schemeClr>
          </a:solidFill>
        </p:spPr>
        <p:txBody>
          <a:bodyPr anchor="ctr" anchorCtr="1">
            <a:normAutofit/>
          </a:bodyPr>
          <a:lstStyle>
            <a:lvl1pPr marL="0" indent="0" algn="ctr">
              <a:buNone/>
              <a:defRPr sz="5040" b="1">
                <a:solidFill>
                  <a:schemeClr val="tx1"/>
                </a:solidFill>
              </a:defRPr>
            </a:lvl1pPr>
          </a:lstStyle>
          <a:p>
            <a:r>
              <a:rPr lang="en-US" dirty="0"/>
              <a:t>INSERT PHOTO HERE</a:t>
            </a:r>
          </a:p>
        </p:txBody>
      </p:sp>
      <p:sp>
        <p:nvSpPr>
          <p:cNvPr id="34" name="Picture Placeholder 2">
            <a:extLst>
              <a:ext uri="{FF2B5EF4-FFF2-40B4-BE49-F238E27FC236}">
                <a16:creationId xmlns:a16="http://schemas.microsoft.com/office/drawing/2014/main" id="{15C59494-BAD9-2E41-A684-92314B6B05DF}"/>
              </a:ext>
            </a:extLst>
          </p:cNvPr>
          <p:cNvSpPr>
            <a:spLocks noGrp="1" noChangeAspect="1"/>
          </p:cNvSpPr>
          <p:nvPr>
            <p:ph type="pic" sz="quarter" idx="33" hasCustomPrompt="1"/>
          </p:nvPr>
        </p:nvSpPr>
        <p:spPr>
          <a:xfrm>
            <a:off x="35625400" y="18950851"/>
            <a:ext cx="5760720" cy="6583680"/>
          </a:xfrm>
          <a:prstGeom prst="ellipse">
            <a:avLst/>
          </a:prstGeom>
          <a:solidFill>
            <a:schemeClr val="bg2">
              <a:lumMod val="20000"/>
              <a:lumOff val="80000"/>
            </a:schemeClr>
          </a:solidFill>
        </p:spPr>
        <p:txBody>
          <a:bodyPr anchor="ctr" anchorCtr="1">
            <a:normAutofit/>
          </a:bodyPr>
          <a:lstStyle>
            <a:lvl1pPr marL="0" indent="0" algn="ctr">
              <a:buNone/>
              <a:defRPr sz="5040" b="1">
                <a:solidFill>
                  <a:schemeClr val="tx1"/>
                </a:solidFill>
              </a:defRPr>
            </a:lvl1pPr>
          </a:lstStyle>
          <a:p>
            <a:r>
              <a:rPr lang="en-US" dirty="0"/>
              <a:t>INSERT PHOTO HERE</a:t>
            </a:r>
          </a:p>
        </p:txBody>
      </p:sp>
      <p:sp>
        <p:nvSpPr>
          <p:cNvPr id="36" name="Slide Number Placeholder 5">
            <a:extLst>
              <a:ext uri="{FF2B5EF4-FFF2-40B4-BE49-F238E27FC236}">
                <a16:creationId xmlns:a16="http://schemas.microsoft.com/office/drawing/2014/main" id="{5D8D4CD5-83D4-E243-ADA2-081509D8D49B}"/>
              </a:ext>
            </a:extLst>
          </p:cNvPr>
          <p:cNvSpPr>
            <a:spLocks noGrp="1"/>
          </p:cNvSpPr>
          <p:nvPr>
            <p:ph type="sldNum" sz="quarter" idx="4"/>
          </p:nvPr>
        </p:nvSpPr>
        <p:spPr>
          <a:xfrm>
            <a:off x="38564820" y="29762201"/>
            <a:ext cx="11521440" cy="1752600"/>
          </a:xfrm>
          <a:prstGeom prst="rect">
            <a:avLst/>
          </a:prstGeom>
        </p:spPr>
        <p:txBody>
          <a:bodyPr vert="horz" lIns="91440" tIns="45720" rIns="91440" bIns="45720" rtlCol="0" anchor="ctr"/>
          <a:lstStyle>
            <a:defPPr>
              <a:defRPr lang="en-US"/>
            </a:defPPr>
            <a:lvl1pPr marL="0" algn="r" defTabSz="3840480" rtl="0" eaLnBrk="1" latinLnBrk="0" hangingPunct="1">
              <a:defRPr sz="5040" kern="1200">
                <a:solidFill>
                  <a:schemeClr val="accent5"/>
                </a:solidFill>
                <a:latin typeface="Source Sans Pro" panose="020B0503030403020204" pitchFamily="34" charset="0"/>
                <a:ea typeface="Source Sans Pro" panose="020B0503030403020204" pitchFamily="34" charset="0"/>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a:lstStyle>
          <a:p>
            <a:r>
              <a:rPr lang="en-US"/>
              <a:t>1</a:t>
            </a:r>
            <a:endParaRPr lang="en-US" dirty="0"/>
          </a:p>
        </p:txBody>
      </p:sp>
      <p:sp>
        <p:nvSpPr>
          <p:cNvPr id="37" name="Round Same Side Corner Rectangle 36">
            <a:extLst>
              <a:ext uri="{FF2B5EF4-FFF2-40B4-BE49-F238E27FC236}">
                <a16:creationId xmlns:a16="http://schemas.microsoft.com/office/drawing/2014/main" id="{FD42BDC7-2B08-EF43-A9FC-ADF6581374FD}"/>
              </a:ext>
            </a:extLst>
          </p:cNvPr>
          <p:cNvSpPr/>
          <p:nvPr/>
        </p:nvSpPr>
        <p:spPr>
          <a:xfrm rot="5400000">
            <a:off x="-2351849" y="4104449"/>
            <a:ext cx="6320731" cy="161703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38" name="Round Same Side Corner Rectangle 37">
            <a:extLst>
              <a:ext uri="{FF2B5EF4-FFF2-40B4-BE49-F238E27FC236}">
                <a16:creationId xmlns:a16="http://schemas.microsoft.com/office/drawing/2014/main" id="{F0D1BBE7-4FC6-B046-9891-D3C078207DDD}"/>
              </a:ext>
            </a:extLst>
          </p:cNvPr>
          <p:cNvSpPr/>
          <p:nvPr/>
        </p:nvSpPr>
        <p:spPr>
          <a:xfrm rot="5400000">
            <a:off x="-2351845" y="4146420"/>
            <a:ext cx="6320731" cy="1617038"/>
          </a:xfrm>
          <a:prstGeom prst="round2Same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Tree>
    <p:extLst>
      <p:ext uri="{BB962C8B-B14F-4D97-AF65-F5344CB8AC3E}">
        <p14:creationId xmlns:p14="http://schemas.microsoft.com/office/powerpoint/2010/main" val="6585432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Content, and 3 Accent Photos">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F699900A-0EE2-7249-A19B-A55D4E75620D}"/>
              </a:ext>
            </a:extLst>
          </p:cNvPr>
          <p:cNvSpPr/>
          <p:nvPr/>
        </p:nvSpPr>
        <p:spPr>
          <a:xfrm>
            <a:off x="0" y="5"/>
            <a:ext cx="51206400" cy="12014246"/>
          </a:xfrm>
          <a:prstGeom prst="rect">
            <a:avLst/>
          </a:prstGeom>
          <a:solidFill>
            <a:srgbClr val="D5FDFD">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37" name="Rounded Rectangle 36">
            <a:extLst>
              <a:ext uri="{FF2B5EF4-FFF2-40B4-BE49-F238E27FC236}">
                <a16:creationId xmlns:a16="http://schemas.microsoft.com/office/drawing/2014/main" id="{33063164-34EE-ED4D-AED6-0BA9CB368BAF}"/>
              </a:ext>
            </a:extLst>
          </p:cNvPr>
          <p:cNvSpPr/>
          <p:nvPr/>
        </p:nvSpPr>
        <p:spPr>
          <a:xfrm>
            <a:off x="3520442" y="3065431"/>
            <a:ext cx="3020443" cy="344911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38" name="Rounded Rectangle 37">
            <a:extLst>
              <a:ext uri="{FF2B5EF4-FFF2-40B4-BE49-F238E27FC236}">
                <a16:creationId xmlns:a16="http://schemas.microsoft.com/office/drawing/2014/main" id="{F3123159-F246-1D42-A071-6EE179A5C7F7}"/>
              </a:ext>
            </a:extLst>
          </p:cNvPr>
          <p:cNvSpPr/>
          <p:nvPr/>
        </p:nvSpPr>
        <p:spPr>
          <a:xfrm>
            <a:off x="19004036" y="3065431"/>
            <a:ext cx="3020443" cy="344911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39" name="Rounded Rectangle 38">
            <a:extLst>
              <a:ext uri="{FF2B5EF4-FFF2-40B4-BE49-F238E27FC236}">
                <a16:creationId xmlns:a16="http://schemas.microsoft.com/office/drawing/2014/main" id="{65E282FA-0502-5743-89DD-3F29DF5B8938}"/>
              </a:ext>
            </a:extLst>
          </p:cNvPr>
          <p:cNvSpPr/>
          <p:nvPr/>
        </p:nvSpPr>
        <p:spPr>
          <a:xfrm>
            <a:off x="34487630" y="3065431"/>
            <a:ext cx="3020443" cy="344911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6" name="Text Placeholder 5">
            <a:extLst>
              <a:ext uri="{FF2B5EF4-FFF2-40B4-BE49-F238E27FC236}">
                <a16:creationId xmlns:a16="http://schemas.microsoft.com/office/drawing/2014/main" id="{4346C8F6-C530-C64C-A9DD-C2FADAEDBAD4}"/>
              </a:ext>
            </a:extLst>
          </p:cNvPr>
          <p:cNvSpPr>
            <a:spLocks noGrp="1"/>
          </p:cNvSpPr>
          <p:nvPr>
            <p:ph type="body" sz="quarter" idx="13"/>
          </p:nvPr>
        </p:nvSpPr>
        <p:spPr>
          <a:xfrm>
            <a:off x="4573907" y="20505422"/>
            <a:ext cx="20282535" cy="10660378"/>
          </a:xfrm>
        </p:spPr>
        <p:txBody>
          <a:bodyPr>
            <a:normAutofit/>
          </a:bodyPr>
          <a:lstStyle>
            <a:lvl1pPr marL="0" indent="0">
              <a:buNone/>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pPr lvl="0"/>
            <a:r>
              <a:rPr lang="en-US"/>
              <a:t>Click to edit Master text styles</a:t>
            </a:r>
          </a:p>
        </p:txBody>
      </p:sp>
      <p:sp>
        <p:nvSpPr>
          <p:cNvPr id="45" name="Text Placeholder 5">
            <a:extLst>
              <a:ext uri="{FF2B5EF4-FFF2-40B4-BE49-F238E27FC236}">
                <a16:creationId xmlns:a16="http://schemas.microsoft.com/office/drawing/2014/main" id="{430F33AD-9266-8547-A119-43D19D682A23}"/>
              </a:ext>
            </a:extLst>
          </p:cNvPr>
          <p:cNvSpPr>
            <a:spLocks noGrp="1"/>
          </p:cNvSpPr>
          <p:nvPr>
            <p:ph type="body" sz="quarter" idx="14" hasCustomPrompt="1"/>
          </p:nvPr>
        </p:nvSpPr>
        <p:spPr>
          <a:xfrm>
            <a:off x="26349972" y="20505422"/>
            <a:ext cx="20781256" cy="10660378"/>
          </a:xfrm>
        </p:spPr>
        <p:txBody>
          <a:bodyPr>
            <a:normAutofit/>
          </a:bodyPr>
          <a:lstStyle>
            <a:lvl1pPr marL="0" indent="0">
              <a:buNone/>
              <a:defRPr sz="9240"/>
            </a:lvl1pPr>
          </a:lstStyle>
          <a:p>
            <a:pPr lvl="0"/>
            <a:r>
              <a:rPr lang="en-US" dirty="0"/>
              <a:t>22 to edit Master text style</a:t>
            </a:r>
          </a:p>
        </p:txBody>
      </p:sp>
      <p:sp>
        <p:nvSpPr>
          <p:cNvPr id="13" name="Round Same Side Corner Rectangle 12">
            <a:extLst>
              <a:ext uri="{FF2B5EF4-FFF2-40B4-BE49-F238E27FC236}">
                <a16:creationId xmlns:a16="http://schemas.microsoft.com/office/drawing/2014/main" id="{14D76D55-83A6-8C4D-9427-E22C1AAAE84D}"/>
              </a:ext>
            </a:extLst>
          </p:cNvPr>
          <p:cNvSpPr/>
          <p:nvPr/>
        </p:nvSpPr>
        <p:spPr>
          <a:xfrm rot="5400000">
            <a:off x="-2351845" y="4146420"/>
            <a:ext cx="6320731" cy="1617038"/>
          </a:xfrm>
          <a:prstGeom prst="round2Same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12" name="Picture Placeholder 3">
            <a:extLst>
              <a:ext uri="{FF2B5EF4-FFF2-40B4-BE49-F238E27FC236}">
                <a16:creationId xmlns:a16="http://schemas.microsoft.com/office/drawing/2014/main" id="{F3FAD15A-7431-8246-B039-5D0CABBC6504}"/>
              </a:ext>
            </a:extLst>
          </p:cNvPr>
          <p:cNvSpPr>
            <a:spLocks noGrp="1" noChangeAspect="1"/>
          </p:cNvSpPr>
          <p:nvPr>
            <p:ph type="pic" sz="quarter" idx="10" hasCustomPrompt="1"/>
          </p:nvPr>
        </p:nvSpPr>
        <p:spPr>
          <a:xfrm>
            <a:off x="4571484" y="4709160"/>
            <a:ext cx="11521436" cy="13167360"/>
          </a:xfrm>
          <a:solidFill>
            <a:schemeClr val="bg2">
              <a:lumMod val="20000"/>
              <a:lumOff val="80000"/>
            </a:schemeClr>
          </a:solidFill>
        </p:spPr>
        <p:txBody>
          <a:bodyPr anchor="ctr" anchorCtr="1">
            <a:normAutofit/>
          </a:bodyPr>
          <a:lstStyle>
            <a:lvl1pPr marL="0" marR="0" indent="0" algn="ctr" defTabSz="3840480" rtl="0" eaLnBrk="1" fontAlgn="auto" latinLnBrk="0" hangingPunct="1">
              <a:lnSpc>
                <a:spcPct val="100000"/>
              </a:lnSpc>
              <a:spcBef>
                <a:spcPts val="4200"/>
              </a:spcBef>
              <a:spcAft>
                <a:spcPts val="0"/>
              </a:spcAft>
              <a:buClrTx/>
              <a:buSzTx/>
              <a:buFont typeface="Arial" panose="020B0604020202020204" pitchFamily="34" charset="0"/>
              <a:buNone/>
              <a:tabLst/>
              <a:defRPr sz="6720" b="1">
                <a:solidFill>
                  <a:schemeClr val="tx1"/>
                </a:solidFill>
              </a:defRPr>
            </a:lvl1pPr>
          </a:lstStyle>
          <a:p>
            <a:r>
              <a:rPr lang="en-US" dirty="0"/>
              <a:t>CLICK ICON TO ADD PICTURE</a:t>
            </a:r>
          </a:p>
        </p:txBody>
      </p:sp>
      <p:sp>
        <p:nvSpPr>
          <p:cNvPr id="14" name="Picture Placeholder 3">
            <a:extLst>
              <a:ext uri="{FF2B5EF4-FFF2-40B4-BE49-F238E27FC236}">
                <a16:creationId xmlns:a16="http://schemas.microsoft.com/office/drawing/2014/main" id="{02630900-368E-F34C-9C5E-FE3C93A36EA3}"/>
              </a:ext>
            </a:extLst>
          </p:cNvPr>
          <p:cNvSpPr>
            <a:spLocks noGrp="1" noChangeAspect="1"/>
          </p:cNvSpPr>
          <p:nvPr>
            <p:ph type="pic" sz="quarter" idx="11" hasCustomPrompt="1"/>
          </p:nvPr>
        </p:nvSpPr>
        <p:spPr>
          <a:xfrm>
            <a:off x="19842482" y="4709160"/>
            <a:ext cx="11521436" cy="13167360"/>
          </a:xfrm>
          <a:solidFill>
            <a:schemeClr val="bg2">
              <a:lumMod val="20000"/>
              <a:lumOff val="80000"/>
            </a:schemeClr>
          </a:solidFill>
        </p:spPr>
        <p:txBody>
          <a:bodyPr anchor="ctr" anchorCtr="1">
            <a:normAutofit/>
          </a:bodyPr>
          <a:lstStyle>
            <a:lvl1pPr marL="0" indent="0" algn="ctr">
              <a:buNone/>
              <a:defRPr sz="6720" b="1">
                <a:solidFill>
                  <a:schemeClr val="tx1"/>
                </a:solidFill>
              </a:defRPr>
            </a:lvl1pPr>
          </a:lstStyle>
          <a:p>
            <a:r>
              <a:rPr lang="en-US" dirty="0"/>
              <a:t>CLICK ICON TO ADD PICTURE</a:t>
            </a:r>
          </a:p>
        </p:txBody>
      </p:sp>
      <p:sp>
        <p:nvSpPr>
          <p:cNvPr id="15" name="Picture Placeholder 3">
            <a:extLst>
              <a:ext uri="{FF2B5EF4-FFF2-40B4-BE49-F238E27FC236}">
                <a16:creationId xmlns:a16="http://schemas.microsoft.com/office/drawing/2014/main" id="{93FA51B4-3F99-CB40-964C-4C59E1AAFDDD}"/>
              </a:ext>
            </a:extLst>
          </p:cNvPr>
          <p:cNvSpPr>
            <a:spLocks noGrp="1" noChangeAspect="1"/>
          </p:cNvSpPr>
          <p:nvPr>
            <p:ph type="pic" sz="quarter" idx="12" hasCustomPrompt="1"/>
          </p:nvPr>
        </p:nvSpPr>
        <p:spPr>
          <a:xfrm>
            <a:off x="35611122" y="4709160"/>
            <a:ext cx="11521436" cy="13167360"/>
          </a:xfrm>
          <a:solidFill>
            <a:schemeClr val="bg2">
              <a:lumMod val="20000"/>
              <a:lumOff val="80000"/>
            </a:schemeClr>
          </a:solidFill>
        </p:spPr>
        <p:txBody>
          <a:bodyPr anchor="ctr" anchorCtr="1">
            <a:normAutofit/>
          </a:bodyPr>
          <a:lstStyle>
            <a:lvl1pPr marL="0" indent="0" algn="ctr">
              <a:buNone/>
              <a:defRPr sz="6720" b="1">
                <a:solidFill>
                  <a:schemeClr val="tx1"/>
                </a:solidFill>
              </a:defRPr>
            </a:lvl1pPr>
          </a:lstStyle>
          <a:p>
            <a:r>
              <a:rPr lang="en-US" dirty="0"/>
              <a:t>CLICK ICON TO ADD PICTURE</a:t>
            </a:r>
          </a:p>
        </p:txBody>
      </p:sp>
    </p:spTree>
    <p:extLst>
      <p:ext uri="{BB962C8B-B14F-4D97-AF65-F5344CB8AC3E}">
        <p14:creationId xmlns:p14="http://schemas.microsoft.com/office/powerpoint/2010/main" val="1360755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For Distribu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2ECD58-6204-E141-AE0D-685B690F1395}"/>
              </a:ext>
            </a:extLst>
          </p:cNvPr>
          <p:cNvPicPr>
            <a:picLocks noChangeAspect="1"/>
          </p:cNvPicPr>
          <p:nvPr/>
        </p:nvPicPr>
        <p:blipFill>
          <a:blip r:embed="rId2"/>
          <a:stretch>
            <a:fillRect/>
          </a:stretch>
        </p:blipFill>
        <p:spPr>
          <a:xfrm>
            <a:off x="3849604" y="27836714"/>
            <a:ext cx="8911094" cy="3250248"/>
          </a:xfrm>
          <a:prstGeom prst="rect">
            <a:avLst/>
          </a:prstGeom>
        </p:spPr>
      </p:pic>
      <p:pic>
        <p:nvPicPr>
          <p:cNvPr id="8" name="Picture 7">
            <a:extLst>
              <a:ext uri="{FF2B5EF4-FFF2-40B4-BE49-F238E27FC236}">
                <a16:creationId xmlns:a16="http://schemas.microsoft.com/office/drawing/2014/main" id="{EDB759EA-5B11-2A41-B9E6-C1E9E2A9A9B2}"/>
              </a:ext>
            </a:extLst>
          </p:cNvPr>
          <p:cNvPicPr>
            <a:picLocks noChangeAspect="1"/>
          </p:cNvPicPr>
          <p:nvPr/>
        </p:nvPicPr>
        <p:blipFill>
          <a:blip r:embed="rId3"/>
          <a:stretch>
            <a:fillRect/>
          </a:stretch>
        </p:blipFill>
        <p:spPr>
          <a:xfrm>
            <a:off x="14559928" y="27470206"/>
            <a:ext cx="8911094" cy="3675134"/>
          </a:xfrm>
          <a:prstGeom prst="rect">
            <a:avLst/>
          </a:prstGeom>
        </p:spPr>
      </p:pic>
      <p:sp>
        <p:nvSpPr>
          <p:cNvPr id="11" name="Text Placeholder 9">
            <a:extLst>
              <a:ext uri="{FF2B5EF4-FFF2-40B4-BE49-F238E27FC236}">
                <a16:creationId xmlns:a16="http://schemas.microsoft.com/office/drawing/2014/main" id="{DC03CF06-B66F-4447-9644-73AC4E80C460}"/>
              </a:ext>
            </a:extLst>
          </p:cNvPr>
          <p:cNvSpPr>
            <a:spLocks noGrp="1"/>
          </p:cNvSpPr>
          <p:nvPr>
            <p:ph type="body" sz="quarter" idx="11" hasCustomPrompt="1"/>
          </p:nvPr>
        </p:nvSpPr>
        <p:spPr>
          <a:xfrm>
            <a:off x="3847150" y="12179813"/>
            <a:ext cx="42430634" cy="4279392"/>
          </a:xfrm>
        </p:spPr>
        <p:txBody>
          <a:bodyPr>
            <a:normAutofit/>
          </a:bodyPr>
          <a:lstStyle>
            <a:lvl1pPr marL="0" indent="0">
              <a:buNone/>
              <a:defRPr sz="6720" b="1" i="0">
                <a:latin typeface="Source Sans Pro" panose="020B0503030403020204" pitchFamily="34" charset="0"/>
                <a:ea typeface="Source Sans Pro" panose="020B0503030403020204" pitchFamily="34" charset="0"/>
              </a:defRPr>
            </a:lvl1pPr>
          </a:lstStyle>
          <a:p>
            <a:pPr lvl="0"/>
            <a:r>
              <a:rPr lang="en-US" dirty="0"/>
              <a:t>Insert Authors. Year. “Insert presentation title, “PowerPoint Slides. Washington DC: MOMENTUM</a:t>
            </a:r>
          </a:p>
        </p:txBody>
      </p:sp>
      <p:sp>
        <p:nvSpPr>
          <p:cNvPr id="2" name="TextBox 1">
            <a:extLst>
              <a:ext uri="{FF2B5EF4-FFF2-40B4-BE49-F238E27FC236}">
                <a16:creationId xmlns:a16="http://schemas.microsoft.com/office/drawing/2014/main" id="{FB41C566-4D4E-7846-A873-ABFB00B43EBB}"/>
              </a:ext>
            </a:extLst>
          </p:cNvPr>
          <p:cNvSpPr txBox="1"/>
          <p:nvPr/>
        </p:nvSpPr>
        <p:spPr>
          <a:xfrm>
            <a:off x="3847143" y="3477094"/>
            <a:ext cx="42039106" cy="4582793"/>
          </a:xfrm>
          <a:prstGeom prst="rect">
            <a:avLst/>
          </a:prstGeom>
          <a:noFill/>
        </p:spPr>
        <p:txBody>
          <a:bodyPr wrap="square" rtlCol="0">
            <a:spAutoFit/>
          </a:bodyPr>
          <a:lstStyle/>
          <a:p>
            <a:pPr lvl="0">
              <a:lnSpc>
                <a:spcPct val="110000"/>
              </a:lnSpc>
            </a:pPr>
            <a:r>
              <a:rPr lang="en-US" sz="6720" b="0" i="0" dirty="0">
                <a:latin typeface="Source Sans Pro" panose="020B0503030403020204" pitchFamily="34" charset="77"/>
              </a:rPr>
              <a:t>© 2020 MOMENTUM. All Rights Reserved</a:t>
            </a:r>
          </a:p>
          <a:p>
            <a:pPr lvl="0">
              <a:lnSpc>
                <a:spcPct val="110000"/>
              </a:lnSpc>
            </a:pPr>
            <a:endParaRPr lang="en-US" sz="6720" b="0" i="0" dirty="0">
              <a:latin typeface="Source Sans Pro" panose="020B0503030403020204" pitchFamily="34" charset="77"/>
            </a:endParaRPr>
          </a:p>
          <a:p>
            <a:pPr lvl="0">
              <a:lnSpc>
                <a:spcPct val="110000"/>
              </a:lnSpc>
            </a:pPr>
            <a:r>
              <a:rPr lang="en-US" sz="6720" b="0" i="0" dirty="0">
                <a:latin typeface="Source Sans Pro" panose="020B0503030403020204" pitchFamily="34" charset="77"/>
              </a:rPr>
              <a:t>Use of these materials is permitted only for noncommercial purposes.</a:t>
            </a:r>
            <a:br>
              <a:rPr lang="en-US" sz="6720" b="0" i="0" dirty="0">
                <a:latin typeface="Source Sans Pro" panose="020B0503030403020204" pitchFamily="34" charset="77"/>
              </a:rPr>
            </a:br>
            <a:r>
              <a:rPr lang="en-US" sz="6720" b="0" i="0" dirty="0">
                <a:latin typeface="Source Sans Pro" panose="020B0503030403020204" pitchFamily="34" charset="77"/>
              </a:rPr>
              <a:t>The following full source citation must be included:</a:t>
            </a:r>
          </a:p>
        </p:txBody>
      </p:sp>
      <p:sp>
        <p:nvSpPr>
          <p:cNvPr id="9" name="TextBox 8">
            <a:extLst>
              <a:ext uri="{FF2B5EF4-FFF2-40B4-BE49-F238E27FC236}">
                <a16:creationId xmlns:a16="http://schemas.microsoft.com/office/drawing/2014/main" id="{46A205F9-D6F0-0042-9F85-729F82160FC4}"/>
              </a:ext>
            </a:extLst>
          </p:cNvPr>
          <p:cNvSpPr txBox="1"/>
          <p:nvPr/>
        </p:nvSpPr>
        <p:spPr>
          <a:xfrm>
            <a:off x="3847143" y="20377992"/>
            <a:ext cx="42039106" cy="2160591"/>
          </a:xfrm>
          <a:prstGeom prst="rect">
            <a:avLst/>
          </a:prstGeom>
          <a:noFill/>
        </p:spPr>
        <p:txBody>
          <a:bodyPr wrap="square" rtlCol="0">
            <a:spAutoFit/>
          </a:bodyPr>
          <a:lstStyle/>
          <a:p>
            <a:pPr lvl="0"/>
            <a:r>
              <a:rPr lang="en-US" sz="6720" dirty="0">
                <a:latin typeface="Source Sans Pro" panose="020B0503030403020204" pitchFamily="34" charset="77"/>
              </a:rPr>
              <a:t>The presentation may contain materials owned by others. User is responsible for obtaining permissions for use from third parties as needed.</a:t>
            </a:r>
          </a:p>
        </p:txBody>
      </p:sp>
    </p:spTree>
    <p:extLst>
      <p:ext uri="{BB962C8B-B14F-4D97-AF65-F5344CB8AC3E}">
        <p14:creationId xmlns:p14="http://schemas.microsoft.com/office/powerpoint/2010/main" val="22115918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2ECD58-6204-E141-AE0D-685B690F1395}"/>
              </a:ext>
            </a:extLst>
          </p:cNvPr>
          <p:cNvPicPr>
            <a:picLocks noChangeAspect="1"/>
          </p:cNvPicPr>
          <p:nvPr/>
        </p:nvPicPr>
        <p:blipFill>
          <a:blip r:embed="rId2"/>
          <a:stretch>
            <a:fillRect/>
          </a:stretch>
        </p:blipFill>
        <p:spPr>
          <a:xfrm>
            <a:off x="3849604" y="27836714"/>
            <a:ext cx="8911094" cy="3250248"/>
          </a:xfrm>
          <a:prstGeom prst="rect">
            <a:avLst/>
          </a:prstGeom>
        </p:spPr>
      </p:pic>
      <p:pic>
        <p:nvPicPr>
          <p:cNvPr id="8" name="Picture 7">
            <a:extLst>
              <a:ext uri="{FF2B5EF4-FFF2-40B4-BE49-F238E27FC236}">
                <a16:creationId xmlns:a16="http://schemas.microsoft.com/office/drawing/2014/main" id="{EDB759EA-5B11-2A41-B9E6-C1E9E2A9A9B2}"/>
              </a:ext>
            </a:extLst>
          </p:cNvPr>
          <p:cNvPicPr>
            <a:picLocks noChangeAspect="1"/>
          </p:cNvPicPr>
          <p:nvPr/>
        </p:nvPicPr>
        <p:blipFill>
          <a:blip r:embed="rId3"/>
          <a:stretch>
            <a:fillRect/>
          </a:stretch>
        </p:blipFill>
        <p:spPr>
          <a:xfrm>
            <a:off x="14559928" y="27470206"/>
            <a:ext cx="8911094" cy="3675134"/>
          </a:xfrm>
          <a:prstGeom prst="rect">
            <a:avLst/>
          </a:prstGeom>
        </p:spPr>
      </p:pic>
      <p:sp>
        <p:nvSpPr>
          <p:cNvPr id="2" name="TextBox 1">
            <a:extLst>
              <a:ext uri="{FF2B5EF4-FFF2-40B4-BE49-F238E27FC236}">
                <a16:creationId xmlns:a16="http://schemas.microsoft.com/office/drawing/2014/main" id="{1E3A0FA9-D275-CB4E-B0F1-B01D4B9734EB}"/>
              </a:ext>
            </a:extLst>
          </p:cNvPr>
          <p:cNvSpPr txBox="1"/>
          <p:nvPr/>
        </p:nvSpPr>
        <p:spPr>
          <a:xfrm>
            <a:off x="3849603" y="5544156"/>
            <a:ext cx="42430634" cy="10433625"/>
          </a:xfrm>
          <a:prstGeom prst="rect">
            <a:avLst/>
          </a:prstGeom>
          <a:noFill/>
        </p:spPr>
        <p:txBody>
          <a:bodyPr wrap="square" rtlCol="0">
            <a:spAutoFit/>
          </a:bodyPr>
          <a:lstStyle/>
          <a:p>
            <a:pPr lvl="0"/>
            <a:r>
              <a:rPr lang="en-US" sz="6720" b="1" dirty="0">
                <a:latin typeface="Source Sans Pro" panose="020B0503030403020204" pitchFamily="34" charset="77"/>
                <a:cs typeface="Poppins" pitchFamily="2" charset="77"/>
              </a:rPr>
              <a:t>© 2020 MOMENTUM. All Rights Reserved</a:t>
            </a:r>
          </a:p>
          <a:p>
            <a:pPr lvl="0"/>
            <a:endParaRPr lang="en-US" sz="6720" b="1" dirty="0">
              <a:latin typeface="Source Sans Pro" panose="020B0503030403020204" pitchFamily="34" charset="77"/>
              <a:cs typeface="Poppins" pitchFamily="2" charset="77"/>
            </a:endParaRPr>
          </a:p>
          <a:p>
            <a:pPr lvl="0"/>
            <a:r>
              <a:rPr lang="en-US" sz="6720" b="1" dirty="0">
                <a:latin typeface="Source Sans Pro" panose="020B0503030403020204" pitchFamily="34" charset="77"/>
                <a:cs typeface="Poppins" pitchFamily="2" charset="77"/>
              </a:rPr>
              <a:t>With the exception of fair dealing for the purposes of research or private study, this content may not be reproduced, stored, or transmitted in any form or by any means without the prior permission in writing from the MOMENTUM team.</a:t>
            </a:r>
          </a:p>
          <a:p>
            <a:pPr lvl="0"/>
            <a:endParaRPr lang="en-US" sz="6720" b="1" dirty="0">
              <a:latin typeface="Source Sans Pro" panose="020B0503030403020204" pitchFamily="34" charset="77"/>
              <a:cs typeface="Poppins" pitchFamily="2" charset="77"/>
            </a:endParaRPr>
          </a:p>
          <a:p>
            <a:pPr marL="0" marR="0" lvl="0" indent="0" algn="l" defTabSz="3840480" rtl="0" eaLnBrk="1" fontAlgn="auto" latinLnBrk="0" hangingPunct="1">
              <a:lnSpc>
                <a:spcPct val="100000"/>
              </a:lnSpc>
              <a:spcBef>
                <a:spcPts val="0"/>
              </a:spcBef>
              <a:spcAft>
                <a:spcPts val="0"/>
              </a:spcAft>
              <a:buClrTx/>
              <a:buSzTx/>
              <a:buFontTx/>
              <a:buNone/>
              <a:tabLst/>
              <a:defRPr/>
            </a:pPr>
            <a:r>
              <a:rPr lang="en-US" sz="6720" b="1" dirty="0">
                <a:latin typeface="Source Sans Pro" panose="020B0503030403020204" pitchFamily="34" charset="77"/>
              </a:rPr>
              <a:t>Contact: </a:t>
            </a:r>
            <a:r>
              <a:rPr lang="en-US" sz="6720" b="1" dirty="0">
                <a:latin typeface="Source Sans Pro" panose="020B0503030403020204" pitchFamily="34" charset="77"/>
                <a:hlinkClick r:id="rId4"/>
              </a:rPr>
              <a:t>nsunderland@prb.org</a:t>
            </a:r>
            <a:endParaRPr lang="en-US" sz="6720" b="1" dirty="0">
              <a:latin typeface="Source Sans Pro" panose="020B0503030403020204" pitchFamily="34" charset="77"/>
            </a:endParaRPr>
          </a:p>
          <a:p>
            <a:pPr marL="0" marR="0" lvl="0" indent="0" algn="l" defTabSz="3840480" rtl="0" eaLnBrk="1" fontAlgn="auto" latinLnBrk="0" hangingPunct="1">
              <a:lnSpc>
                <a:spcPct val="100000"/>
              </a:lnSpc>
              <a:spcBef>
                <a:spcPts val="0"/>
              </a:spcBef>
              <a:spcAft>
                <a:spcPts val="0"/>
              </a:spcAft>
              <a:buClrTx/>
              <a:buSzTx/>
              <a:buFontTx/>
              <a:buNone/>
              <a:tabLst/>
              <a:defRPr/>
            </a:pPr>
            <a:endParaRPr lang="en-US" sz="6720" b="1" dirty="0">
              <a:latin typeface="Source Sans Pro" panose="020B0503030403020204" pitchFamily="34" charset="77"/>
            </a:endParaRPr>
          </a:p>
          <a:p>
            <a:pPr marL="0" marR="0" lvl="0" indent="0" algn="l" defTabSz="3840480" rtl="0" eaLnBrk="1" fontAlgn="auto" latinLnBrk="0" hangingPunct="1">
              <a:lnSpc>
                <a:spcPct val="100000"/>
              </a:lnSpc>
              <a:spcBef>
                <a:spcPts val="0"/>
              </a:spcBef>
              <a:spcAft>
                <a:spcPts val="0"/>
              </a:spcAft>
              <a:buClrTx/>
              <a:buSzTx/>
              <a:buFontTx/>
              <a:buNone/>
              <a:tabLst/>
              <a:defRPr/>
            </a:pPr>
            <a:r>
              <a:rPr lang="en-US" sz="6720" b="1" dirty="0">
                <a:latin typeface="Source Sans Pro" panose="020B0503030403020204" pitchFamily="34" charset="77"/>
              </a:rPr>
              <a:t>This presentation may contain materials owned by others. User is responsible for obtaining permissions for use from third parties as needed.</a:t>
            </a:r>
          </a:p>
        </p:txBody>
      </p:sp>
    </p:spTree>
    <p:extLst>
      <p:ext uri="{BB962C8B-B14F-4D97-AF65-F5344CB8AC3E}">
        <p14:creationId xmlns:p14="http://schemas.microsoft.com/office/powerpoint/2010/main" val="398097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i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3520440" y="8763000"/>
            <a:ext cx="44165520" cy="20886422"/>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a:extLst>
              <a:ext uri="{FF2B5EF4-FFF2-40B4-BE49-F238E27FC236}">
                <a16:creationId xmlns:a16="http://schemas.microsoft.com/office/drawing/2014/main" id="{EAB75C3C-FF66-5549-81D8-A768630F26CB}"/>
              </a:ext>
            </a:extLst>
          </p:cNvPr>
          <p:cNvSpPr>
            <a:spLocks noGrp="1"/>
          </p:cNvSpPr>
          <p:nvPr>
            <p:ph type="body" sz="quarter" idx="10" hasCustomPrompt="1"/>
          </p:nvPr>
        </p:nvSpPr>
        <p:spPr>
          <a:xfrm>
            <a:off x="3520440" y="6195065"/>
            <a:ext cx="22613556" cy="1874520"/>
          </a:xfrm>
        </p:spPr>
        <p:txBody>
          <a:bodyPr>
            <a:noAutofit/>
          </a:bodyPr>
          <a:lstStyle>
            <a:lvl1pPr marL="0" indent="0">
              <a:buNone/>
              <a:defRPr sz="6720" b="0" i="0">
                <a:solidFill>
                  <a:schemeClr val="accent3"/>
                </a:solidFill>
                <a:latin typeface="Source Sans Pro" panose="020B0503030403020204" pitchFamily="34" charset="0"/>
                <a:ea typeface="Source Sans Pro" panose="020B0503030403020204" pitchFamily="34" charset="0"/>
              </a:defRPr>
            </a:lvl1pPr>
          </a:lstStyle>
          <a:p>
            <a:pPr lvl="0"/>
            <a:r>
              <a:rPr lang="en-US" dirty="0"/>
              <a:t>Sub-title</a:t>
            </a:r>
          </a:p>
        </p:txBody>
      </p:sp>
      <p:sp>
        <p:nvSpPr>
          <p:cNvPr id="7" name="Round Same Side Corner Rectangle 6">
            <a:extLst>
              <a:ext uri="{FF2B5EF4-FFF2-40B4-BE49-F238E27FC236}">
                <a16:creationId xmlns:a16="http://schemas.microsoft.com/office/drawing/2014/main" id="{2237AEE5-BFD7-154B-A292-6B25C36F1C86}"/>
              </a:ext>
            </a:extLst>
          </p:cNvPr>
          <p:cNvSpPr/>
          <p:nvPr/>
        </p:nvSpPr>
        <p:spPr>
          <a:xfrm rot="5400000">
            <a:off x="-2351849" y="4104449"/>
            <a:ext cx="6320731" cy="161703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10" name="Slide Number Placeholder 5">
            <a:extLst>
              <a:ext uri="{FF2B5EF4-FFF2-40B4-BE49-F238E27FC236}">
                <a16:creationId xmlns:a16="http://schemas.microsoft.com/office/drawing/2014/main" id="{507D79F2-92AF-444C-A486-38D0F6244947}"/>
              </a:ext>
            </a:extLst>
          </p:cNvPr>
          <p:cNvSpPr>
            <a:spLocks noGrp="1"/>
          </p:cNvSpPr>
          <p:nvPr>
            <p:ph type="sldNum" sz="quarter" idx="4"/>
          </p:nvPr>
        </p:nvSpPr>
        <p:spPr>
          <a:xfrm>
            <a:off x="47129368" y="30289500"/>
            <a:ext cx="2956892" cy="1752600"/>
          </a:xfrm>
          <a:prstGeom prst="rect">
            <a:avLst/>
          </a:prstGeom>
        </p:spPr>
        <p:txBody>
          <a:bodyPr vert="horz" lIns="91440" tIns="45720" rIns="91440" bIns="45720" rtlCol="0" anchor="ctr"/>
          <a:lstStyle>
            <a:lvl1pPr algn="r">
              <a:defRPr sz="5040">
                <a:solidFill>
                  <a:schemeClr val="accent5"/>
                </a:solidFill>
              </a:defRPr>
            </a:lvl1pPr>
          </a:lstStyle>
          <a:p>
            <a:fld id="{D919D109-F427-0D4E-A2E6-D5BD6A565421}" type="slidenum">
              <a:rPr lang="en-US" smtClean="0"/>
              <a:pPr/>
              <a:t>‹#›</a:t>
            </a:fld>
            <a:endParaRPr lang="en-US" dirty="0"/>
          </a:p>
        </p:txBody>
      </p:sp>
    </p:spTree>
    <p:extLst>
      <p:ext uri="{BB962C8B-B14F-4D97-AF65-F5344CB8AC3E}">
        <p14:creationId xmlns:p14="http://schemas.microsoft.com/office/powerpoint/2010/main" val="16428246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2ECD58-6204-E141-AE0D-685B690F1395}"/>
              </a:ext>
            </a:extLst>
          </p:cNvPr>
          <p:cNvPicPr>
            <a:picLocks noChangeAspect="1"/>
          </p:cNvPicPr>
          <p:nvPr/>
        </p:nvPicPr>
        <p:blipFill>
          <a:blip r:embed="rId2"/>
          <a:stretch>
            <a:fillRect/>
          </a:stretch>
        </p:blipFill>
        <p:spPr>
          <a:xfrm>
            <a:off x="3849604" y="27836714"/>
            <a:ext cx="8911094" cy="3250248"/>
          </a:xfrm>
          <a:prstGeom prst="rect">
            <a:avLst/>
          </a:prstGeom>
        </p:spPr>
      </p:pic>
      <p:pic>
        <p:nvPicPr>
          <p:cNvPr id="8" name="Picture 7">
            <a:extLst>
              <a:ext uri="{FF2B5EF4-FFF2-40B4-BE49-F238E27FC236}">
                <a16:creationId xmlns:a16="http://schemas.microsoft.com/office/drawing/2014/main" id="{EDB759EA-5B11-2A41-B9E6-C1E9E2A9A9B2}"/>
              </a:ext>
            </a:extLst>
          </p:cNvPr>
          <p:cNvPicPr>
            <a:picLocks noChangeAspect="1"/>
          </p:cNvPicPr>
          <p:nvPr/>
        </p:nvPicPr>
        <p:blipFill>
          <a:blip r:embed="rId3"/>
          <a:stretch>
            <a:fillRect/>
          </a:stretch>
        </p:blipFill>
        <p:spPr>
          <a:xfrm>
            <a:off x="14559928" y="27470206"/>
            <a:ext cx="8911094" cy="3675134"/>
          </a:xfrm>
          <a:prstGeom prst="rect">
            <a:avLst/>
          </a:prstGeom>
        </p:spPr>
      </p:pic>
      <p:sp>
        <p:nvSpPr>
          <p:cNvPr id="9" name="TextBox 8">
            <a:extLst>
              <a:ext uri="{FF2B5EF4-FFF2-40B4-BE49-F238E27FC236}">
                <a16:creationId xmlns:a16="http://schemas.microsoft.com/office/drawing/2014/main" id="{DDB7929B-D920-664F-9D71-720658914F10}"/>
              </a:ext>
            </a:extLst>
          </p:cNvPr>
          <p:cNvSpPr txBox="1"/>
          <p:nvPr/>
        </p:nvSpPr>
        <p:spPr>
          <a:xfrm>
            <a:off x="3849603" y="8924832"/>
            <a:ext cx="42430634" cy="6297108"/>
          </a:xfrm>
          <a:prstGeom prst="rect">
            <a:avLst/>
          </a:prstGeom>
          <a:noFill/>
        </p:spPr>
        <p:txBody>
          <a:bodyPr wrap="square" rtlCol="0">
            <a:spAutoFit/>
          </a:bodyPr>
          <a:lstStyle/>
          <a:p>
            <a:pPr lvl="0"/>
            <a:r>
              <a:rPr lang="en-US" sz="6720" b="1" dirty="0">
                <a:latin typeface="Source Sans Pro" panose="020B0503030403020204" pitchFamily="34" charset="77"/>
                <a:cs typeface="Poppins" pitchFamily="2" charset="77"/>
              </a:rPr>
              <a:t>© 2020 MOMENTUM. All Rights Reserved</a:t>
            </a:r>
          </a:p>
          <a:p>
            <a:pPr lvl="0"/>
            <a:endParaRPr lang="en-US" sz="6720" b="1" dirty="0">
              <a:latin typeface="Source Sans Pro" panose="020B0503030403020204" pitchFamily="34" charset="77"/>
              <a:cs typeface="Poppins" pitchFamily="2" charset="77"/>
            </a:endParaRPr>
          </a:p>
          <a:p>
            <a:pPr lvl="0"/>
            <a:r>
              <a:rPr lang="en-US" sz="6720" b="1" dirty="0">
                <a:latin typeface="Source Sans Pro" panose="020B0503030403020204" pitchFamily="34" charset="77"/>
                <a:cs typeface="Poppins" pitchFamily="2" charset="77"/>
              </a:rPr>
              <a:t>NOT FOR CITATION OR CIRCULATION</a:t>
            </a:r>
          </a:p>
          <a:p>
            <a:pPr lvl="0"/>
            <a:endParaRPr lang="en-US" sz="6720" b="1" dirty="0">
              <a:latin typeface="Source Sans Pro" panose="020B0503030403020204" pitchFamily="34" charset="77"/>
              <a:cs typeface="Poppins" pitchFamily="2" charset="77"/>
            </a:endParaRPr>
          </a:p>
          <a:p>
            <a:pPr lvl="0"/>
            <a:r>
              <a:rPr lang="en-US" sz="6720" b="1" dirty="0">
                <a:latin typeface="Source Sans Pro" panose="020B0503030403020204" pitchFamily="34" charset="77"/>
                <a:cs typeface="Poppins" pitchFamily="2" charset="77"/>
              </a:rPr>
              <a:t>The content of these slides are provided for the purposes of research or private study only. This content may not be reproduced, stored, or transmitted in any form or by any means. </a:t>
            </a:r>
          </a:p>
        </p:txBody>
      </p:sp>
    </p:spTree>
    <p:extLst>
      <p:ext uri="{BB962C8B-B14F-4D97-AF65-F5344CB8AC3E}">
        <p14:creationId xmlns:p14="http://schemas.microsoft.com/office/powerpoint/2010/main" val="29335043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417BA0-CE91-1041-8213-9823DA5A1EE9}"/>
              </a:ext>
            </a:extLst>
          </p:cNvPr>
          <p:cNvPicPr>
            <a:picLocks noChangeAspect="1"/>
          </p:cNvPicPr>
          <p:nvPr/>
        </p:nvPicPr>
        <p:blipFill rotWithShape="1">
          <a:blip r:embed="rId2">
            <a:duotone>
              <a:prstClr val="black"/>
              <a:schemeClr val="accent5">
                <a:tint val="45000"/>
                <a:satMod val="400000"/>
              </a:schemeClr>
            </a:duotone>
          </a:blip>
          <a:srcRect l="8646" t="11197" b="9471"/>
          <a:stretch/>
        </p:blipFill>
        <p:spPr>
          <a:xfrm flipH="1">
            <a:off x="0" y="-129144"/>
            <a:ext cx="51206400" cy="32918400"/>
          </a:xfrm>
          <a:prstGeom prst="rect">
            <a:avLst/>
          </a:prstGeom>
        </p:spPr>
      </p:pic>
      <p:sp>
        <p:nvSpPr>
          <p:cNvPr id="8" name="Rectangle 7">
            <a:extLst>
              <a:ext uri="{FF2B5EF4-FFF2-40B4-BE49-F238E27FC236}">
                <a16:creationId xmlns:a16="http://schemas.microsoft.com/office/drawing/2014/main" id="{E4997FF9-301A-5A4A-BA53-31FF032E90FC}"/>
              </a:ext>
            </a:extLst>
          </p:cNvPr>
          <p:cNvSpPr/>
          <p:nvPr/>
        </p:nvSpPr>
        <p:spPr>
          <a:xfrm>
            <a:off x="0" y="-129149"/>
            <a:ext cx="49353931" cy="32918400"/>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pic>
        <p:nvPicPr>
          <p:cNvPr id="9" name="Picture 8">
            <a:extLst>
              <a:ext uri="{FF2B5EF4-FFF2-40B4-BE49-F238E27FC236}">
                <a16:creationId xmlns:a16="http://schemas.microsoft.com/office/drawing/2014/main" id="{0CC66C49-2266-6E4C-896F-074552D3A0B2}"/>
              </a:ext>
            </a:extLst>
          </p:cNvPr>
          <p:cNvPicPr>
            <a:picLocks noChangeAspect="1"/>
          </p:cNvPicPr>
          <p:nvPr/>
        </p:nvPicPr>
        <p:blipFill>
          <a:blip r:embed="rId3">
            <a:alphaModFix amt="20000"/>
          </a:blip>
          <a:stretch>
            <a:fillRect/>
          </a:stretch>
        </p:blipFill>
        <p:spPr>
          <a:xfrm>
            <a:off x="-1286830" y="2864037"/>
            <a:ext cx="18186991" cy="27264706"/>
          </a:xfrm>
          <a:prstGeom prst="rect">
            <a:avLst/>
          </a:prstGeom>
        </p:spPr>
      </p:pic>
      <p:pic>
        <p:nvPicPr>
          <p:cNvPr id="14" name="Picture 13">
            <a:extLst>
              <a:ext uri="{FF2B5EF4-FFF2-40B4-BE49-F238E27FC236}">
                <a16:creationId xmlns:a16="http://schemas.microsoft.com/office/drawing/2014/main" id="{A898A5EB-2A6C-164B-86F1-B0CFCD0DEFAA}"/>
              </a:ext>
            </a:extLst>
          </p:cNvPr>
          <p:cNvPicPr>
            <a:picLocks noChangeAspect="1"/>
          </p:cNvPicPr>
          <p:nvPr/>
        </p:nvPicPr>
        <p:blipFill>
          <a:blip r:embed="rId4"/>
          <a:srcRect/>
          <a:stretch/>
        </p:blipFill>
        <p:spPr>
          <a:xfrm>
            <a:off x="39445526" y="26995632"/>
            <a:ext cx="9908405" cy="5793619"/>
          </a:xfrm>
          <a:prstGeom prst="rect">
            <a:avLst/>
          </a:prstGeom>
        </p:spPr>
      </p:pic>
      <p:pic>
        <p:nvPicPr>
          <p:cNvPr id="15" name="Picture 14">
            <a:extLst>
              <a:ext uri="{FF2B5EF4-FFF2-40B4-BE49-F238E27FC236}">
                <a16:creationId xmlns:a16="http://schemas.microsoft.com/office/drawing/2014/main" id="{051A9C20-820D-F44F-9AB4-CE9EEA9A0931}"/>
              </a:ext>
            </a:extLst>
          </p:cNvPr>
          <p:cNvPicPr>
            <a:picLocks noChangeAspect="1"/>
          </p:cNvPicPr>
          <p:nvPr/>
        </p:nvPicPr>
        <p:blipFill>
          <a:blip r:embed="rId5"/>
          <a:stretch>
            <a:fillRect/>
          </a:stretch>
        </p:blipFill>
        <p:spPr>
          <a:xfrm>
            <a:off x="29780921" y="28459447"/>
            <a:ext cx="8822465" cy="3052094"/>
          </a:xfrm>
          <a:prstGeom prst="rect">
            <a:avLst/>
          </a:prstGeom>
        </p:spPr>
      </p:pic>
    </p:spTree>
    <p:extLst>
      <p:ext uri="{BB962C8B-B14F-4D97-AF65-F5344CB8AC3E}">
        <p14:creationId xmlns:p14="http://schemas.microsoft.com/office/powerpoint/2010/main" val="27053286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A74225-E39C-9A44-9309-78376EFB2430}"/>
              </a:ext>
            </a:extLst>
          </p:cNvPr>
          <p:cNvPicPr>
            <a:picLocks noChangeAspect="1"/>
          </p:cNvPicPr>
          <p:nvPr/>
        </p:nvPicPr>
        <p:blipFill rotWithShape="1">
          <a:blip r:embed="rId2">
            <a:duotone>
              <a:prstClr val="black"/>
              <a:schemeClr val="accent5">
                <a:tint val="45000"/>
                <a:satMod val="400000"/>
              </a:schemeClr>
            </a:duotone>
          </a:blip>
          <a:srcRect t="16230" r="9140" b="6887"/>
          <a:stretch/>
        </p:blipFill>
        <p:spPr>
          <a:xfrm>
            <a:off x="0" y="5"/>
            <a:ext cx="51261916" cy="33047549"/>
          </a:xfrm>
          <a:prstGeom prst="rect">
            <a:avLst/>
          </a:prstGeom>
        </p:spPr>
      </p:pic>
      <p:sp>
        <p:nvSpPr>
          <p:cNvPr id="8" name="Rectangle 7">
            <a:extLst>
              <a:ext uri="{FF2B5EF4-FFF2-40B4-BE49-F238E27FC236}">
                <a16:creationId xmlns:a16="http://schemas.microsoft.com/office/drawing/2014/main" id="{E4997FF9-301A-5A4A-BA53-31FF032E90FC}"/>
              </a:ext>
            </a:extLst>
          </p:cNvPr>
          <p:cNvSpPr/>
          <p:nvPr/>
        </p:nvSpPr>
        <p:spPr>
          <a:xfrm>
            <a:off x="0" y="2"/>
            <a:ext cx="49353931" cy="33194664"/>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pic>
        <p:nvPicPr>
          <p:cNvPr id="9" name="Picture 8">
            <a:extLst>
              <a:ext uri="{FF2B5EF4-FFF2-40B4-BE49-F238E27FC236}">
                <a16:creationId xmlns:a16="http://schemas.microsoft.com/office/drawing/2014/main" id="{0CC66C49-2266-6E4C-896F-074552D3A0B2}"/>
              </a:ext>
            </a:extLst>
          </p:cNvPr>
          <p:cNvPicPr>
            <a:picLocks noChangeAspect="1"/>
          </p:cNvPicPr>
          <p:nvPr/>
        </p:nvPicPr>
        <p:blipFill>
          <a:blip r:embed="rId3">
            <a:alphaModFix amt="20000"/>
          </a:blip>
          <a:stretch>
            <a:fillRect/>
          </a:stretch>
        </p:blipFill>
        <p:spPr>
          <a:xfrm>
            <a:off x="-1286830" y="2864037"/>
            <a:ext cx="18186991" cy="27264706"/>
          </a:xfrm>
          <a:prstGeom prst="rect">
            <a:avLst/>
          </a:prstGeom>
        </p:spPr>
      </p:pic>
      <p:pic>
        <p:nvPicPr>
          <p:cNvPr id="14" name="Picture 13">
            <a:extLst>
              <a:ext uri="{FF2B5EF4-FFF2-40B4-BE49-F238E27FC236}">
                <a16:creationId xmlns:a16="http://schemas.microsoft.com/office/drawing/2014/main" id="{A898A5EB-2A6C-164B-86F1-B0CFCD0DEFAA}"/>
              </a:ext>
            </a:extLst>
          </p:cNvPr>
          <p:cNvPicPr>
            <a:picLocks noChangeAspect="1"/>
          </p:cNvPicPr>
          <p:nvPr/>
        </p:nvPicPr>
        <p:blipFill>
          <a:blip r:embed="rId4"/>
          <a:srcRect/>
          <a:stretch/>
        </p:blipFill>
        <p:spPr>
          <a:xfrm>
            <a:off x="39445526" y="26995632"/>
            <a:ext cx="9908405" cy="5793619"/>
          </a:xfrm>
          <a:prstGeom prst="rect">
            <a:avLst/>
          </a:prstGeom>
        </p:spPr>
      </p:pic>
      <p:pic>
        <p:nvPicPr>
          <p:cNvPr id="15" name="Picture 14">
            <a:extLst>
              <a:ext uri="{FF2B5EF4-FFF2-40B4-BE49-F238E27FC236}">
                <a16:creationId xmlns:a16="http://schemas.microsoft.com/office/drawing/2014/main" id="{051A9C20-820D-F44F-9AB4-CE9EEA9A0931}"/>
              </a:ext>
            </a:extLst>
          </p:cNvPr>
          <p:cNvPicPr>
            <a:picLocks noChangeAspect="1"/>
          </p:cNvPicPr>
          <p:nvPr/>
        </p:nvPicPr>
        <p:blipFill>
          <a:blip r:embed="rId5"/>
          <a:stretch>
            <a:fillRect/>
          </a:stretch>
        </p:blipFill>
        <p:spPr>
          <a:xfrm>
            <a:off x="29780921" y="28459447"/>
            <a:ext cx="8822465" cy="3052094"/>
          </a:xfrm>
          <a:prstGeom prst="rect">
            <a:avLst/>
          </a:prstGeom>
        </p:spPr>
      </p:pic>
    </p:spTree>
    <p:extLst>
      <p:ext uri="{BB962C8B-B14F-4D97-AF65-F5344CB8AC3E}">
        <p14:creationId xmlns:p14="http://schemas.microsoft.com/office/powerpoint/2010/main" val="2371570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A74225-E39C-9A44-9309-78376EFB2430}"/>
              </a:ext>
            </a:extLst>
          </p:cNvPr>
          <p:cNvPicPr>
            <a:picLocks noChangeAspect="1"/>
          </p:cNvPicPr>
          <p:nvPr/>
        </p:nvPicPr>
        <p:blipFill rotWithShape="1">
          <a:blip r:embed="rId2">
            <a:duotone>
              <a:prstClr val="black"/>
              <a:schemeClr val="accent5">
                <a:tint val="45000"/>
                <a:satMod val="400000"/>
              </a:schemeClr>
            </a:duotone>
          </a:blip>
          <a:srcRect t="7586" b="7225"/>
          <a:stretch/>
        </p:blipFill>
        <p:spPr>
          <a:xfrm>
            <a:off x="63838" y="2"/>
            <a:ext cx="51142564" cy="33194664"/>
          </a:xfrm>
          <a:prstGeom prst="rect">
            <a:avLst/>
          </a:prstGeom>
        </p:spPr>
      </p:pic>
      <p:sp>
        <p:nvSpPr>
          <p:cNvPr id="8" name="Rectangle 7">
            <a:extLst>
              <a:ext uri="{FF2B5EF4-FFF2-40B4-BE49-F238E27FC236}">
                <a16:creationId xmlns:a16="http://schemas.microsoft.com/office/drawing/2014/main" id="{E4997FF9-301A-5A4A-BA53-31FF032E90FC}"/>
              </a:ext>
            </a:extLst>
          </p:cNvPr>
          <p:cNvSpPr/>
          <p:nvPr/>
        </p:nvSpPr>
        <p:spPr>
          <a:xfrm>
            <a:off x="0" y="2"/>
            <a:ext cx="49353931" cy="33194664"/>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pic>
        <p:nvPicPr>
          <p:cNvPr id="9" name="Picture 8">
            <a:extLst>
              <a:ext uri="{FF2B5EF4-FFF2-40B4-BE49-F238E27FC236}">
                <a16:creationId xmlns:a16="http://schemas.microsoft.com/office/drawing/2014/main" id="{0CC66C49-2266-6E4C-896F-074552D3A0B2}"/>
              </a:ext>
            </a:extLst>
          </p:cNvPr>
          <p:cNvPicPr>
            <a:picLocks noChangeAspect="1"/>
          </p:cNvPicPr>
          <p:nvPr/>
        </p:nvPicPr>
        <p:blipFill>
          <a:blip r:embed="rId3">
            <a:alphaModFix amt="20000"/>
          </a:blip>
          <a:stretch>
            <a:fillRect/>
          </a:stretch>
        </p:blipFill>
        <p:spPr>
          <a:xfrm>
            <a:off x="-1286830" y="2864037"/>
            <a:ext cx="18186991" cy="27264706"/>
          </a:xfrm>
          <a:prstGeom prst="rect">
            <a:avLst/>
          </a:prstGeom>
        </p:spPr>
      </p:pic>
      <p:pic>
        <p:nvPicPr>
          <p:cNvPr id="14" name="Picture 13">
            <a:extLst>
              <a:ext uri="{FF2B5EF4-FFF2-40B4-BE49-F238E27FC236}">
                <a16:creationId xmlns:a16="http://schemas.microsoft.com/office/drawing/2014/main" id="{A898A5EB-2A6C-164B-86F1-B0CFCD0DEFAA}"/>
              </a:ext>
            </a:extLst>
          </p:cNvPr>
          <p:cNvPicPr>
            <a:picLocks noChangeAspect="1"/>
          </p:cNvPicPr>
          <p:nvPr/>
        </p:nvPicPr>
        <p:blipFill>
          <a:blip r:embed="rId4"/>
          <a:srcRect/>
          <a:stretch/>
        </p:blipFill>
        <p:spPr>
          <a:xfrm>
            <a:off x="39445526" y="26995632"/>
            <a:ext cx="9908405" cy="5793619"/>
          </a:xfrm>
          <a:prstGeom prst="rect">
            <a:avLst/>
          </a:prstGeom>
        </p:spPr>
      </p:pic>
      <p:pic>
        <p:nvPicPr>
          <p:cNvPr id="15" name="Picture 14">
            <a:extLst>
              <a:ext uri="{FF2B5EF4-FFF2-40B4-BE49-F238E27FC236}">
                <a16:creationId xmlns:a16="http://schemas.microsoft.com/office/drawing/2014/main" id="{051A9C20-820D-F44F-9AB4-CE9EEA9A0931}"/>
              </a:ext>
            </a:extLst>
          </p:cNvPr>
          <p:cNvPicPr>
            <a:picLocks noChangeAspect="1"/>
          </p:cNvPicPr>
          <p:nvPr/>
        </p:nvPicPr>
        <p:blipFill>
          <a:blip r:embed="rId5"/>
          <a:stretch>
            <a:fillRect/>
          </a:stretch>
        </p:blipFill>
        <p:spPr>
          <a:xfrm>
            <a:off x="29780921" y="28459447"/>
            <a:ext cx="8822465" cy="3052094"/>
          </a:xfrm>
          <a:prstGeom prst="rect">
            <a:avLst/>
          </a:prstGeom>
        </p:spPr>
      </p:pic>
    </p:spTree>
    <p:extLst>
      <p:ext uri="{BB962C8B-B14F-4D97-AF65-F5344CB8AC3E}">
        <p14:creationId xmlns:p14="http://schemas.microsoft.com/office/powerpoint/2010/main" val="36855583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A74225-E39C-9A44-9309-78376EFB2430}"/>
              </a:ext>
            </a:extLst>
          </p:cNvPr>
          <p:cNvPicPr>
            <a:picLocks noChangeAspect="1"/>
          </p:cNvPicPr>
          <p:nvPr/>
        </p:nvPicPr>
        <p:blipFill rotWithShape="1">
          <a:blip r:embed="rId2">
            <a:duotone>
              <a:prstClr val="black"/>
              <a:schemeClr val="accent5">
                <a:tint val="45000"/>
                <a:satMod val="400000"/>
              </a:schemeClr>
            </a:duotone>
          </a:blip>
          <a:srcRect t="7701" b="7924"/>
          <a:stretch/>
        </p:blipFill>
        <p:spPr>
          <a:xfrm flipH="1">
            <a:off x="4" y="0"/>
            <a:ext cx="51206400" cy="32918400"/>
          </a:xfrm>
          <a:prstGeom prst="rect">
            <a:avLst/>
          </a:prstGeom>
        </p:spPr>
      </p:pic>
      <p:sp>
        <p:nvSpPr>
          <p:cNvPr id="8" name="Rectangle 7">
            <a:extLst>
              <a:ext uri="{FF2B5EF4-FFF2-40B4-BE49-F238E27FC236}">
                <a16:creationId xmlns:a16="http://schemas.microsoft.com/office/drawing/2014/main" id="{E4997FF9-301A-5A4A-BA53-31FF032E90FC}"/>
              </a:ext>
            </a:extLst>
          </p:cNvPr>
          <p:cNvSpPr/>
          <p:nvPr/>
        </p:nvSpPr>
        <p:spPr>
          <a:xfrm>
            <a:off x="0" y="2"/>
            <a:ext cx="49353931" cy="33194664"/>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pic>
        <p:nvPicPr>
          <p:cNvPr id="9" name="Picture 8">
            <a:extLst>
              <a:ext uri="{FF2B5EF4-FFF2-40B4-BE49-F238E27FC236}">
                <a16:creationId xmlns:a16="http://schemas.microsoft.com/office/drawing/2014/main" id="{0CC66C49-2266-6E4C-896F-074552D3A0B2}"/>
              </a:ext>
            </a:extLst>
          </p:cNvPr>
          <p:cNvPicPr>
            <a:picLocks noChangeAspect="1"/>
          </p:cNvPicPr>
          <p:nvPr/>
        </p:nvPicPr>
        <p:blipFill>
          <a:blip r:embed="rId3">
            <a:alphaModFix amt="20000"/>
          </a:blip>
          <a:stretch>
            <a:fillRect/>
          </a:stretch>
        </p:blipFill>
        <p:spPr>
          <a:xfrm>
            <a:off x="-1286830" y="2864037"/>
            <a:ext cx="18186991" cy="27264706"/>
          </a:xfrm>
          <a:prstGeom prst="rect">
            <a:avLst/>
          </a:prstGeom>
        </p:spPr>
      </p:pic>
      <p:pic>
        <p:nvPicPr>
          <p:cNvPr id="14" name="Picture 13">
            <a:extLst>
              <a:ext uri="{FF2B5EF4-FFF2-40B4-BE49-F238E27FC236}">
                <a16:creationId xmlns:a16="http://schemas.microsoft.com/office/drawing/2014/main" id="{A898A5EB-2A6C-164B-86F1-B0CFCD0DEFAA}"/>
              </a:ext>
            </a:extLst>
          </p:cNvPr>
          <p:cNvPicPr>
            <a:picLocks noChangeAspect="1"/>
          </p:cNvPicPr>
          <p:nvPr/>
        </p:nvPicPr>
        <p:blipFill>
          <a:blip r:embed="rId4"/>
          <a:srcRect/>
          <a:stretch/>
        </p:blipFill>
        <p:spPr>
          <a:xfrm>
            <a:off x="39445526" y="26995632"/>
            <a:ext cx="9908405" cy="5793619"/>
          </a:xfrm>
          <a:prstGeom prst="rect">
            <a:avLst/>
          </a:prstGeom>
        </p:spPr>
      </p:pic>
      <p:pic>
        <p:nvPicPr>
          <p:cNvPr id="15" name="Picture 14">
            <a:extLst>
              <a:ext uri="{FF2B5EF4-FFF2-40B4-BE49-F238E27FC236}">
                <a16:creationId xmlns:a16="http://schemas.microsoft.com/office/drawing/2014/main" id="{051A9C20-820D-F44F-9AB4-CE9EEA9A0931}"/>
              </a:ext>
            </a:extLst>
          </p:cNvPr>
          <p:cNvPicPr>
            <a:picLocks noChangeAspect="1"/>
          </p:cNvPicPr>
          <p:nvPr/>
        </p:nvPicPr>
        <p:blipFill>
          <a:blip r:embed="rId5"/>
          <a:stretch>
            <a:fillRect/>
          </a:stretch>
        </p:blipFill>
        <p:spPr>
          <a:xfrm>
            <a:off x="29780921" y="28459447"/>
            <a:ext cx="8822465" cy="3052094"/>
          </a:xfrm>
          <a:prstGeom prst="rect">
            <a:avLst/>
          </a:prstGeom>
        </p:spPr>
      </p:pic>
    </p:spTree>
    <p:extLst>
      <p:ext uri="{BB962C8B-B14F-4D97-AF65-F5344CB8AC3E}">
        <p14:creationId xmlns:p14="http://schemas.microsoft.com/office/powerpoint/2010/main" val="17242984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A74225-E39C-9A44-9309-78376EFB2430}"/>
              </a:ext>
            </a:extLst>
          </p:cNvPr>
          <p:cNvPicPr>
            <a:picLocks noChangeAspect="1"/>
          </p:cNvPicPr>
          <p:nvPr/>
        </p:nvPicPr>
        <p:blipFill rotWithShape="1">
          <a:blip r:embed="rId2">
            <a:duotone>
              <a:prstClr val="black"/>
              <a:schemeClr val="accent5">
                <a:tint val="45000"/>
                <a:satMod val="400000"/>
              </a:schemeClr>
            </a:duotone>
          </a:blip>
          <a:srcRect t="17549" r="13300" b="9584"/>
          <a:stretch/>
        </p:blipFill>
        <p:spPr>
          <a:xfrm>
            <a:off x="2" y="-2"/>
            <a:ext cx="51206396" cy="33194664"/>
          </a:xfrm>
          <a:prstGeom prst="rect">
            <a:avLst/>
          </a:prstGeom>
        </p:spPr>
      </p:pic>
      <p:sp>
        <p:nvSpPr>
          <p:cNvPr id="8" name="Rectangle 7">
            <a:extLst>
              <a:ext uri="{FF2B5EF4-FFF2-40B4-BE49-F238E27FC236}">
                <a16:creationId xmlns:a16="http://schemas.microsoft.com/office/drawing/2014/main" id="{E4997FF9-301A-5A4A-BA53-31FF032E90FC}"/>
              </a:ext>
            </a:extLst>
          </p:cNvPr>
          <p:cNvSpPr/>
          <p:nvPr/>
        </p:nvSpPr>
        <p:spPr>
          <a:xfrm>
            <a:off x="0" y="2"/>
            <a:ext cx="49353931" cy="33194664"/>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pic>
        <p:nvPicPr>
          <p:cNvPr id="9" name="Picture 8">
            <a:extLst>
              <a:ext uri="{FF2B5EF4-FFF2-40B4-BE49-F238E27FC236}">
                <a16:creationId xmlns:a16="http://schemas.microsoft.com/office/drawing/2014/main" id="{0CC66C49-2266-6E4C-896F-074552D3A0B2}"/>
              </a:ext>
            </a:extLst>
          </p:cNvPr>
          <p:cNvPicPr>
            <a:picLocks noChangeAspect="1"/>
          </p:cNvPicPr>
          <p:nvPr/>
        </p:nvPicPr>
        <p:blipFill>
          <a:blip r:embed="rId3">
            <a:alphaModFix amt="20000"/>
          </a:blip>
          <a:stretch>
            <a:fillRect/>
          </a:stretch>
        </p:blipFill>
        <p:spPr>
          <a:xfrm>
            <a:off x="-1286830" y="2864037"/>
            <a:ext cx="18186991" cy="27264706"/>
          </a:xfrm>
          <a:prstGeom prst="rect">
            <a:avLst/>
          </a:prstGeom>
        </p:spPr>
      </p:pic>
      <p:pic>
        <p:nvPicPr>
          <p:cNvPr id="14" name="Picture 13">
            <a:extLst>
              <a:ext uri="{FF2B5EF4-FFF2-40B4-BE49-F238E27FC236}">
                <a16:creationId xmlns:a16="http://schemas.microsoft.com/office/drawing/2014/main" id="{A898A5EB-2A6C-164B-86F1-B0CFCD0DEFAA}"/>
              </a:ext>
            </a:extLst>
          </p:cNvPr>
          <p:cNvPicPr>
            <a:picLocks noChangeAspect="1"/>
          </p:cNvPicPr>
          <p:nvPr/>
        </p:nvPicPr>
        <p:blipFill>
          <a:blip r:embed="rId4"/>
          <a:srcRect/>
          <a:stretch/>
        </p:blipFill>
        <p:spPr>
          <a:xfrm>
            <a:off x="39445526" y="26995632"/>
            <a:ext cx="9908405" cy="5793619"/>
          </a:xfrm>
          <a:prstGeom prst="rect">
            <a:avLst/>
          </a:prstGeom>
        </p:spPr>
      </p:pic>
      <p:pic>
        <p:nvPicPr>
          <p:cNvPr id="15" name="Picture 14">
            <a:extLst>
              <a:ext uri="{FF2B5EF4-FFF2-40B4-BE49-F238E27FC236}">
                <a16:creationId xmlns:a16="http://schemas.microsoft.com/office/drawing/2014/main" id="{051A9C20-820D-F44F-9AB4-CE9EEA9A0931}"/>
              </a:ext>
            </a:extLst>
          </p:cNvPr>
          <p:cNvPicPr>
            <a:picLocks noChangeAspect="1"/>
          </p:cNvPicPr>
          <p:nvPr/>
        </p:nvPicPr>
        <p:blipFill>
          <a:blip r:embed="rId5"/>
          <a:stretch>
            <a:fillRect/>
          </a:stretch>
        </p:blipFill>
        <p:spPr>
          <a:xfrm>
            <a:off x="29780921" y="28459447"/>
            <a:ext cx="8822465" cy="3052094"/>
          </a:xfrm>
          <a:prstGeom prst="rect">
            <a:avLst/>
          </a:prstGeom>
        </p:spPr>
      </p:pic>
    </p:spTree>
    <p:extLst>
      <p:ext uri="{BB962C8B-B14F-4D97-AF65-F5344CB8AC3E}">
        <p14:creationId xmlns:p14="http://schemas.microsoft.com/office/powerpoint/2010/main" val="26500246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64584C5-3E35-0049-B31A-DD264DE1EA98}"/>
              </a:ext>
            </a:extLst>
          </p:cNvPr>
          <p:cNvPicPr>
            <a:picLocks noChangeAspect="1"/>
          </p:cNvPicPr>
          <p:nvPr/>
        </p:nvPicPr>
        <p:blipFill rotWithShape="1">
          <a:blip r:embed="rId2">
            <a:duotone>
              <a:prstClr val="black"/>
              <a:schemeClr val="accent5">
                <a:tint val="45000"/>
                <a:satMod val="400000"/>
              </a:schemeClr>
            </a:duotone>
          </a:blip>
          <a:srcRect l="8646" t="11508" b="9471"/>
          <a:stretch/>
        </p:blipFill>
        <p:spPr>
          <a:xfrm flipH="1">
            <a:off x="0" y="5"/>
            <a:ext cx="51206400" cy="32789251"/>
          </a:xfrm>
          <a:prstGeom prst="rect">
            <a:avLst/>
          </a:prstGeom>
        </p:spPr>
      </p:pic>
      <p:sp>
        <p:nvSpPr>
          <p:cNvPr id="18" name="Rectangle 17">
            <a:extLst>
              <a:ext uri="{FF2B5EF4-FFF2-40B4-BE49-F238E27FC236}">
                <a16:creationId xmlns:a16="http://schemas.microsoft.com/office/drawing/2014/main" id="{DD5945A5-EEBA-4E4D-984F-2FFF4BB4EE25}"/>
              </a:ext>
            </a:extLst>
          </p:cNvPr>
          <p:cNvSpPr/>
          <p:nvPr/>
        </p:nvSpPr>
        <p:spPr>
          <a:xfrm>
            <a:off x="0" y="3"/>
            <a:ext cx="49353931" cy="32918395"/>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pic>
        <p:nvPicPr>
          <p:cNvPr id="9" name="Picture 8">
            <a:extLst>
              <a:ext uri="{FF2B5EF4-FFF2-40B4-BE49-F238E27FC236}">
                <a16:creationId xmlns:a16="http://schemas.microsoft.com/office/drawing/2014/main" id="{0CC66C49-2266-6E4C-896F-074552D3A0B2}"/>
              </a:ext>
            </a:extLst>
          </p:cNvPr>
          <p:cNvPicPr>
            <a:picLocks noChangeAspect="1"/>
          </p:cNvPicPr>
          <p:nvPr/>
        </p:nvPicPr>
        <p:blipFill>
          <a:blip r:embed="rId3">
            <a:alphaModFix amt="20000"/>
          </a:blip>
          <a:stretch>
            <a:fillRect/>
          </a:stretch>
        </p:blipFill>
        <p:spPr>
          <a:xfrm>
            <a:off x="-1112500" y="2982828"/>
            <a:ext cx="18186991" cy="27264706"/>
          </a:xfrm>
          <a:prstGeom prst="rect">
            <a:avLst/>
          </a:prstGeom>
        </p:spPr>
      </p:pic>
      <p:cxnSp>
        <p:nvCxnSpPr>
          <p:cNvPr id="11" name="Straight Connector 10">
            <a:extLst>
              <a:ext uri="{FF2B5EF4-FFF2-40B4-BE49-F238E27FC236}">
                <a16:creationId xmlns:a16="http://schemas.microsoft.com/office/drawing/2014/main" id="{94867E92-5BD0-B148-8551-13AA8873FB7F}"/>
              </a:ext>
            </a:extLst>
          </p:cNvPr>
          <p:cNvCxnSpPr>
            <a:cxnSpLocks/>
          </p:cNvCxnSpPr>
          <p:nvPr/>
        </p:nvCxnSpPr>
        <p:spPr>
          <a:xfrm>
            <a:off x="7020880" y="17493725"/>
            <a:ext cx="23587620" cy="0"/>
          </a:xfrm>
          <a:prstGeom prst="line">
            <a:avLst/>
          </a:prstGeom>
          <a:ln w="50800" cap="rnd">
            <a:solidFill>
              <a:schemeClr val="accent5">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5C43B9A-BACD-414F-89B8-F68BA69F412E}"/>
              </a:ext>
            </a:extLst>
          </p:cNvPr>
          <p:cNvSpPr>
            <a:spLocks noGrp="1"/>
          </p:cNvSpPr>
          <p:nvPr>
            <p:ph type="body" sz="quarter" idx="10" hasCustomPrompt="1"/>
          </p:nvPr>
        </p:nvSpPr>
        <p:spPr>
          <a:xfrm>
            <a:off x="7020882" y="2864508"/>
            <a:ext cx="36204525" cy="6545582"/>
          </a:xfrm>
        </p:spPr>
        <p:txBody>
          <a:bodyPr anchor="b" anchorCtr="0">
            <a:normAutofit/>
          </a:bodyPr>
          <a:lstStyle>
            <a:lvl1pPr marL="0" indent="0">
              <a:buNone/>
              <a:defRPr sz="20160" b="0" i="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pPr lvl="0"/>
            <a:r>
              <a:rPr lang="en-US" dirty="0"/>
              <a:t>Presentation Title</a:t>
            </a:r>
          </a:p>
        </p:txBody>
      </p:sp>
      <p:sp>
        <p:nvSpPr>
          <p:cNvPr id="12" name="Text Placeholder 2">
            <a:extLst>
              <a:ext uri="{FF2B5EF4-FFF2-40B4-BE49-F238E27FC236}">
                <a16:creationId xmlns:a16="http://schemas.microsoft.com/office/drawing/2014/main" id="{330FA121-C4E3-1341-9BB2-C839E2A86EED}"/>
              </a:ext>
            </a:extLst>
          </p:cNvPr>
          <p:cNvSpPr>
            <a:spLocks noGrp="1"/>
          </p:cNvSpPr>
          <p:nvPr>
            <p:ph type="body" sz="quarter" idx="11" hasCustomPrompt="1"/>
          </p:nvPr>
        </p:nvSpPr>
        <p:spPr>
          <a:xfrm>
            <a:off x="7020882" y="9835462"/>
            <a:ext cx="36204525" cy="6846792"/>
          </a:xfrm>
        </p:spPr>
        <p:txBody>
          <a:bodyPr anchor="t" anchorCtr="0">
            <a:normAutofit/>
          </a:bodyPr>
          <a:lstStyle>
            <a:lvl1pPr marL="0" indent="0">
              <a:buNone/>
              <a:defRPr sz="10500" b="0" i="0">
                <a:solidFill>
                  <a:schemeClr val="bg1"/>
                </a:solidFill>
                <a:latin typeface="Source Sans Pro" panose="020B0503030403020204" pitchFamily="34" charset="0"/>
                <a:ea typeface="Source Sans Pro" panose="020B0503030403020204" pitchFamily="34" charset="0"/>
                <a:cs typeface="Roboto Condensed" panose="02000000000000000000" pitchFamily="2" charset="0"/>
              </a:defRPr>
            </a:lvl1pPr>
          </a:lstStyle>
          <a:p>
            <a:pPr lvl="0"/>
            <a:r>
              <a:rPr lang="en-US" dirty="0"/>
              <a:t>This is the Sub-Title of My Presentation it is a Bit Longer than the Previous One</a:t>
            </a:r>
          </a:p>
        </p:txBody>
      </p:sp>
      <p:sp>
        <p:nvSpPr>
          <p:cNvPr id="13" name="Text Placeholder 2">
            <a:extLst>
              <a:ext uri="{FF2B5EF4-FFF2-40B4-BE49-F238E27FC236}">
                <a16:creationId xmlns:a16="http://schemas.microsoft.com/office/drawing/2014/main" id="{2A3896E9-BDEC-EF4F-A0CD-DEE6E9798B72}"/>
              </a:ext>
            </a:extLst>
          </p:cNvPr>
          <p:cNvSpPr>
            <a:spLocks noGrp="1"/>
          </p:cNvSpPr>
          <p:nvPr>
            <p:ph type="body" sz="quarter" idx="12" hasCustomPrompt="1"/>
          </p:nvPr>
        </p:nvSpPr>
        <p:spPr>
          <a:xfrm>
            <a:off x="7020882" y="18011278"/>
            <a:ext cx="36204525" cy="2020968"/>
          </a:xfrm>
        </p:spPr>
        <p:txBody>
          <a:bodyPr anchor="t" anchorCtr="0">
            <a:normAutofit/>
          </a:bodyPr>
          <a:lstStyle>
            <a:lvl1pPr marL="0" indent="0">
              <a:buNone/>
              <a:defRPr sz="5880" b="0" i="0">
                <a:solidFill>
                  <a:schemeClr val="bg1"/>
                </a:solidFill>
                <a:latin typeface="Source Sans Pro" panose="020B0503030403020204" pitchFamily="34" charset="0"/>
                <a:ea typeface="Source Sans Pro" panose="020B0503030403020204" pitchFamily="34" charset="0"/>
                <a:cs typeface="Roboto Condensed" panose="02000000000000000000" pitchFamily="2" charset="0"/>
              </a:defRPr>
            </a:lvl1pPr>
          </a:lstStyle>
          <a:p>
            <a:pPr lvl="0"/>
            <a:r>
              <a:rPr lang="en-US" dirty="0"/>
              <a:t>Name | Organization and/or Project</a:t>
            </a:r>
          </a:p>
        </p:txBody>
      </p:sp>
      <p:sp>
        <p:nvSpPr>
          <p:cNvPr id="16" name="Text Placeholder 2">
            <a:extLst>
              <a:ext uri="{FF2B5EF4-FFF2-40B4-BE49-F238E27FC236}">
                <a16:creationId xmlns:a16="http://schemas.microsoft.com/office/drawing/2014/main" id="{7E08F423-498C-3246-BC4C-D73686AAECB0}"/>
              </a:ext>
            </a:extLst>
          </p:cNvPr>
          <p:cNvSpPr>
            <a:spLocks noGrp="1"/>
          </p:cNvSpPr>
          <p:nvPr>
            <p:ph type="body" sz="quarter" idx="13" hasCustomPrompt="1"/>
          </p:nvPr>
        </p:nvSpPr>
        <p:spPr>
          <a:xfrm>
            <a:off x="7020882" y="20334929"/>
            <a:ext cx="36204525" cy="2020968"/>
          </a:xfrm>
        </p:spPr>
        <p:txBody>
          <a:bodyPr anchor="t" anchorCtr="0">
            <a:normAutofit/>
          </a:bodyPr>
          <a:lstStyle>
            <a:lvl1pPr marL="0" indent="0">
              <a:buNone/>
              <a:defRPr sz="5040" b="0" i="0">
                <a:solidFill>
                  <a:schemeClr val="bg1"/>
                </a:solidFill>
                <a:latin typeface="Source Sans Pro" panose="020B0503030403020204" pitchFamily="34" charset="0"/>
                <a:ea typeface="Source Sans Pro" panose="020B0503030403020204" pitchFamily="34" charset="0"/>
                <a:cs typeface="Roboto Condensed" panose="02000000000000000000" pitchFamily="2" charset="0"/>
              </a:defRPr>
            </a:lvl1pPr>
          </a:lstStyle>
          <a:p>
            <a:pPr lvl="0"/>
            <a:r>
              <a:rPr lang="en-US" dirty="0"/>
              <a:t>EVENT NAME | DATE |</a:t>
            </a:r>
          </a:p>
        </p:txBody>
      </p:sp>
      <p:sp>
        <p:nvSpPr>
          <p:cNvPr id="6" name="Round Single Corner Rectangle 5">
            <a:extLst>
              <a:ext uri="{FF2B5EF4-FFF2-40B4-BE49-F238E27FC236}">
                <a16:creationId xmlns:a16="http://schemas.microsoft.com/office/drawing/2014/main" id="{F648643B-C9CC-154A-9D31-590865F6E8A6}"/>
              </a:ext>
            </a:extLst>
          </p:cNvPr>
          <p:cNvSpPr/>
          <p:nvPr/>
        </p:nvSpPr>
        <p:spPr>
          <a:xfrm flipH="1">
            <a:off x="27773229" y="27084087"/>
            <a:ext cx="23433173" cy="5844998"/>
          </a:xfrm>
          <a:prstGeom prst="round1Rect">
            <a:avLst>
              <a:gd name="adj" fmla="val 3315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grpSp>
        <p:nvGrpSpPr>
          <p:cNvPr id="2" name="Group 1">
            <a:extLst>
              <a:ext uri="{FF2B5EF4-FFF2-40B4-BE49-F238E27FC236}">
                <a16:creationId xmlns:a16="http://schemas.microsoft.com/office/drawing/2014/main" id="{F5A39B6A-D4D7-D041-AC19-3001EA1EB386}"/>
              </a:ext>
            </a:extLst>
          </p:cNvPr>
          <p:cNvGrpSpPr/>
          <p:nvPr/>
        </p:nvGrpSpPr>
        <p:grpSpPr>
          <a:xfrm>
            <a:off x="29736601" y="28184223"/>
            <a:ext cx="18699803" cy="3443606"/>
            <a:chOff x="7080143" y="5871713"/>
            <a:chExt cx="4452334" cy="717418"/>
          </a:xfrm>
        </p:grpSpPr>
        <p:pic>
          <p:nvPicPr>
            <p:cNvPr id="7" name="Picture 6">
              <a:extLst>
                <a:ext uri="{FF2B5EF4-FFF2-40B4-BE49-F238E27FC236}">
                  <a16:creationId xmlns:a16="http://schemas.microsoft.com/office/drawing/2014/main" id="{52F9944C-A1B0-EE45-B3A4-20F02F662F06}"/>
                </a:ext>
              </a:extLst>
            </p:cNvPr>
            <p:cNvPicPr>
              <a:picLocks noChangeAspect="1"/>
            </p:cNvPicPr>
            <p:nvPr/>
          </p:nvPicPr>
          <p:blipFill>
            <a:blip r:embed="rId4"/>
            <a:stretch>
              <a:fillRect/>
            </a:stretch>
          </p:blipFill>
          <p:spPr>
            <a:xfrm>
              <a:off x="7080143" y="5911996"/>
              <a:ext cx="2121689" cy="677135"/>
            </a:xfrm>
            <a:prstGeom prst="rect">
              <a:avLst/>
            </a:prstGeom>
          </p:spPr>
        </p:pic>
        <p:pic>
          <p:nvPicPr>
            <p:cNvPr id="10" name="Picture 9">
              <a:extLst>
                <a:ext uri="{FF2B5EF4-FFF2-40B4-BE49-F238E27FC236}">
                  <a16:creationId xmlns:a16="http://schemas.microsoft.com/office/drawing/2014/main" id="{50DEDC36-B17E-FD47-95BA-5C96E194638E}"/>
                </a:ext>
              </a:extLst>
            </p:cNvPr>
            <p:cNvPicPr>
              <a:picLocks noChangeAspect="1"/>
            </p:cNvPicPr>
            <p:nvPr/>
          </p:nvPicPr>
          <p:blipFill>
            <a:blip r:embed="rId5"/>
            <a:stretch>
              <a:fillRect/>
            </a:stretch>
          </p:blipFill>
          <p:spPr>
            <a:xfrm>
              <a:off x="9611585" y="5871713"/>
              <a:ext cx="1920892" cy="693191"/>
            </a:xfrm>
            <a:prstGeom prst="rect">
              <a:avLst/>
            </a:prstGeom>
          </p:spPr>
        </p:pic>
      </p:grpSp>
    </p:spTree>
    <p:extLst>
      <p:ext uri="{BB962C8B-B14F-4D97-AF65-F5344CB8AC3E}">
        <p14:creationId xmlns:p14="http://schemas.microsoft.com/office/powerpoint/2010/main" val="38931093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5D33D2E0-D551-874C-B55F-1E4F80DD9289}"/>
              </a:ext>
            </a:extLst>
          </p:cNvPr>
          <p:cNvPicPr>
            <a:picLocks noChangeAspect="1"/>
          </p:cNvPicPr>
          <p:nvPr/>
        </p:nvPicPr>
        <p:blipFill rotWithShape="1">
          <a:blip r:embed="rId2">
            <a:duotone>
              <a:prstClr val="black"/>
              <a:schemeClr val="accent5">
                <a:tint val="45000"/>
                <a:satMod val="400000"/>
              </a:schemeClr>
            </a:duotone>
          </a:blip>
          <a:srcRect t="18973" r="12999" b="7697"/>
          <a:stretch/>
        </p:blipFill>
        <p:spPr>
          <a:xfrm>
            <a:off x="0" y="5"/>
            <a:ext cx="51261916" cy="32918390"/>
          </a:xfrm>
          <a:prstGeom prst="rect">
            <a:avLst/>
          </a:prstGeom>
        </p:spPr>
      </p:pic>
      <p:sp>
        <p:nvSpPr>
          <p:cNvPr id="18" name="Rectangle 17">
            <a:extLst>
              <a:ext uri="{FF2B5EF4-FFF2-40B4-BE49-F238E27FC236}">
                <a16:creationId xmlns:a16="http://schemas.microsoft.com/office/drawing/2014/main" id="{DD5945A5-EEBA-4E4D-984F-2FFF4BB4EE25}"/>
              </a:ext>
            </a:extLst>
          </p:cNvPr>
          <p:cNvSpPr/>
          <p:nvPr/>
        </p:nvSpPr>
        <p:spPr>
          <a:xfrm>
            <a:off x="0" y="3"/>
            <a:ext cx="49353931" cy="32918395"/>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pic>
        <p:nvPicPr>
          <p:cNvPr id="9" name="Picture 8">
            <a:extLst>
              <a:ext uri="{FF2B5EF4-FFF2-40B4-BE49-F238E27FC236}">
                <a16:creationId xmlns:a16="http://schemas.microsoft.com/office/drawing/2014/main" id="{0CC66C49-2266-6E4C-896F-074552D3A0B2}"/>
              </a:ext>
            </a:extLst>
          </p:cNvPr>
          <p:cNvPicPr>
            <a:picLocks noChangeAspect="1"/>
          </p:cNvPicPr>
          <p:nvPr/>
        </p:nvPicPr>
        <p:blipFill>
          <a:blip r:embed="rId3">
            <a:alphaModFix amt="20000"/>
          </a:blip>
          <a:stretch>
            <a:fillRect/>
          </a:stretch>
        </p:blipFill>
        <p:spPr>
          <a:xfrm>
            <a:off x="-1112500" y="2982828"/>
            <a:ext cx="18186991" cy="27264706"/>
          </a:xfrm>
          <a:prstGeom prst="rect">
            <a:avLst/>
          </a:prstGeom>
        </p:spPr>
      </p:pic>
      <p:cxnSp>
        <p:nvCxnSpPr>
          <p:cNvPr id="11" name="Straight Connector 10">
            <a:extLst>
              <a:ext uri="{FF2B5EF4-FFF2-40B4-BE49-F238E27FC236}">
                <a16:creationId xmlns:a16="http://schemas.microsoft.com/office/drawing/2014/main" id="{94867E92-5BD0-B148-8551-13AA8873FB7F}"/>
              </a:ext>
            </a:extLst>
          </p:cNvPr>
          <p:cNvCxnSpPr>
            <a:cxnSpLocks/>
          </p:cNvCxnSpPr>
          <p:nvPr/>
        </p:nvCxnSpPr>
        <p:spPr>
          <a:xfrm>
            <a:off x="7020880" y="17493725"/>
            <a:ext cx="23587620" cy="0"/>
          </a:xfrm>
          <a:prstGeom prst="line">
            <a:avLst/>
          </a:prstGeom>
          <a:ln w="50800" cap="rnd">
            <a:solidFill>
              <a:schemeClr val="accent5">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5C43B9A-BACD-414F-89B8-F68BA69F412E}"/>
              </a:ext>
            </a:extLst>
          </p:cNvPr>
          <p:cNvSpPr>
            <a:spLocks noGrp="1"/>
          </p:cNvSpPr>
          <p:nvPr>
            <p:ph type="body" sz="quarter" idx="10" hasCustomPrompt="1"/>
          </p:nvPr>
        </p:nvSpPr>
        <p:spPr>
          <a:xfrm>
            <a:off x="7020882" y="2864508"/>
            <a:ext cx="36204525" cy="6545582"/>
          </a:xfrm>
        </p:spPr>
        <p:txBody>
          <a:bodyPr anchor="b" anchorCtr="0">
            <a:normAutofit/>
          </a:bodyPr>
          <a:lstStyle>
            <a:lvl1pPr marL="0" indent="0">
              <a:buNone/>
              <a:defRPr sz="20160" b="0" i="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pPr lvl="0"/>
            <a:r>
              <a:rPr lang="en-US" dirty="0"/>
              <a:t>Presentation Title</a:t>
            </a:r>
          </a:p>
        </p:txBody>
      </p:sp>
      <p:sp>
        <p:nvSpPr>
          <p:cNvPr id="12" name="Text Placeholder 2">
            <a:extLst>
              <a:ext uri="{FF2B5EF4-FFF2-40B4-BE49-F238E27FC236}">
                <a16:creationId xmlns:a16="http://schemas.microsoft.com/office/drawing/2014/main" id="{330FA121-C4E3-1341-9BB2-C839E2A86EED}"/>
              </a:ext>
            </a:extLst>
          </p:cNvPr>
          <p:cNvSpPr>
            <a:spLocks noGrp="1"/>
          </p:cNvSpPr>
          <p:nvPr>
            <p:ph type="body" sz="quarter" idx="11" hasCustomPrompt="1"/>
          </p:nvPr>
        </p:nvSpPr>
        <p:spPr>
          <a:xfrm>
            <a:off x="7020882" y="9835462"/>
            <a:ext cx="36204525" cy="6846792"/>
          </a:xfrm>
        </p:spPr>
        <p:txBody>
          <a:bodyPr anchor="t" anchorCtr="0">
            <a:normAutofit/>
          </a:bodyPr>
          <a:lstStyle>
            <a:lvl1pPr marL="0" indent="0">
              <a:buNone/>
              <a:defRPr sz="10500" b="0" i="0">
                <a:solidFill>
                  <a:schemeClr val="bg1"/>
                </a:solidFill>
                <a:latin typeface="Source Sans Pro" panose="020B0503030403020204" pitchFamily="34" charset="0"/>
                <a:ea typeface="Source Sans Pro" panose="020B0503030403020204" pitchFamily="34" charset="0"/>
                <a:cs typeface="Roboto Condensed" panose="02000000000000000000" pitchFamily="2" charset="0"/>
              </a:defRPr>
            </a:lvl1pPr>
          </a:lstStyle>
          <a:p>
            <a:pPr lvl="0"/>
            <a:r>
              <a:rPr lang="en-US" dirty="0"/>
              <a:t>This is the Sub-Title of My Presentation it is a Bit Longer than the Previous One</a:t>
            </a:r>
          </a:p>
        </p:txBody>
      </p:sp>
      <p:sp>
        <p:nvSpPr>
          <p:cNvPr id="16" name="Text Placeholder 2">
            <a:extLst>
              <a:ext uri="{FF2B5EF4-FFF2-40B4-BE49-F238E27FC236}">
                <a16:creationId xmlns:a16="http://schemas.microsoft.com/office/drawing/2014/main" id="{7E08F423-498C-3246-BC4C-D73686AAECB0}"/>
              </a:ext>
            </a:extLst>
          </p:cNvPr>
          <p:cNvSpPr>
            <a:spLocks noGrp="1"/>
          </p:cNvSpPr>
          <p:nvPr>
            <p:ph type="body" sz="quarter" idx="13" hasCustomPrompt="1"/>
          </p:nvPr>
        </p:nvSpPr>
        <p:spPr>
          <a:xfrm>
            <a:off x="7020882" y="20334929"/>
            <a:ext cx="36204525" cy="2020968"/>
          </a:xfrm>
        </p:spPr>
        <p:txBody>
          <a:bodyPr anchor="t" anchorCtr="0">
            <a:normAutofit/>
          </a:bodyPr>
          <a:lstStyle>
            <a:lvl1pPr marL="0" indent="0">
              <a:buNone/>
              <a:defRPr sz="5040" b="0" i="0">
                <a:solidFill>
                  <a:schemeClr val="bg1"/>
                </a:solidFill>
                <a:latin typeface="Source Sans Pro" panose="020B0503030403020204" pitchFamily="34" charset="0"/>
                <a:ea typeface="Source Sans Pro" panose="020B0503030403020204" pitchFamily="34" charset="0"/>
                <a:cs typeface="Roboto Condensed" panose="02000000000000000000" pitchFamily="2" charset="0"/>
              </a:defRPr>
            </a:lvl1pPr>
          </a:lstStyle>
          <a:p>
            <a:pPr lvl="0"/>
            <a:r>
              <a:rPr lang="en-US" dirty="0"/>
              <a:t>EVENT NAME | DATE |</a:t>
            </a:r>
          </a:p>
        </p:txBody>
      </p:sp>
      <p:sp>
        <p:nvSpPr>
          <p:cNvPr id="17" name="Round Single Corner Rectangle 16">
            <a:extLst>
              <a:ext uri="{FF2B5EF4-FFF2-40B4-BE49-F238E27FC236}">
                <a16:creationId xmlns:a16="http://schemas.microsoft.com/office/drawing/2014/main" id="{5FF3010C-F22E-5745-9D90-6894979E5E05}"/>
              </a:ext>
            </a:extLst>
          </p:cNvPr>
          <p:cNvSpPr/>
          <p:nvPr/>
        </p:nvSpPr>
        <p:spPr>
          <a:xfrm flipH="1">
            <a:off x="27773229" y="27084087"/>
            <a:ext cx="23433173" cy="5844998"/>
          </a:xfrm>
          <a:prstGeom prst="round1Rect">
            <a:avLst>
              <a:gd name="adj" fmla="val 3315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grpSp>
        <p:nvGrpSpPr>
          <p:cNvPr id="20" name="Group 19">
            <a:extLst>
              <a:ext uri="{FF2B5EF4-FFF2-40B4-BE49-F238E27FC236}">
                <a16:creationId xmlns:a16="http://schemas.microsoft.com/office/drawing/2014/main" id="{6536C783-42BD-3347-AF73-044FF9EB1AD6}"/>
              </a:ext>
            </a:extLst>
          </p:cNvPr>
          <p:cNvGrpSpPr/>
          <p:nvPr/>
        </p:nvGrpSpPr>
        <p:grpSpPr>
          <a:xfrm>
            <a:off x="29736601" y="28184223"/>
            <a:ext cx="18699803" cy="3443606"/>
            <a:chOff x="7080143" y="5871713"/>
            <a:chExt cx="4452334" cy="717418"/>
          </a:xfrm>
        </p:grpSpPr>
        <p:pic>
          <p:nvPicPr>
            <p:cNvPr id="21" name="Picture 20">
              <a:extLst>
                <a:ext uri="{FF2B5EF4-FFF2-40B4-BE49-F238E27FC236}">
                  <a16:creationId xmlns:a16="http://schemas.microsoft.com/office/drawing/2014/main" id="{E6D5945B-4C39-B04F-AA02-6D12EECB8DCD}"/>
                </a:ext>
              </a:extLst>
            </p:cNvPr>
            <p:cNvPicPr>
              <a:picLocks noChangeAspect="1"/>
            </p:cNvPicPr>
            <p:nvPr/>
          </p:nvPicPr>
          <p:blipFill>
            <a:blip r:embed="rId4"/>
            <a:stretch>
              <a:fillRect/>
            </a:stretch>
          </p:blipFill>
          <p:spPr>
            <a:xfrm>
              <a:off x="7080143" y="5911996"/>
              <a:ext cx="2121689" cy="677135"/>
            </a:xfrm>
            <a:prstGeom prst="rect">
              <a:avLst/>
            </a:prstGeom>
          </p:spPr>
        </p:pic>
        <p:pic>
          <p:nvPicPr>
            <p:cNvPr id="22" name="Picture 21">
              <a:extLst>
                <a:ext uri="{FF2B5EF4-FFF2-40B4-BE49-F238E27FC236}">
                  <a16:creationId xmlns:a16="http://schemas.microsoft.com/office/drawing/2014/main" id="{D81074F8-86B6-5C43-ACA4-FBE3A9EA9125}"/>
                </a:ext>
              </a:extLst>
            </p:cNvPr>
            <p:cNvPicPr>
              <a:picLocks noChangeAspect="1"/>
            </p:cNvPicPr>
            <p:nvPr/>
          </p:nvPicPr>
          <p:blipFill>
            <a:blip r:embed="rId5"/>
            <a:stretch>
              <a:fillRect/>
            </a:stretch>
          </p:blipFill>
          <p:spPr>
            <a:xfrm>
              <a:off x="9611585" y="5871713"/>
              <a:ext cx="1920892" cy="693191"/>
            </a:xfrm>
            <a:prstGeom prst="rect">
              <a:avLst/>
            </a:prstGeom>
          </p:spPr>
        </p:pic>
      </p:grpSp>
      <p:sp>
        <p:nvSpPr>
          <p:cNvPr id="15" name="Text Placeholder 2">
            <a:extLst>
              <a:ext uri="{FF2B5EF4-FFF2-40B4-BE49-F238E27FC236}">
                <a16:creationId xmlns:a16="http://schemas.microsoft.com/office/drawing/2014/main" id="{C0142FE8-1DA3-43A0-B993-6C15F3DE4D1D}"/>
              </a:ext>
            </a:extLst>
          </p:cNvPr>
          <p:cNvSpPr>
            <a:spLocks noGrp="1"/>
          </p:cNvSpPr>
          <p:nvPr>
            <p:ph type="body" sz="quarter" idx="12" hasCustomPrompt="1"/>
          </p:nvPr>
        </p:nvSpPr>
        <p:spPr>
          <a:xfrm>
            <a:off x="7020882" y="18011278"/>
            <a:ext cx="36204525" cy="2020968"/>
          </a:xfrm>
        </p:spPr>
        <p:txBody>
          <a:bodyPr anchor="t" anchorCtr="0">
            <a:normAutofit/>
          </a:bodyPr>
          <a:lstStyle>
            <a:lvl1pPr marL="0" indent="0">
              <a:buNone/>
              <a:defRPr sz="5880" b="0" i="0">
                <a:solidFill>
                  <a:schemeClr val="bg1"/>
                </a:solidFill>
                <a:latin typeface="Source Sans Pro" panose="020B0503030403020204" pitchFamily="34" charset="0"/>
                <a:ea typeface="Source Sans Pro" panose="020B0503030403020204" pitchFamily="34" charset="0"/>
                <a:cs typeface="Roboto Condensed" panose="02000000000000000000" pitchFamily="2" charset="0"/>
              </a:defRPr>
            </a:lvl1pPr>
          </a:lstStyle>
          <a:p>
            <a:pPr lvl="0"/>
            <a:r>
              <a:rPr lang="en-US" dirty="0"/>
              <a:t>Name | Organization and/or Project</a:t>
            </a:r>
          </a:p>
        </p:txBody>
      </p:sp>
    </p:spTree>
    <p:extLst>
      <p:ext uri="{BB962C8B-B14F-4D97-AF65-F5344CB8AC3E}">
        <p14:creationId xmlns:p14="http://schemas.microsoft.com/office/powerpoint/2010/main" val="19773443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8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416E01E-30D6-F941-83F0-95469EA57F33}"/>
              </a:ext>
            </a:extLst>
          </p:cNvPr>
          <p:cNvPicPr>
            <a:picLocks noChangeAspect="1"/>
          </p:cNvPicPr>
          <p:nvPr/>
        </p:nvPicPr>
        <p:blipFill rotWithShape="1">
          <a:blip r:embed="rId2">
            <a:duotone>
              <a:prstClr val="black"/>
              <a:schemeClr val="accent5">
                <a:tint val="45000"/>
                <a:satMod val="400000"/>
              </a:schemeClr>
            </a:duotone>
          </a:blip>
          <a:srcRect t="7583" b="7225"/>
          <a:stretch/>
        </p:blipFill>
        <p:spPr>
          <a:xfrm>
            <a:off x="31918" y="10692"/>
            <a:ext cx="51142564" cy="32918395"/>
          </a:xfrm>
          <a:prstGeom prst="rect">
            <a:avLst/>
          </a:prstGeom>
        </p:spPr>
      </p:pic>
      <p:sp>
        <p:nvSpPr>
          <p:cNvPr id="18" name="Rectangle 17">
            <a:extLst>
              <a:ext uri="{FF2B5EF4-FFF2-40B4-BE49-F238E27FC236}">
                <a16:creationId xmlns:a16="http://schemas.microsoft.com/office/drawing/2014/main" id="{DD5945A5-EEBA-4E4D-984F-2FFF4BB4EE25}"/>
              </a:ext>
            </a:extLst>
          </p:cNvPr>
          <p:cNvSpPr/>
          <p:nvPr/>
        </p:nvSpPr>
        <p:spPr>
          <a:xfrm>
            <a:off x="0" y="3"/>
            <a:ext cx="49353931" cy="32918395"/>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pic>
        <p:nvPicPr>
          <p:cNvPr id="9" name="Picture 8">
            <a:extLst>
              <a:ext uri="{FF2B5EF4-FFF2-40B4-BE49-F238E27FC236}">
                <a16:creationId xmlns:a16="http://schemas.microsoft.com/office/drawing/2014/main" id="{0CC66C49-2266-6E4C-896F-074552D3A0B2}"/>
              </a:ext>
            </a:extLst>
          </p:cNvPr>
          <p:cNvPicPr>
            <a:picLocks noChangeAspect="1"/>
          </p:cNvPicPr>
          <p:nvPr/>
        </p:nvPicPr>
        <p:blipFill>
          <a:blip r:embed="rId3">
            <a:alphaModFix amt="20000"/>
          </a:blip>
          <a:stretch>
            <a:fillRect/>
          </a:stretch>
        </p:blipFill>
        <p:spPr>
          <a:xfrm>
            <a:off x="-1112500" y="2982828"/>
            <a:ext cx="18186991" cy="27264706"/>
          </a:xfrm>
          <a:prstGeom prst="rect">
            <a:avLst/>
          </a:prstGeom>
        </p:spPr>
      </p:pic>
      <p:cxnSp>
        <p:nvCxnSpPr>
          <p:cNvPr id="11" name="Straight Connector 10">
            <a:extLst>
              <a:ext uri="{FF2B5EF4-FFF2-40B4-BE49-F238E27FC236}">
                <a16:creationId xmlns:a16="http://schemas.microsoft.com/office/drawing/2014/main" id="{94867E92-5BD0-B148-8551-13AA8873FB7F}"/>
              </a:ext>
            </a:extLst>
          </p:cNvPr>
          <p:cNvCxnSpPr>
            <a:cxnSpLocks/>
          </p:cNvCxnSpPr>
          <p:nvPr/>
        </p:nvCxnSpPr>
        <p:spPr>
          <a:xfrm>
            <a:off x="7020880" y="17493725"/>
            <a:ext cx="23587620" cy="0"/>
          </a:xfrm>
          <a:prstGeom prst="line">
            <a:avLst/>
          </a:prstGeom>
          <a:ln w="50800" cap="rnd">
            <a:solidFill>
              <a:schemeClr val="accent5">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5C43B9A-BACD-414F-89B8-F68BA69F412E}"/>
              </a:ext>
            </a:extLst>
          </p:cNvPr>
          <p:cNvSpPr>
            <a:spLocks noGrp="1"/>
          </p:cNvSpPr>
          <p:nvPr>
            <p:ph type="body" sz="quarter" idx="10" hasCustomPrompt="1"/>
          </p:nvPr>
        </p:nvSpPr>
        <p:spPr>
          <a:xfrm>
            <a:off x="7020882" y="2864508"/>
            <a:ext cx="36204525" cy="6545582"/>
          </a:xfrm>
        </p:spPr>
        <p:txBody>
          <a:bodyPr anchor="b" anchorCtr="0">
            <a:normAutofit/>
          </a:bodyPr>
          <a:lstStyle>
            <a:lvl1pPr marL="0" indent="0">
              <a:buNone/>
              <a:defRPr sz="20160" b="0" i="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pPr lvl="0"/>
            <a:r>
              <a:rPr lang="en-US" dirty="0"/>
              <a:t>Presentation Title</a:t>
            </a:r>
          </a:p>
        </p:txBody>
      </p:sp>
      <p:sp>
        <p:nvSpPr>
          <p:cNvPr id="12" name="Text Placeholder 2">
            <a:extLst>
              <a:ext uri="{FF2B5EF4-FFF2-40B4-BE49-F238E27FC236}">
                <a16:creationId xmlns:a16="http://schemas.microsoft.com/office/drawing/2014/main" id="{330FA121-C4E3-1341-9BB2-C839E2A86EED}"/>
              </a:ext>
            </a:extLst>
          </p:cNvPr>
          <p:cNvSpPr>
            <a:spLocks noGrp="1"/>
          </p:cNvSpPr>
          <p:nvPr>
            <p:ph type="body" sz="quarter" idx="11" hasCustomPrompt="1"/>
          </p:nvPr>
        </p:nvSpPr>
        <p:spPr>
          <a:xfrm>
            <a:off x="7020882" y="9835462"/>
            <a:ext cx="36204525" cy="6846792"/>
          </a:xfrm>
        </p:spPr>
        <p:txBody>
          <a:bodyPr anchor="t" anchorCtr="0">
            <a:normAutofit/>
          </a:bodyPr>
          <a:lstStyle>
            <a:lvl1pPr marL="0" indent="0">
              <a:buNone/>
              <a:defRPr sz="10500" b="0" i="0">
                <a:solidFill>
                  <a:schemeClr val="bg1"/>
                </a:solidFill>
                <a:latin typeface="Source Sans Pro" panose="020B0503030403020204" pitchFamily="34" charset="0"/>
                <a:ea typeface="Source Sans Pro" panose="020B0503030403020204" pitchFamily="34" charset="0"/>
                <a:cs typeface="Roboto Condensed" panose="02000000000000000000" pitchFamily="2" charset="0"/>
              </a:defRPr>
            </a:lvl1pPr>
          </a:lstStyle>
          <a:p>
            <a:pPr lvl="0"/>
            <a:r>
              <a:rPr lang="en-US" dirty="0"/>
              <a:t>This is the Sub-Title of My Presentation it is a Bit Longer than the Previous One</a:t>
            </a:r>
          </a:p>
        </p:txBody>
      </p:sp>
      <p:sp>
        <p:nvSpPr>
          <p:cNvPr id="16" name="Text Placeholder 2">
            <a:extLst>
              <a:ext uri="{FF2B5EF4-FFF2-40B4-BE49-F238E27FC236}">
                <a16:creationId xmlns:a16="http://schemas.microsoft.com/office/drawing/2014/main" id="{7E08F423-498C-3246-BC4C-D73686AAECB0}"/>
              </a:ext>
            </a:extLst>
          </p:cNvPr>
          <p:cNvSpPr>
            <a:spLocks noGrp="1"/>
          </p:cNvSpPr>
          <p:nvPr>
            <p:ph type="body" sz="quarter" idx="13" hasCustomPrompt="1"/>
          </p:nvPr>
        </p:nvSpPr>
        <p:spPr>
          <a:xfrm>
            <a:off x="7020882" y="20334929"/>
            <a:ext cx="36204525" cy="2020968"/>
          </a:xfrm>
        </p:spPr>
        <p:txBody>
          <a:bodyPr anchor="t" anchorCtr="0">
            <a:normAutofit/>
          </a:bodyPr>
          <a:lstStyle>
            <a:lvl1pPr marL="0" indent="0">
              <a:buNone/>
              <a:defRPr sz="5040" b="0" i="0">
                <a:solidFill>
                  <a:schemeClr val="bg1"/>
                </a:solidFill>
                <a:latin typeface="Source Sans Pro" panose="020B0503030403020204" pitchFamily="34" charset="0"/>
                <a:ea typeface="Source Sans Pro" panose="020B0503030403020204" pitchFamily="34" charset="0"/>
                <a:cs typeface="Roboto Condensed" panose="02000000000000000000" pitchFamily="2" charset="0"/>
              </a:defRPr>
            </a:lvl1pPr>
          </a:lstStyle>
          <a:p>
            <a:pPr lvl="0"/>
            <a:r>
              <a:rPr lang="en-US" dirty="0"/>
              <a:t>EVENT NAME | DATE |</a:t>
            </a:r>
          </a:p>
        </p:txBody>
      </p:sp>
      <p:sp>
        <p:nvSpPr>
          <p:cNvPr id="19" name="Round Single Corner Rectangle 18">
            <a:extLst>
              <a:ext uri="{FF2B5EF4-FFF2-40B4-BE49-F238E27FC236}">
                <a16:creationId xmlns:a16="http://schemas.microsoft.com/office/drawing/2014/main" id="{4E47DF41-909F-D249-9E54-03C60974DDC7}"/>
              </a:ext>
            </a:extLst>
          </p:cNvPr>
          <p:cNvSpPr/>
          <p:nvPr/>
        </p:nvSpPr>
        <p:spPr>
          <a:xfrm flipH="1">
            <a:off x="27773229" y="27084087"/>
            <a:ext cx="23433173" cy="5844998"/>
          </a:xfrm>
          <a:prstGeom prst="round1Rect">
            <a:avLst>
              <a:gd name="adj" fmla="val 3315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grpSp>
        <p:nvGrpSpPr>
          <p:cNvPr id="20" name="Group 19">
            <a:extLst>
              <a:ext uri="{FF2B5EF4-FFF2-40B4-BE49-F238E27FC236}">
                <a16:creationId xmlns:a16="http://schemas.microsoft.com/office/drawing/2014/main" id="{3B19B223-E5E8-F14D-9327-2D4D283C2C91}"/>
              </a:ext>
            </a:extLst>
          </p:cNvPr>
          <p:cNvGrpSpPr/>
          <p:nvPr/>
        </p:nvGrpSpPr>
        <p:grpSpPr>
          <a:xfrm>
            <a:off x="29736601" y="28184223"/>
            <a:ext cx="18699803" cy="3443606"/>
            <a:chOff x="7080143" y="5871713"/>
            <a:chExt cx="4452334" cy="717418"/>
          </a:xfrm>
        </p:grpSpPr>
        <p:pic>
          <p:nvPicPr>
            <p:cNvPr id="21" name="Picture 20">
              <a:extLst>
                <a:ext uri="{FF2B5EF4-FFF2-40B4-BE49-F238E27FC236}">
                  <a16:creationId xmlns:a16="http://schemas.microsoft.com/office/drawing/2014/main" id="{9EA42494-4AFB-8A4E-A4B6-46A5AFF4D917}"/>
                </a:ext>
              </a:extLst>
            </p:cNvPr>
            <p:cNvPicPr>
              <a:picLocks noChangeAspect="1"/>
            </p:cNvPicPr>
            <p:nvPr/>
          </p:nvPicPr>
          <p:blipFill>
            <a:blip r:embed="rId4"/>
            <a:stretch>
              <a:fillRect/>
            </a:stretch>
          </p:blipFill>
          <p:spPr>
            <a:xfrm>
              <a:off x="7080143" y="5911996"/>
              <a:ext cx="2121689" cy="677135"/>
            </a:xfrm>
            <a:prstGeom prst="rect">
              <a:avLst/>
            </a:prstGeom>
          </p:spPr>
        </p:pic>
        <p:pic>
          <p:nvPicPr>
            <p:cNvPr id="22" name="Picture 21">
              <a:extLst>
                <a:ext uri="{FF2B5EF4-FFF2-40B4-BE49-F238E27FC236}">
                  <a16:creationId xmlns:a16="http://schemas.microsoft.com/office/drawing/2014/main" id="{0398B553-B514-BF4B-97B3-44F0954BDA45}"/>
                </a:ext>
              </a:extLst>
            </p:cNvPr>
            <p:cNvPicPr>
              <a:picLocks noChangeAspect="1"/>
            </p:cNvPicPr>
            <p:nvPr/>
          </p:nvPicPr>
          <p:blipFill>
            <a:blip r:embed="rId5"/>
            <a:stretch>
              <a:fillRect/>
            </a:stretch>
          </p:blipFill>
          <p:spPr>
            <a:xfrm>
              <a:off x="9611585" y="5871713"/>
              <a:ext cx="1920892" cy="693191"/>
            </a:xfrm>
            <a:prstGeom prst="rect">
              <a:avLst/>
            </a:prstGeom>
          </p:spPr>
        </p:pic>
      </p:grpSp>
      <p:sp>
        <p:nvSpPr>
          <p:cNvPr id="4" name="Text Placeholder 3">
            <a:extLst>
              <a:ext uri="{FF2B5EF4-FFF2-40B4-BE49-F238E27FC236}">
                <a16:creationId xmlns:a16="http://schemas.microsoft.com/office/drawing/2014/main" id="{1C3FEF94-93DD-44A8-A349-FA180008674A}"/>
              </a:ext>
            </a:extLst>
          </p:cNvPr>
          <p:cNvSpPr>
            <a:spLocks noGrp="1"/>
          </p:cNvSpPr>
          <p:nvPr>
            <p:ph type="body" sz="quarter" idx="14" hasCustomPrompt="1"/>
          </p:nvPr>
        </p:nvSpPr>
        <p:spPr>
          <a:xfrm>
            <a:off x="7020882" y="17968601"/>
            <a:ext cx="36204525" cy="2019298"/>
          </a:xfrm>
        </p:spPr>
        <p:txBody>
          <a:bodyPr>
            <a:noAutofit/>
          </a:bodyPr>
          <a:lstStyle>
            <a:lvl1pPr marL="0" indent="0">
              <a:buNone/>
              <a:defRPr sz="5880"/>
            </a:lvl1pPr>
          </a:lstStyle>
          <a:p>
            <a:pPr lvl="0"/>
            <a:r>
              <a:rPr lang="en-US" dirty="0"/>
              <a:t>NAME | ORGANIZATION AND/OR PROJECT</a:t>
            </a:r>
          </a:p>
        </p:txBody>
      </p:sp>
    </p:spTree>
    <p:extLst>
      <p:ext uri="{BB962C8B-B14F-4D97-AF65-F5344CB8AC3E}">
        <p14:creationId xmlns:p14="http://schemas.microsoft.com/office/powerpoint/2010/main" val="22857985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7B1D195-FAC4-C643-82C8-813EE67A02BB}"/>
              </a:ext>
            </a:extLst>
          </p:cNvPr>
          <p:cNvPicPr>
            <a:picLocks noChangeAspect="1"/>
          </p:cNvPicPr>
          <p:nvPr/>
        </p:nvPicPr>
        <p:blipFill rotWithShape="1">
          <a:blip r:embed="rId2">
            <a:duotone>
              <a:prstClr val="black"/>
              <a:schemeClr val="accent5">
                <a:tint val="45000"/>
                <a:satMod val="400000"/>
              </a:schemeClr>
            </a:duotone>
          </a:blip>
          <a:srcRect t="7701" b="7924"/>
          <a:stretch/>
        </p:blipFill>
        <p:spPr>
          <a:xfrm flipH="1">
            <a:off x="4" y="0"/>
            <a:ext cx="51206400" cy="32918400"/>
          </a:xfrm>
          <a:prstGeom prst="rect">
            <a:avLst/>
          </a:prstGeom>
        </p:spPr>
      </p:pic>
      <p:sp>
        <p:nvSpPr>
          <p:cNvPr id="18" name="Rectangle 17">
            <a:extLst>
              <a:ext uri="{FF2B5EF4-FFF2-40B4-BE49-F238E27FC236}">
                <a16:creationId xmlns:a16="http://schemas.microsoft.com/office/drawing/2014/main" id="{DD5945A5-EEBA-4E4D-984F-2FFF4BB4EE25}"/>
              </a:ext>
            </a:extLst>
          </p:cNvPr>
          <p:cNvSpPr/>
          <p:nvPr/>
        </p:nvSpPr>
        <p:spPr>
          <a:xfrm>
            <a:off x="0" y="3"/>
            <a:ext cx="49353931" cy="32918395"/>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pic>
        <p:nvPicPr>
          <p:cNvPr id="9" name="Picture 8">
            <a:extLst>
              <a:ext uri="{FF2B5EF4-FFF2-40B4-BE49-F238E27FC236}">
                <a16:creationId xmlns:a16="http://schemas.microsoft.com/office/drawing/2014/main" id="{0CC66C49-2266-6E4C-896F-074552D3A0B2}"/>
              </a:ext>
            </a:extLst>
          </p:cNvPr>
          <p:cNvPicPr>
            <a:picLocks noChangeAspect="1"/>
          </p:cNvPicPr>
          <p:nvPr/>
        </p:nvPicPr>
        <p:blipFill>
          <a:blip r:embed="rId3">
            <a:alphaModFix amt="20000"/>
          </a:blip>
          <a:stretch>
            <a:fillRect/>
          </a:stretch>
        </p:blipFill>
        <p:spPr>
          <a:xfrm>
            <a:off x="-1112500" y="2982828"/>
            <a:ext cx="18186991" cy="27264706"/>
          </a:xfrm>
          <a:prstGeom prst="rect">
            <a:avLst/>
          </a:prstGeom>
        </p:spPr>
      </p:pic>
      <p:cxnSp>
        <p:nvCxnSpPr>
          <p:cNvPr id="11" name="Straight Connector 10">
            <a:extLst>
              <a:ext uri="{FF2B5EF4-FFF2-40B4-BE49-F238E27FC236}">
                <a16:creationId xmlns:a16="http://schemas.microsoft.com/office/drawing/2014/main" id="{94867E92-5BD0-B148-8551-13AA8873FB7F}"/>
              </a:ext>
            </a:extLst>
          </p:cNvPr>
          <p:cNvCxnSpPr>
            <a:cxnSpLocks/>
          </p:cNvCxnSpPr>
          <p:nvPr/>
        </p:nvCxnSpPr>
        <p:spPr>
          <a:xfrm>
            <a:off x="7020880" y="17493725"/>
            <a:ext cx="23587620" cy="0"/>
          </a:xfrm>
          <a:prstGeom prst="line">
            <a:avLst/>
          </a:prstGeom>
          <a:ln w="50800" cap="rnd">
            <a:solidFill>
              <a:schemeClr val="accent5">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5C43B9A-BACD-414F-89B8-F68BA69F412E}"/>
              </a:ext>
            </a:extLst>
          </p:cNvPr>
          <p:cNvSpPr>
            <a:spLocks noGrp="1"/>
          </p:cNvSpPr>
          <p:nvPr>
            <p:ph type="body" sz="quarter" idx="10" hasCustomPrompt="1"/>
          </p:nvPr>
        </p:nvSpPr>
        <p:spPr>
          <a:xfrm>
            <a:off x="7020882" y="2864508"/>
            <a:ext cx="36204525" cy="6545582"/>
          </a:xfrm>
        </p:spPr>
        <p:txBody>
          <a:bodyPr anchor="b" anchorCtr="0">
            <a:normAutofit/>
          </a:bodyPr>
          <a:lstStyle>
            <a:lvl1pPr marL="0" indent="0">
              <a:buNone/>
              <a:defRPr sz="20160" b="0" i="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pPr lvl="0"/>
            <a:r>
              <a:rPr lang="en-US" dirty="0"/>
              <a:t>Presentation Title</a:t>
            </a:r>
          </a:p>
        </p:txBody>
      </p:sp>
      <p:sp>
        <p:nvSpPr>
          <p:cNvPr id="12" name="Text Placeholder 2">
            <a:extLst>
              <a:ext uri="{FF2B5EF4-FFF2-40B4-BE49-F238E27FC236}">
                <a16:creationId xmlns:a16="http://schemas.microsoft.com/office/drawing/2014/main" id="{330FA121-C4E3-1341-9BB2-C839E2A86EED}"/>
              </a:ext>
            </a:extLst>
          </p:cNvPr>
          <p:cNvSpPr>
            <a:spLocks noGrp="1"/>
          </p:cNvSpPr>
          <p:nvPr>
            <p:ph type="body" sz="quarter" idx="11" hasCustomPrompt="1"/>
          </p:nvPr>
        </p:nvSpPr>
        <p:spPr>
          <a:xfrm>
            <a:off x="7020882" y="9835462"/>
            <a:ext cx="36204525" cy="6846792"/>
          </a:xfrm>
        </p:spPr>
        <p:txBody>
          <a:bodyPr anchor="t" anchorCtr="0">
            <a:normAutofit/>
          </a:bodyPr>
          <a:lstStyle>
            <a:lvl1pPr marL="0" indent="0">
              <a:buNone/>
              <a:defRPr sz="10500" b="0" i="0">
                <a:solidFill>
                  <a:schemeClr val="bg1"/>
                </a:solidFill>
                <a:latin typeface="Source Sans Pro" panose="020B0503030403020204" pitchFamily="34" charset="0"/>
                <a:ea typeface="Source Sans Pro" panose="020B0503030403020204" pitchFamily="34" charset="0"/>
                <a:cs typeface="Roboto Condensed" panose="02000000000000000000" pitchFamily="2" charset="0"/>
              </a:defRPr>
            </a:lvl1pPr>
          </a:lstStyle>
          <a:p>
            <a:pPr lvl="0"/>
            <a:r>
              <a:rPr lang="en-US" dirty="0"/>
              <a:t>This is the Sub-Title of My Presentation it is a Bit Longer than the Previous One</a:t>
            </a:r>
          </a:p>
        </p:txBody>
      </p:sp>
      <p:sp>
        <p:nvSpPr>
          <p:cNvPr id="16" name="Text Placeholder 2">
            <a:extLst>
              <a:ext uri="{FF2B5EF4-FFF2-40B4-BE49-F238E27FC236}">
                <a16:creationId xmlns:a16="http://schemas.microsoft.com/office/drawing/2014/main" id="{7E08F423-498C-3246-BC4C-D73686AAECB0}"/>
              </a:ext>
            </a:extLst>
          </p:cNvPr>
          <p:cNvSpPr>
            <a:spLocks noGrp="1"/>
          </p:cNvSpPr>
          <p:nvPr>
            <p:ph type="body" sz="quarter" idx="13" hasCustomPrompt="1"/>
          </p:nvPr>
        </p:nvSpPr>
        <p:spPr>
          <a:xfrm>
            <a:off x="7020882" y="20334929"/>
            <a:ext cx="36204525" cy="2020968"/>
          </a:xfrm>
        </p:spPr>
        <p:txBody>
          <a:bodyPr anchor="t" anchorCtr="0">
            <a:normAutofit/>
          </a:bodyPr>
          <a:lstStyle>
            <a:lvl1pPr marL="0" indent="0">
              <a:buNone/>
              <a:defRPr sz="5040" b="0" i="0">
                <a:solidFill>
                  <a:schemeClr val="bg1"/>
                </a:solidFill>
                <a:latin typeface="Source Sans Pro" panose="020B0503030403020204" pitchFamily="34" charset="0"/>
                <a:ea typeface="Source Sans Pro" panose="020B0503030403020204" pitchFamily="34" charset="0"/>
                <a:cs typeface="Roboto Condensed" panose="02000000000000000000" pitchFamily="2" charset="0"/>
              </a:defRPr>
            </a:lvl1pPr>
          </a:lstStyle>
          <a:p>
            <a:pPr lvl="0"/>
            <a:r>
              <a:rPr lang="en-US" dirty="0"/>
              <a:t>EVENT NAME | DATE |</a:t>
            </a:r>
          </a:p>
        </p:txBody>
      </p:sp>
      <p:sp>
        <p:nvSpPr>
          <p:cNvPr id="17" name="Round Single Corner Rectangle 16">
            <a:extLst>
              <a:ext uri="{FF2B5EF4-FFF2-40B4-BE49-F238E27FC236}">
                <a16:creationId xmlns:a16="http://schemas.microsoft.com/office/drawing/2014/main" id="{A7535E20-6C14-9E4E-A795-24BF31C5E7E2}"/>
              </a:ext>
            </a:extLst>
          </p:cNvPr>
          <p:cNvSpPr/>
          <p:nvPr/>
        </p:nvSpPr>
        <p:spPr>
          <a:xfrm flipH="1">
            <a:off x="27773229" y="27084087"/>
            <a:ext cx="23433173" cy="5844998"/>
          </a:xfrm>
          <a:prstGeom prst="round1Rect">
            <a:avLst>
              <a:gd name="adj" fmla="val 3315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grpSp>
        <p:nvGrpSpPr>
          <p:cNvPr id="20" name="Group 19">
            <a:extLst>
              <a:ext uri="{FF2B5EF4-FFF2-40B4-BE49-F238E27FC236}">
                <a16:creationId xmlns:a16="http://schemas.microsoft.com/office/drawing/2014/main" id="{5B3D3E15-D98D-BF44-8601-297A25D16A9E}"/>
              </a:ext>
            </a:extLst>
          </p:cNvPr>
          <p:cNvGrpSpPr/>
          <p:nvPr/>
        </p:nvGrpSpPr>
        <p:grpSpPr>
          <a:xfrm>
            <a:off x="29736601" y="28184223"/>
            <a:ext cx="18699803" cy="3443606"/>
            <a:chOff x="7080143" y="5871713"/>
            <a:chExt cx="4452334" cy="717418"/>
          </a:xfrm>
        </p:grpSpPr>
        <p:pic>
          <p:nvPicPr>
            <p:cNvPr id="21" name="Picture 20">
              <a:extLst>
                <a:ext uri="{FF2B5EF4-FFF2-40B4-BE49-F238E27FC236}">
                  <a16:creationId xmlns:a16="http://schemas.microsoft.com/office/drawing/2014/main" id="{8CD4CE17-6993-4C45-86B4-9EB72FB41ACC}"/>
                </a:ext>
              </a:extLst>
            </p:cNvPr>
            <p:cNvPicPr>
              <a:picLocks noChangeAspect="1"/>
            </p:cNvPicPr>
            <p:nvPr/>
          </p:nvPicPr>
          <p:blipFill>
            <a:blip r:embed="rId4"/>
            <a:stretch>
              <a:fillRect/>
            </a:stretch>
          </p:blipFill>
          <p:spPr>
            <a:xfrm>
              <a:off x="7080143" y="5911996"/>
              <a:ext cx="2121689" cy="677135"/>
            </a:xfrm>
            <a:prstGeom prst="rect">
              <a:avLst/>
            </a:prstGeom>
          </p:spPr>
        </p:pic>
        <p:pic>
          <p:nvPicPr>
            <p:cNvPr id="22" name="Picture 21">
              <a:extLst>
                <a:ext uri="{FF2B5EF4-FFF2-40B4-BE49-F238E27FC236}">
                  <a16:creationId xmlns:a16="http://schemas.microsoft.com/office/drawing/2014/main" id="{11035A2F-C7FC-DA43-8223-EFBC01BC79B8}"/>
                </a:ext>
              </a:extLst>
            </p:cNvPr>
            <p:cNvPicPr>
              <a:picLocks noChangeAspect="1"/>
            </p:cNvPicPr>
            <p:nvPr/>
          </p:nvPicPr>
          <p:blipFill>
            <a:blip r:embed="rId5"/>
            <a:stretch>
              <a:fillRect/>
            </a:stretch>
          </p:blipFill>
          <p:spPr>
            <a:xfrm>
              <a:off x="9611585" y="5871713"/>
              <a:ext cx="1920892" cy="693191"/>
            </a:xfrm>
            <a:prstGeom prst="rect">
              <a:avLst/>
            </a:prstGeom>
          </p:spPr>
        </p:pic>
      </p:grpSp>
      <p:sp>
        <p:nvSpPr>
          <p:cNvPr id="14" name="Text Placeholder 2">
            <a:extLst>
              <a:ext uri="{FF2B5EF4-FFF2-40B4-BE49-F238E27FC236}">
                <a16:creationId xmlns:a16="http://schemas.microsoft.com/office/drawing/2014/main" id="{287B67D5-016A-42B8-88CE-F1DA89D9A9C5}"/>
              </a:ext>
            </a:extLst>
          </p:cNvPr>
          <p:cNvSpPr>
            <a:spLocks noGrp="1"/>
          </p:cNvSpPr>
          <p:nvPr>
            <p:ph type="body" sz="quarter" idx="12" hasCustomPrompt="1"/>
          </p:nvPr>
        </p:nvSpPr>
        <p:spPr>
          <a:xfrm>
            <a:off x="7020882" y="18011278"/>
            <a:ext cx="36204525" cy="2020968"/>
          </a:xfrm>
        </p:spPr>
        <p:txBody>
          <a:bodyPr anchor="t" anchorCtr="0">
            <a:normAutofit/>
          </a:bodyPr>
          <a:lstStyle>
            <a:lvl1pPr marL="0" indent="0">
              <a:buNone/>
              <a:defRPr sz="5880" b="0" i="0">
                <a:solidFill>
                  <a:schemeClr val="bg1"/>
                </a:solidFill>
                <a:latin typeface="Source Sans Pro" panose="020B0503030403020204" pitchFamily="34" charset="0"/>
                <a:ea typeface="Source Sans Pro" panose="020B0503030403020204" pitchFamily="34" charset="0"/>
                <a:cs typeface="Roboto Condensed" panose="02000000000000000000" pitchFamily="2" charset="0"/>
              </a:defRPr>
            </a:lvl1pPr>
          </a:lstStyle>
          <a:p>
            <a:pPr lvl="0"/>
            <a:r>
              <a:rPr lang="en-US" dirty="0"/>
              <a:t>Name | Organization and/or Project</a:t>
            </a:r>
          </a:p>
        </p:txBody>
      </p:sp>
    </p:spTree>
    <p:extLst>
      <p:ext uri="{BB962C8B-B14F-4D97-AF65-F5344CB8AC3E}">
        <p14:creationId xmlns:p14="http://schemas.microsoft.com/office/powerpoint/2010/main" val="1762604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per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3520440" y="3627120"/>
            <a:ext cx="44165520" cy="4488182"/>
          </a:xfrm>
        </p:spPr>
        <p:txBody>
          <a:bodyPr>
            <a:normAutofit/>
          </a:bodyPr>
          <a:lstStyle>
            <a:lvl1pPr>
              <a:defRPr sz="1512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3520440" y="8763000"/>
            <a:ext cx="44165520" cy="20886422"/>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a:extLst>
              <a:ext uri="{FF2B5EF4-FFF2-40B4-BE49-F238E27FC236}">
                <a16:creationId xmlns:a16="http://schemas.microsoft.com/office/drawing/2014/main" id="{EAB75C3C-FF66-5549-81D8-A768630F26CB}"/>
              </a:ext>
            </a:extLst>
          </p:cNvPr>
          <p:cNvSpPr>
            <a:spLocks noGrp="1"/>
          </p:cNvSpPr>
          <p:nvPr>
            <p:ph type="body" sz="quarter" idx="10" hasCustomPrompt="1"/>
          </p:nvPr>
        </p:nvSpPr>
        <p:spPr>
          <a:xfrm>
            <a:off x="3520440" y="1752602"/>
            <a:ext cx="22613556" cy="1874520"/>
          </a:xfrm>
        </p:spPr>
        <p:txBody>
          <a:bodyPr anchor="ctr" anchorCtr="0">
            <a:noAutofit/>
          </a:bodyPr>
          <a:lstStyle>
            <a:lvl1pPr marL="0" indent="0">
              <a:buNone/>
              <a:defRPr sz="7560" b="0" i="0">
                <a:solidFill>
                  <a:schemeClr val="accent3"/>
                </a:solidFill>
                <a:latin typeface="Source Sans Pro" panose="020B0503030403020204" pitchFamily="34" charset="0"/>
                <a:ea typeface="Source Sans Pro" panose="020B0503030403020204" pitchFamily="34" charset="0"/>
              </a:defRPr>
            </a:lvl1pPr>
          </a:lstStyle>
          <a:p>
            <a:pPr lvl="0"/>
            <a:r>
              <a:rPr lang="en-US" dirty="0"/>
              <a:t>SUPER- TITLE</a:t>
            </a:r>
          </a:p>
        </p:txBody>
      </p:sp>
      <p:sp>
        <p:nvSpPr>
          <p:cNvPr id="9" name="Round Same Side Corner Rectangle 8">
            <a:extLst>
              <a:ext uri="{FF2B5EF4-FFF2-40B4-BE49-F238E27FC236}">
                <a16:creationId xmlns:a16="http://schemas.microsoft.com/office/drawing/2014/main" id="{16B85ECE-D168-2C4E-846D-6529661BBBB4}"/>
              </a:ext>
            </a:extLst>
          </p:cNvPr>
          <p:cNvSpPr/>
          <p:nvPr/>
        </p:nvSpPr>
        <p:spPr>
          <a:xfrm rot="5400000">
            <a:off x="-2351849" y="4104449"/>
            <a:ext cx="6320731" cy="161703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sp>
        <p:nvSpPr>
          <p:cNvPr id="12" name="Slide Number Placeholder 5">
            <a:extLst>
              <a:ext uri="{FF2B5EF4-FFF2-40B4-BE49-F238E27FC236}">
                <a16:creationId xmlns:a16="http://schemas.microsoft.com/office/drawing/2014/main" id="{12CF4F07-DAAC-7647-B4E8-44CD68CB1B27}"/>
              </a:ext>
            </a:extLst>
          </p:cNvPr>
          <p:cNvSpPr>
            <a:spLocks noGrp="1"/>
          </p:cNvSpPr>
          <p:nvPr>
            <p:ph type="sldNum" sz="quarter" idx="4"/>
          </p:nvPr>
        </p:nvSpPr>
        <p:spPr>
          <a:xfrm>
            <a:off x="47129368" y="30289500"/>
            <a:ext cx="2956892" cy="1752600"/>
          </a:xfrm>
          <a:prstGeom prst="rect">
            <a:avLst/>
          </a:prstGeom>
        </p:spPr>
        <p:txBody>
          <a:bodyPr vert="horz" lIns="91440" tIns="45720" rIns="91440" bIns="45720" rtlCol="0" anchor="ctr"/>
          <a:lstStyle>
            <a:lvl1pPr algn="r">
              <a:defRPr sz="5040">
                <a:solidFill>
                  <a:schemeClr val="accent5"/>
                </a:solidFill>
              </a:defRPr>
            </a:lvl1pPr>
          </a:lstStyle>
          <a:p>
            <a:fld id="{D919D109-F427-0D4E-A2E6-D5BD6A565421}" type="slidenum">
              <a:rPr lang="en-US" smtClean="0"/>
              <a:pPr/>
              <a:t>‹#›</a:t>
            </a:fld>
            <a:endParaRPr lang="en-US" dirty="0"/>
          </a:p>
        </p:txBody>
      </p:sp>
    </p:spTree>
    <p:extLst>
      <p:ext uri="{BB962C8B-B14F-4D97-AF65-F5344CB8AC3E}">
        <p14:creationId xmlns:p14="http://schemas.microsoft.com/office/powerpoint/2010/main" val="21949224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6D150368-A115-1049-B188-B390A8222CEB}"/>
              </a:ext>
            </a:extLst>
          </p:cNvPr>
          <p:cNvPicPr>
            <a:picLocks noChangeAspect="1"/>
          </p:cNvPicPr>
          <p:nvPr/>
        </p:nvPicPr>
        <p:blipFill rotWithShape="1">
          <a:blip r:embed="rId2">
            <a:duotone>
              <a:prstClr val="black"/>
              <a:schemeClr val="accent5">
                <a:tint val="45000"/>
                <a:satMod val="400000"/>
              </a:schemeClr>
            </a:duotone>
          </a:blip>
          <a:srcRect t="17548" r="13300" b="10191"/>
          <a:stretch/>
        </p:blipFill>
        <p:spPr>
          <a:xfrm>
            <a:off x="2" y="-2"/>
            <a:ext cx="51206396" cy="32918395"/>
          </a:xfrm>
          <a:prstGeom prst="rect">
            <a:avLst/>
          </a:prstGeom>
        </p:spPr>
      </p:pic>
      <p:sp>
        <p:nvSpPr>
          <p:cNvPr id="18" name="Rectangle 17">
            <a:extLst>
              <a:ext uri="{FF2B5EF4-FFF2-40B4-BE49-F238E27FC236}">
                <a16:creationId xmlns:a16="http://schemas.microsoft.com/office/drawing/2014/main" id="{DD5945A5-EEBA-4E4D-984F-2FFF4BB4EE25}"/>
              </a:ext>
            </a:extLst>
          </p:cNvPr>
          <p:cNvSpPr/>
          <p:nvPr/>
        </p:nvSpPr>
        <p:spPr>
          <a:xfrm>
            <a:off x="0" y="3"/>
            <a:ext cx="49353931" cy="32918395"/>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pic>
        <p:nvPicPr>
          <p:cNvPr id="9" name="Picture 8">
            <a:extLst>
              <a:ext uri="{FF2B5EF4-FFF2-40B4-BE49-F238E27FC236}">
                <a16:creationId xmlns:a16="http://schemas.microsoft.com/office/drawing/2014/main" id="{0CC66C49-2266-6E4C-896F-074552D3A0B2}"/>
              </a:ext>
            </a:extLst>
          </p:cNvPr>
          <p:cNvPicPr>
            <a:picLocks noChangeAspect="1"/>
          </p:cNvPicPr>
          <p:nvPr/>
        </p:nvPicPr>
        <p:blipFill>
          <a:blip r:embed="rId3">
            <a:alphaModFix amt="20000"/>
          </a:blip>
          <a:stretch>
            <a:fillRect/>
          </a:stretch>
        </p:blipFill>
        <p:spPr>
          <a:xfrm>
            <a:off x="-1112500" y="2982828"/>
            <a:ext cx="18186991" cy="27264706"/>
          </a:xfrm>
          <a:prstGeom prst="rect">
            <a:avLst/>
          </a:prstGeom>
        </p:spPr>
      </p:pic>
      <p:cxnSp>
        <p:nvCxnSpPr>
          <p:cNvPr id="11" name="Straight Connector 10">
            <a:extLst>
              <a:ext uri="{FF2B5EF4-FFF2-40B4-BE49-F238E27FC236}">
                <a16:creationId xmlns:a16="http://schemas.microsoft.com/office/drawing/2014/main" id="{94867E92-5BD0-B148-8551-13AA8873FB7F}"/>
              </a:ext>
            </a:extLst>
          </p:cNvPr>
          <p:cNvCxnSpPr>
            <a:cxnSpLocks/>
          </p:cNvCxnSpPr>
          <p:nvPr/>
        </p:nvCxnSpPr>
        <p:spPr>
          <a:xfrm>
            <a:off x="7020880" y="17493725"/>
            <a:ext cx="23587620" cy="0"/>
          </a:xfrm>
          <a:prstGeom prst="line">
            <a:avLst/>
          </a:prstGeom>
          <a:ln w="50800" cap="rnd">
            <a:solidFill>
              <a:schemeClr val="accent5">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5C43B9A-BACD-414F-89B8-F68BA69F412E}"/>
              </a:ext>
            </a:extLst>
          </p:cNvPr>
          <p:cNvSpPr>
            <a:spLocks noGrp="1"/>
          </p:cNvSpPr>
          <p:nvPr>
            <p:ph type="body" sz="quarter" idx="10" hasCustomPrompt="1"/>
          </p:nvPr>
        </p:nvSpPr>
        <p:spPr>
          <a:xfrm>
            <a:off x="7020882" y="2864508"/>
            <a:ext cx="36204525" cy="6545582"/>
          </a:xfrm>
        </p:spPr>
        <p:txBody>
          <a:bodyPr anchor="b" anchorCtr="0">
            <a:normAutofit/>
          </a:bodyPr>
          <a:lstStyle>
            <a:lvl1pPr marL="0" indent="0">
              <a:buNone/>
              <a:defRPr sz="20160" b="0" i="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pPr lvl="0"/>
            <a:r>
              <a:rPr lang="en-US" dirty="0"/>
              <a:t>Presentation Title</a:t>
            </a:r>
          </a:p>
        </p:txBody>
      </p:sp>
      <p:sp>
        <p:nvSpPr>
          <p:cNvPr id="12" name="Text Placeholder 2">
            <a:extLst>
              <a:ext uri="{FF2B5EF4-FFF2-40B4-BE49-F238E27FC236}">
                <a16:creationId xmlns:a16="http://schemas.microsoft.com/office/drawing/2014/main" id="{330FA121-C4E3-1341-9BB2-C839E2A86EED}"/>
              </a:ext>
            </a:extLst>
          </p:cNvPr>
          <p:cNvSpPr>
            <a:spLocks noGrp="1"/>
          </p:cNvSpPr>
          <p:nvPr>
            <p:ph type="body" sz="quarter" idx="11" hasCustomPrompt="1"/>
          </p:nvPr>
        </p:nvSpPr>
        <p:spPr>
          <a:xfrm>
            <a:off x="7020882" y="9835462"/>
            <a:ext cx="36204525" cy="6846792"/>
          </a:xfrm>
        </p:spPr>
        <p:txBody>
          <a:bodyPr anchor="t" anchorCtr="0">
            <a:normAutofit/>
          </a:bodyPr>
          <a:lstStyle>
            <a:lvl1pPr marL="0" indent="0">
              <a:buNone/>
              <a:defRPr sz="10500" b="0" i="0">
                <a:solidFill>
                  <a:schemeClr val="bg1"/>
                </a:solidFill>
                <a:latin typeface="Source Sans Pro" panose="020B0503030403020204" pitchFamily="34" charset="0"/>
                <a:ea typeface="Source Sans Pro" panose="020B0503030403020204" pitchFamily="34" charset="0"/>
                <a:cs typeface="Roboto Condensed" panose="02000000000000000000" pitchFamily="2" charset="0"/>
              </a:defRPr>
            </a:lvl1pPr>
          </a:lstStyle>
          <a:p>
            <a:pPr lvl="0"/>
            <a:r>
              <a:rPr lang="en-US" dirty="0"/>
              <a:t>This is the Sub-Title of My Presentation it is a Bit Longer than the Previous One</a:t>
            </a:r>
          </a:p>
        </p:txBody>
      </p:sp>
      <p:sp>
        <p:nvSpPr>
          <p:cNvPr id="16" name="Text Placeholder 2">
            <a:extLst>
              <a:ext uri="{FF2B5EF4-FFF2-40B4-BE49-F238E27FC236}">
                <a16:creationId xmlns:a16="http://schemas.microsoft.com/office/drawing/2014/main" id="{7E08F423-498C-3246-BC4C-D73686AAECB0}"/>
              </a:ext>
            </a:extLst>
          </p:cNvPr>
          <p:cNvSpPr>
            <a:spLocks noGrp="1"/>
          </p:cNvSpPr>
          <p:nvPr>
            <p:ph type="body" sz="quarter" idx="13" hasCustomPrompt="1"/>
          </p:nvPr>
        </p:nvSpPr>
        <p:spPr>
          <a:xfrm>
            <a:off x="7020882" y="20334929"/>
            <a:ext cx="36204525" cy="2020968"/>
          </a:xfrm>
        </p:spPr>
        <p:txBody>
          <a:bodyPr anchor="t" anchorCtr="0">
            <a:normAutofit/>
          </a:bodyPr>
          <a:lstStyle>
            <a:lvl1pPr marL="0" indent="0">
              <a:buNone/>
              <a:defRPr sz="5040" b="0" i="0">
                <a:solidFill>
                  <a:schemeClr val="bg1"/>
                </a:solidFill>
                <a:latin typeface="Source Sans Pro" panose="020B0503030403020204" pitchFamily="34" charset="0"/>
                <a:ea typeface="Source Sans Pro" panose="020B0503030403020204" pitchFamily="34" charset="0"/>
                <a:cs typeface="Roboto Condensed" panose="02000000000000000000" pitchFamily="2" charset="0"/>
              </a:defRPr>
            </a:lvl1pPr>
          </a:lstStyle>
          <a:p>
            <a:pPr lvl="0"/>
            <a:r>
              <a:rPr lang="en-US" dirty="0"/>
              <a:t>EVENT NAME | DATE |</a:t>
            </a:r>
          </a:p>
        </p:txBody>
      </p:sp>
      <p:sp>
        <p:nvSpPr>
          <p:cNvPr id="19" name="Round Single Corner Rectangle 18">
            <a:extLst>
              <a:ext uri="{FF2B5EF4-FFF2-40B4-BE49-F238E27FC236}">
                <a16:creationId xmlns:a16="http://schemas.microsoft.com/office/drawing/2014/main" id="{082DFE9A-FCFB-9F4A-8E90-FA78D59CC5C3}"/>
              </a:ext>
            </a:extLst>
          </p:cNvPr>
          <p:cNvSpPr/>
          <p:nvPr/>
        </p:nvSpPr>
        <p:spPr>
          <a:xfrm flipH="1">
            <a:off x="27773229" y="27084087"/>
            <a:ext cx="23433173" cy="5844998"/>
          </a:xfrm>
          <a:prstGeom prst="round1Rect">
            <a:avLst>
              <a:gd name="adj" fmla="val 3315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60" b="0" i="0" dirty="0">
              <a:latin typeface="Source Sans Pro" panose="020B0503030403020204" pitchFamily="34" charset="0"/>
            </a:endParaRPr>
          </a:p>
        </p:txBody>
      </p:sp>
      <p:grpSp>
        <p:nvGrpSpPr>
          <p:cNvPr id="20" name="Group 19">
            <a:extLst>
              <a:ext uri="{FF2B5EF4-FFF2-40B4-BE49-F238E27FC236}">
                <a16:creationId xmlns:a16="http://schemas.microsoft.com/office/drawing/2014/main" id="{57CD25CE-A31C-7E48-99CF-B44B85EFCE88}"/>
              </a:ext>
            </a:extLst>
          </p:cNvPr>
          <p:cNvGrpSpPr/>
          <p:nvPr/>
        </p:nvGrpSpPr>
        <p:grpSpPr>
          <a:xfrm>
            <a:off x="29736601" y="28184223"/>
            <a:ext cx="18699803" cy="3443606"/>
            <a:chOff x="7080143" y="5871713"/>
            <a:chExt cx="4452334" cy="717418"/>
          </a:xfrm>
        </p:grpSpPr>
        <p:pic>
          <p:nvPicPr>
            <p:cNvPr id="21" name="Picture 20">
              <a:extLst>
                <a:ext uri="{FF2B5EF4-FFF2-40B4-BE49-F238E27FC236}">
                  <a16:creationId xmlns:a16="http://schemas.microsoft.com/office/drawing/2014/main" id="{00E15BC2-3F0E-8D47-861D-B19FEAC9B0E7}"/>
                </a:ext>
              </a:extLst>
            </p:cNvPr>
            <p:cNvPicPr>
              <a:picLocks noChangeAspect="1"/>
            </p:cNvPicPr>
            <p:nvPr/>
          </p:nvPicPr>
          <p:blipFill>
            <a:blip r:embed="rId4"/>
            <a:stretch>
              <a:fillRect/>
            </a:stretch>
          </p:blipFill>
          <p:spPr>
            <a:xfrm>
              <a:off x="7080143" y="5911996"/>
              <a:ext cx="2121689" cy="677135"/>
            </a:xfrm>
            <a:prstGeom prst="rect">
              <a:avLst/>
            </a:prstGeom>
          </p:spPr>
        </p:pic>
        <p:pic>
          <p:nvPicPr>
            <p:cNvPr id="22" name="Picture 21">
              <a:extLst>
                <a:ext uri="{FF2B5EF4-FFF2-40B4-BE49-F238E27FC236}">
                  <a16:creationId xmlns:a16="http://schemas.microsoft.com/office/drawing/2014/main" id="{A2C44D1E-A5A4-7D4B-8B34-1A418F9A8B01}"/>
                </a:ext>
              </a:extLst>
            </p:cNvPr>
            <p:cNvPicPr>
              <a:picLocks noChangeAspect="1"/>
            </p:cNvPicPr>
            <p:nvPr/>
          </p:nvPicPr>
          <p:blipFill>
            <a:blip r:embed="rId5"/>
            <a:stretch>
              <a:fillRect/>
            </a:stretch>
          </p:blipFill>
          <p:spPr>
            <a:xfrm>
              <a:off x="9611585" y="5871713"/>
              <a:ext cx="1920892" cy="693191"/>
            </a:xfrm>
            <a:prstGeom prst="rect">
              <a:avLst/>
            </a:prstGeom>
          </p:spPr>
        </p:pic>
      </p:grpSp>
      <p:sp>
        <p:nvSpPr>
          <p:cNvPr id="14" name="Text Placeholder 2">
            <a:extLst>
              <a:ext uri="{FF2B5EF4-FFF2-40B4-BE49-F238E27FC236}">
                <a16:creationId xmlns:a16="http://schemas.microsoft.com/office/drawing/2014/main" id="{5F4EF4BF-C796-43CC-872F-8E3B6113E024}"/>
              </a:ext>
            </a:extLst>
          </p:cNvPr>
          <p:cNvSpPr>
            <a:spLocks noGrp="1"/>
          </p:cNvSpPr>
          <p:nvPr>
            <p:ph type="body" sz="quarter" idx="12" hasCustomPrompt="1"/>
          </p:nvPr>
        </p:nvSpPr>
        <p:spPr>
          <a:xfrm>
            <a:off x="7020882" y="18011278"/>
            <a:ext cx="36204525" cy="2020968"/>
          </a:xfrm>
        </p:spPr>
        <p:txBody>
          <a:bodyPr anchor="t" anchorCtr="0">
            <a:normAutofit/>
          </a:bodyPr>
          <a:lstStyle>
            <a:lvl1pPr marL="0" indent="0">
              <a:buNone/>
              <a:defRPr sz="5880" b="0" i="0">
                <a:solidFill>
                  <a:schemeClr val="bg1"/>
                </a:solidFill>
                <a:latin typeface="Source Sans Pro" panose="020B0503030403020204" pitchFamily="34" charset="0"/>
                <a:ea typeface="Source Sans Pro" panose="020B0503030403020204" pitchFamily="34" charset="0"/>
                <a:cs typeface="Roboto Condensed" panose="02000000000000000000" pitchFamily="2" charset="0"/>
              </a:defRPr>
            </a:lvl1pPr>
          </a:lstStyle>
          <a:p>
            <a:pPr lvl="0"/>
            <a:r>
              <a:rPr lang="en-US" dirty="0"/>
              <a:t>Name | Organization and/or Project</a:t>
            </a:r>
          </a:p>
        </p:txBody>
      </p:sp>
    </p:spTree>
    <p:extLst>
      <p:ext uri="{BB962C8B-B14F-4D97-AF65-F5344CB8AC3E}">
        <p14:creationId xmlns:p14="http://schemas.microsoft.com/office/powerpoint/2010/main" val="4822882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9" Type="http://schemas.openxmlformats.org/officeDocument/2006/relationships/slideLayout" Target="../slideLayouts/slideLayout41.xml"/><Relationship Id="rId3" Type="http://schemas.openxmlformats.org/officeDocument/2006/relationships/slideLayout" Target="../slideLayouts/slideLayout5.xml"/><Relationship Id="rId21" Type="http://schemas.openxmlformats.org/officeDocument/2006/relationships/slideLayout" Target="../slideLayouts/slideLayout23.xml"/><Relationship Id="rId34" Type="http://schemas.openxmlformats.org/officeDocument/2006/relationships/slideLayout" Target="../slideLayouts/slideLayout36.xml"/><Relationship Id="rId42" Type="http://schemas.openxmlformats.org/officeDocument/2006/relationships/slideLayout" Target="../slideLayouts/slideLayout44.xml"/><Relationship Id="rId47" Type="http://schemas.openxmlformats.org/officeDocument/2006/relationships/slideLayout" Target="../slideLayouts/slideLayout49.xml"/><Relationship Id="rId50" Type="http://schemas.openxmlformats.org/officeDocument/2006/relationships/slideLayout" Target="../slideLayouts/slideLayout52.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33" Type="http://schemas.openxmlformats.org/officeDocument/2006/relationships/slideLayout" Target="../slideLayouts/slideLayout35.xml"/><Relationship Id="rId38" Type="http://schemas.openxmlformats.org/officeDocument/2006/relationships/slideLayout" Target="../slideLayouts/slideLayout40.xml"/><Relationship Id="rId46" Type="http://schemas.openxmlformats.org/officeDocument/2006/relationships/slideLayout" Target="../slideLayouts/slideLayout48.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slideLayout" Target="../slideLayouts/slideLayout31.xml"/><Relationship Id="rId41" Type="http://schemas.openxmlformats.org/officeDocument/2006/relationships/slideLayout" Target="../slideLayouts/slideLayout43.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32" Type="http://schemas.openxmlformats.org/officeDocument/2006/relationships/slideLayout" Target="../slideLayouts/slideLayout34.xml"/><Relationship Id="rId37" Type="http://schemas.openxmlformats.org/officeDocument/2006/relationships/slideLayout" Target="../slideLayouts/slideLayout39.xml"/><Relationship Id="rId40" Type="http://schemas.openxmlformats.org/officeDocument/2006/relationships/slideLayout" Target="../slideLayouts/slideLayout42.xml"/><Relationship Id="rId45" Type="http://schemas.openxmlformats.org/officeDocument/2006/relationships/slideLayout" Target="../slideLayouts/slideLayout47.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slideLayout" Target="../slideLayouts/slideLayout30.xml"/><Relationship Id="rId36" Type="http://schemas.openxmlformats.org/officeDocument/2006/relationships/slideLayout" Target="../slideLayouts/slideLayout38.xml"/><Relationship Id="rId49" Type="http://schemas.openxmlformats.org/officeDocument/2006/relationships/slideLayout" Target="../slideLayouts/slideLayout51.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slideLayout" Target="../slideLayouts/slideLayout33.xml"/><Relationship Id="rId44" Type="http://schemas.openxmlformats.org/officeDocument/2006/relationships/slideLayout" Target="../slideLayouts/slideLayout46.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slideLayout" Target="../slideLayouts/slideLayout32.xml"/><Relationship Id="rId35" Type="http://schemas.openxmlformats.org/officeDocument/2006/relationships/slideLayout" Target="../slideLayouts/slideLayout37.xml"/><Relationship Id="rId43" Type="http://schemas.openxmlformats.org/officeDocument/2006/relationships/slideLayout" Target="../slideLayouts/slideLayout45.xml"/><Relationship Id="rId48" Type="http://schemas.openxmlformats.org/officeDocument/2006/relationships/slideLayout" Target="../slideLayouts/slideLayout50.xml"/><Relationship Id="rId8" Type="http://schemas.openxmlformats.org/officeDocument/2006/relationships/slideLayout" Target="../slideLayouts/slideLayout10.xml"/><Relationship Id="rId5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theme" Target="../theme/theme3.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0.xml"/><Relationship Id="rId2" Type="http://schemas.openxmlformats.org/officeDocument/2006/relationships/slideLayout" Target="../slideLayouts/slideLayout79.xml"/><Relationship Id="rId1" Type="http://schemas.openxmlformats.org/officeDocument/2006/relationships/slideLayout" Target="../slideLayouts/slideLayout78.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theme" Target="../theme/theme5.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 id="2147483655" r:id="rId2"/>
  </p:sldLayoutIdLst>
  <p:txStyles>
    <p:titleStyle>
      <a:lvl1pPr algn="l" defTabSz="1144020" rtl="0" eaLnBrk="1" fontAlgn="base" hangingPunct="1">
        <a:spcBef>
          <a:spcPct val="0"/>
        </a:spcBef>
        <a:spcAft>
          <a:spcPct val="0"/>
        </a:spcAft>
        <a:defRPr sz="9400">
          <a:solidFill>
            <a:schemeClr val="tx2"/>
          </a:solidFill>
          <a:latin typeface="+mj-lt"/>
          <a:ea typeface="+mj-ea"/>
          <a:cs typeface="+mj-cs"/>
        </a:defRPr>
      </a:lvl1pPr>
      <a:lvl2pPr algn="l" defTabSz="1144020" rtl="0" eaLnBrk="1" fontAlgn="base" hangingPunct="1">
        <a:spcBef>
          <a:spcPct val="0"/>
        </a:spcBef>
        <a:spcAft>
          <a:spcPct val="0"/>
        </a:spcAft>
        <a:defRPr sz="9400">
          <a:solidFill>
            <a:schemeClr val="tx2"/>
          </a:solidFill>
          <a:latin typeface="Arial Black" pitchFamily="34" charset="0"/>
        </a:defRPr>
      </a:lvl2pPr>
      <a:lvl3pPr algn="l" defTabSz="1144020" rtl="0" eaLnBrk="1" fontAlgn="base" hangingPunct="1">
        <a:spcBef>
          <a:spcPct val="0"/>
        </a:spcBef>
        <a:spcAft>
          <a:spcPct val="0"/>
        </a:spcAft>
        <a:defRPr sz="9400">
          <a:solidFill>
            <a:schemeClr val="tx2"/>
          </a:solidFill>
          <a:latin typeface="Arial Black" pitchFamily="34" charset="0"/>
        </a:defRPr>
      </a:lvl3pPr>
      <a:lvl4pPr algn="l" defTabSz="1144020" rtl="0" eaLnBrk="1" fontAlgn="base" hangingPunct="1">
        <a:spcBef>
          <a:spcPct val="0"/>
        </a:spcBef>
        <a:spcAft>
          <a:spcPct val="0"/>
        </a:spcAft>
        <a:defRPr sz="9400">
          <a:solidFill>
            <a:schemeClr val="tx2"/>
          </a:solidFill>
          <a:latin typeface="Arial Black" pitchFamily="34" charset="0"/>
        </a:defRPr>
      </a:lvl4pPr>
      <a:lvl5pPr algn="l" defTabSz="1144020" rtl="0" eaLnBrk="1" fontAlgn="base" hangingPunct="1">
        <a:spcBef>
          <a:spcPct val="0"/>
        </a:spcBef>
        <a:spcAft>
          <a:spcPct val="0"/>
        </a:spcAft>
        <a:defRPr sz="9400">
          <a:solidFill>
            <a:schemeClr val="tx2"/>
          </a:solidFill>
          <a:latin typeface="Arial Black" pitchFamily="34" charset="0"/>
        </a:defRPr>
      </a:lvl5pPr>
      <a:lvl6pPr marL="1001451" algn="l" defTabSz="1144020" rtl="0" eaLnBrk="1" fontAlgn="base" hangingPunct="1">
        <a:spcBef>
          <a:spcPct val="0"/>
        </a:spcBef>
        <a:spcAft>
          <a:spcPct val="0"/>
        </a:spcAft>
        <a:defRPr sz="9400">
          <a:solidFill>
            <a:schemeClr val="tx2"/>
          </a:solidFill>
          <a:latin typeface="Arial Black" pitchFamily="34" charset="0"/>
        </a:defRPr>
      </a:lvl6pPr>
      <a:lvl7pPr marL="2002902" algn="l" defTabSz="1144020" rtl="0" eaLnBrk="1" fontAlgn="base" hangingPunct="1">
        <a:spcBef>
          <a:spcPct val="0"/>
        </a:spcBef>
        <a:spcAft>
          <a:spcPct val="0"/>
        </a:spcAft>
        <a:defRPr sz="9400">
          <a:solidFill>
            <a:schemeClr val="tx2"/>
          </a:solidFill>
          <a:latin typeface="Arial Black" pitchFamily="34" charset="0"/>
        </a:defRPr>
      </a:lvl7pPr>
      <a:lvl8pPr marL="3004353" algn="l" defTabSz="1144020" rtl="0" eaLnBrk="1" fontAlgn="base" hangingPunct="1">
        <a:spcBef>
          <a:spcPct val="0"/>
        </a:spcBef>
        <a:spcAft>
          <a:spcPct val="0"/>
        </a:spcAft>
        <a:defRPr sz="9400">
          <a:solidFill>
            <a:schemeClr val="tx2"/>
          </a:solidFill>
          <a:latin typeface="Arial Black" pitchFamily="34" charset="0"/>
        </a:defRPr>
      </a:lvl8pPr>
      <a:lvl9pPr marL="4005804" algn="l" defTabSz="1144020" rtl="0" eaLnBrk="1" fontAlgn="base" hangingPunct="1">
        <a:spcBef>
          <a:spcPct val="0"/>
        </a:spcBef>
        <a:spcAft>
          <a:spcPct val="0"/>
        </a:spcAft>
        <a:defRPr sz="9400">
          <a:solidFill>
            <a:schemeClr val="tx2"/>
          </a:solidFill>
          <a:latin typeface="Arial Black" pitchFamily="34" charset="0"/>
        </a:defRPr>
      </a:lvl9pPr>
    </p:titleStyle>
    <p:bodyStyle>
      <a:lvl1pPr marL="427704" indent="-427704" algn="l" defTabSz="1144020" rtl="0" eaLnBrk="1" fontAlgn="base" hangingPunct="1">
        <a:spcBef>
          <a:spcPct val="20000"/>
        </a:spcBef>
        <a:spcAft>
          <a:spcPct val="0"/>
        </a:spcAft>
        <a:buChar char="•"/>
        <a:defRPr sz="3100">
          <a:solidFill>
            <a:schemeClr val="tx1"/>
          </a:solidFill>
          <a:latin typeface="+mn-lt"/>
          <a:ea typeface="+mn-ea"/>
          <a:cs typeface="+mn-cs"/>
        </a:defRPr>
      </a:lvl1pPr>
      <a:lvl2pPr marL="924951" indent="-351204" algn="l" defTabSz="1144020" rtl="0" eaLnBrk="1" fontAlgn="base" hangingPunct="1">
        <a:spcBef>
          <a:spcPct val="20000"/>
        </a:spcBef>
        <a:spcAft>
          <a:spcPct val="0"/>
        </a:spcAft>
        <a:buChar char="–"/>
        <a:defRPr sz="3100">
          <a:solidFill>
            <a:schemeClr val="tx1"/>
          </a:solidFill>
          <a:latin typeface="+mn-lt"/>
        </a:defRPr>
      </a:lvl2pPr>
      <a:lvl3pPr marL="1429155" indent="-285135" algn="l" defTabSz="1144020" rtl="0" eaLnBrk="1" fontAlgn="base" hangingPunct="1">
        <a:spcBef>
          <a:spcPct val="20000"/>
        </a:spcBef>
        <a:spcAft>
          <a:spcPct val="0"/>
        </a:spcAft>
        <a:buChar char="•"/>
        <a:defRPr sz="3100">
          <a:solidFill>
            <a:schemeClr val="tx1"/>
          </a:solidFill>
          <a:latin typeface="+mn-lt"/>
        </a:defRPr>
      </a:lvl3pPr>
      <a:lvl4pPr marL="2002902" indent="-285135" algn="l" defTabSz="1144020" rtl="0" eaLnBrk="1" fontAlgn="base" hangingPunct="1">
        <a:spcBef>
          <a:spcPct val="20000"/>
        </a:spcBef>
        <a:spcAft>
          <a:spcPct val="0"/>
        </a:spcAft>
        <a:buChar char="–"/>
        <a:defRPr sz="2400">
          <a:solidFill>
            <a:schemeClr val="tx1"/>
          </a:solidFill>
          <a:latin typeface="+mn-lt"/>
        </a:defRPr>
      </a:lvl4pPr>
      <a:lvl5pPr marL="2576651" indent="-288614" algn="l" defTabSz="1144020" rtl="0" eaLnBrk="1" fontAlgn="base" hangingPunct="1">
        <a:spcBef>
          <a:spcPct val="20000"/>
        </a:spcBef>
        <a:spcAft>
          <a:spcPct val="0"/>
        </a:spcAft>
        <a:buChar char="»"/>
        <a:defRPr sz="2400">
          <a:solidFill>
            <a:schemeClr val="tx1"/>
          </a:solidFill>
          <a:latin typeface="+mn-lt"/>
        </a:defRPr>
      </a:lvl5pPr>
      <a:lvl6pPr marL="3578102" indent="-288614" algn="l" defTabSz="1144020" rtl="0" eaLnBrk="1" fontAlgn="base" hangingPunct="1">
        <a:spcBef>
          <a:spcPct val="20000"/>
        </a:spcBef>
        <a:spcAft>
          <a:spcPct val="0"/>
        </a:spcAft>
        <a:buChar char="»"/>
        <a:defRPr sz="2400">
          <a:solidFill>
            <a:schemeClr val="tx1"/>
          </a:solidFill>
          <a:latin typeface="+mn-lt"/>
        </a:defRPr>
      </a:lvl6pPr>
      <a:lvl7pPr marL="4579553" indent="-288614" algn="l" defTabSz="1144020" rtl="0" eaLnBrk="1" fontAlgn="base" hangingPunct="1">
        <a:spcBef>
          <a:spcPct val="20000"/>
        </a:spcBef>
        <a:spcAft>
          <a:spcPct val="0"/>
        </a:spcAft>
        <a:buChar char="»"/>
        <a:defRPr sz="2400">
          <a:solidFill>
            <a:schemeClr val="tx1"/>
          </a:solidFill>
          <a:latin typeface="+mn-lt"/>
        </a:defRPr>
      </a:lvl7pPr>
      <a:lvl8pPr marL="5581003" indent="-288614" algn="l" defTabSz="1144020" rtl="0" eaLnBrk="1" fontAlgn="base" hangingPunct="1">
        <a:spcBef>
          <a:spcPct val="20000"/>
        </a:spcBef>
        <a:spcAft>
          <a:spcPct val="0"/>
        </a:spcAft>
        <a:buChar char="»"/>
        <a:defRPr sz="2400">
          <a:solidFill>
            <a:schemeClr val="tx1"/>
          </a:solidFill>
          <a:latin typeface="+mn-lt"/>
        </a:defRPr>
      </a:lvl8pPr>
      <a:lvl9pPr marL="6582454" indent="-288614" algn="l" defTabSz="1144020"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2002902" rtl="0" eaLnBrk="1" latinLnBrk="0" hangingPunct="1">
        <a:defRPr sz="3900" kern="1200">
          <a:solidFill>
            <a:schemeClr val="tx1"/>
          </a:solidFill>
          <a:latin typeface="+mn-lt"/>
          <a:ea typeface="+mn-ea"/>
          <a:cs typeface="+mn-cs"/>
        </a:defRPr>
      </a:lvl1pPr>
      <a:lvl2pPr marL="1001451" algn="l" defTabSz="2002902" rtl="0" eaLnBrk="1" latinLnBrk="0" hangingPunct="1">
        <a:defRPr sz="3900" kern="1200">
          <a:solidFill>
            <a:schemeClr val="tx1"/>
          </a:solidFill>
          <a:latin typeface="+mn-lt"/>
          <a:ea typeface="+mn-ea"/>
          <a:cs typeface="+mn-cs"/>
        </a:defRPr>
      </a:lvl2pPr>
      <a:lvl3pPr marL="2002902" algn="l" defTabSz="2002902" rtl="0" eaLnBrk="1" latinLnBrk="0" hangingPunct="1">
        <a:defRPr sz="3900" kern="1200">
          <a:solidFill>
            <a:schemeClr val="tx1"/>
          </a:solidFill>
          <a:latin typeface="+mn-lt"/>
          <a:ea typeface="+mn-ea"/>
          <a:cs typeface="+mn-cs"/>
        </a:defRPr>
      </a:lvl3pPr>
      <a:lvl4pPr marL="3004353" algn="l" defTabSz="2002902" rtl="0" eaLnBrk="1" latinLnBrk="0" hangingPunct="1">
        <a:defRPr sz="3900" kern="1200">
          <a:solidFill>
            <a:schemeClr val="tx1"/>
          </a:solidFill>
          <a:latin typeface="+mn-lt"/>
          <a:ea typeface="+mn-ea"/>
          <a:cs typeface="+mn-cs"/>
        </a:defRPr>
      </a:lvl4pPr>
      <a:lvl5pPr marL="4005804" algn="l" defTabSz="2002902" rtl="0" eaLnBrk="1" latinLnBrk="0" hangingPunct="1">
        <a:defRPr sz="3900" kern="1200">
          <a:solidFill>
            <a:schemeClr val="tx1"/>
          </a:solidFill>
          <a:latin typeface="+mn-lt"/>
          <a:ea typeface="+mn-ea"/>
          <a:cs typeface="+mn-cs"/>
        </a:defRPr>
      </a:lvl5pPr>
      <a:lvl6pPr marL="5007254" algn="l" defTabSz="2002902" rtl="0" eaLnBrk="1" latinLnBrk="0" hangingPunct="1">
        <a:defRPr sz="3900" kern="1200">
          <a:solidFill>
            <a:schemeClr val="tx1"/>
          </a:solidFill>
          <a:latin typeface="+mn-lt"/>
          <a:ea typeface="+mn-ea"/>
          <a:cs typeface="+mn-cs"/>
        </a:defRPr>
      </a:lvl6pPr>
      <a:lvl7pPr marL="6008705" algn="l" defTabSz="2002902" rtl="0" eaLnBrk="1" latinLnBrk="0" hangingPunct="1">
        <a:defRPr sz="3900" kern="1200">
          <a:solidFill>
            <a:schemeClr val="tx1"/>
          </a:solidFill>
          <a:latin typeface="+mn-lt"/>
          <a:ea typeface="+mn-ea"/>
          <a:cs typeface="+mn-cs"/>
        </a:defRPr>
      </a:lvl7pPr>
      <a:lvl8pPr marL="7010156" algn="l" defTabSz="2002902" rtl="0" eaLnBrk="1" latinLnBrk="0" hangingPunct="1">
        <a:defRPr sz="3900" kern="1200">
          <a:solidFill>
            <a:schemeClr val="tx1"/>
          </a:solidFill>
          <a:latin typeface="+mn-lt"/>
          <a:ea typeface="+mn-ea"/>
          <a:cs typeface="+mn-cs"/>
        </a:defRPr>
      </a:lvl8pPr>
      <a:lvl9pPr marL="8011607" algn="l" defTabSz="2002902" rtl="0" eaLnBrk="1" latinLnBrk="0" hangingPunct="1">
        <a:defRPr sz="3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EA792B-FE75-E64A-ABFB-0730A0EEECA0}"/>
              </a:ext>
            </a:extLst>
          </p:cNvPr>
          <p:cNvSpPr>
            <a:spLocks noGrp="1"/>
          </p:cNvSpPr>
          <p:nvPr>
            <p:ph type="title"/>
          </p:nvPr>
        </p:nvSpPr>
        <p:spPr>
          <a:xfrm>
            <a:off x="3520440" y="1752603"/>
            <a:ext cx="4416552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05DDD2-3D10-2845-9EF5-68D1C10184D1}"/>
              </a:ext>
            </a:extLst>
          </p:cNvPr>
          <p:cNvSpPr>
            <a:spLocks noGrp="1"/>
          </p:cNvSpPr>
          <p:nvPr>
            <p:ph type="body" idx="1"/>
          </p:nvPr>
        </p:nvSpPr>
        <p:spPr>
          <a:xfrm>
            <a:off x="3520440" y="8763000"/>
            <a:ext cx="4416552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C852333E-6BC5-9A43-9BA1-426561CA8E5E}"/>
              </a:ext>
            </a:extLst>
          </p:cNvPr>
          <p:cNvSpPr>
            <a:spLocks noGrp="1"/>
          </p:cNvSpPr>
          <p:nvPr>
            <p:ph type="sldNum" sz="quarter" idx="4"/>
          </p:nvPr>
        </p:nvSpPr>
        <p:spPr>
          <a:xfrm>
            <a:off x="38564820" y="29762201"/>
            <a:ext cx="11521440" cy="1752600"/>
          </a:xfrm>
          <a:prstGeom prst="rect">
            <a:avLst/>
          </a:prstGeom>
        </p:spPr>
        <p:txBody>
          <a:bodyPr vert="horz" lIns="91440" tIns="45720" rIns="91440" bIns="45720" rtlCol="0" anchor="ctr"/>
          <a:lstStyle>
            <a:lvl1pPr algn="r">
              <a:defRPr sz="5040">
                <a:solidFill>
                  <a:schemeClr val="accent5"/>
                </a:solidFill>
                <a:latin typeface="Source Sans Pro" panose="020B0503030403020204" pitchFamily="34" charset="0"/>
                <a:ea typeface="Source Sans Pro" panose="020B0503030403020204" pitchFamily="34" charset="0"/>
              </a:defRPr>
            </a:lvl1pPr>
          </a:lstStyle>
          <a:p>
            <a:r>
              <a:rPr lang="en-US" dirty="0"/>
              <a:t>1</a:t>
            </a:r>
          </a:p>
        </p:txBody>
      </p:sp>
    </p:spTree>
    <p:extLst>
      <p:ext uri="{BB962C8B-B14F-4D97-AF65-F5344CB8AC3E}">
        <p14:creationId xmlns:p14="http://schemas.microsoft.com/office/powerpoint/2010/main" val="215806120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 id="2147483685" r:id="rId29"/>
    <p:sldLayoutId id="2147483686" r:id="rId30"/>
    <p:sldLayoutId id="2147483687" r:id="rId31"/>
    <p:sldLayoutId id="2147483688" r:id="rId32"/>
    <p:sldLayoutId id="2147483689" r:id="rId33"/>
    <p:sldLayoutId id="2147483690" r:id="rId34"/>
    <p:sldLayoutId id="2147483691" r:id="rId35"/>
    <p:sldLayoutId id="2147483692" r:id="rId36"/>
    <p:sldLayoutId id="2147483693" r:id="rId37"/>
    <p:sldLayoutId id="2147483694" r:id="rId38"/>
    <p:sldLayoutId id="2147483695" r:id="rId39"/>
    <p:sldLayoutId id="2147483696" r:id="rId40"/>
    <p:sldLayoutId id="2147483697" r:id="rId41"/>
    <p:sldLayoutId id="2147483698" r:id="rId42"/>
    <p:sldLayoutId id="2147483699" r:id="rId43"/>
    <p:sldLayoutId id="2147483700" r:id="rId44"/>
    <p:sldLayoutId id="2147483701" r:id="rId45"/>
    <p:sldLayoutId id="2147483702" r:id="rId46"/>
    <p:sldLayoutId id="2147483703" r:id="rId47"/>
    <p:sldLayoutId id="2147483704" r:id="rId48"/>
    <p:sldLayoutId id="2147483705" r:id="rId49"/>
    <p:sldLayoutId id="2147483706" r:id="rId50"/>
  </p:sldLayoutIdLst>
  <p:txStyles>
    <p:titleStyle>
      <a:lvl1pPr algn="l" defTabSz="3840480" rtl="0" eaLnBrk="1" latinLnBrk="0" hangingPunct="1">
        <a:lnSpc>
          <a:spcPct val="90000"/>
        </a:lnSpc>
        <a:spcBef>
          <a:spcPct val="0"/>
        </a:spcBef>
        <a:buNone/>
        <a:defRPr sz="15120" b="0" i="0" kern="12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p:titleStyle>
    <p:bodyStyle>
      <a:lvl1pPr marL="960120" indent="-960120" algn="l" defTabSz="3840480" rtl="0" eaLnBrk="1" latinLnBrk="0" hangingPunct="1">
        <a:lnSpc>
          <a:spcPct val="100000"/>
        </a:lnSpc>
        <a:spcBef>
          <a:spcPts val="4200"/>
        </a:spcBef>
        <a:buFont typeface="Arial" panose="020B0604020202020204" pitchFamily="34" charset="0"/>
        <a:buChar char="•"/>
        <a:defRPr sz="9240" b="0" i="0" kern="1200">
          <a:solidFill>
            <a:schemeClr val="tx1"/>
          </a:solidFill>
          <a:latin typeface="Source Sans Pro" panose="020B0503030403020204" pitchFamily="34" charset="0"/>
          <a:ea typeface="Source Sans Pro" panose="020B0503030403020204" pitchFamily="34" charset="0"/>
          <a:cs typeface="+mn-cs"/>
        </a:defRPr>
      </a:lvl1pPr>
      <a:lvl2pPr marL="2880360" indent="-960120" algn="l" defTabSz="3840480" rtl="0" eaLnBrk="1" latinLnBrk="0" hangingPunct="1">
        <a:lnSpc>
          <a:spcPct val="100000"/>
        </a:lnSpc>
        <a:spcBef>
          <a:spcPts val="2100"/>
        </a:spcBef>
        <a:buFont typeface="Arial" panose="020B0604020202020204" pitchFamily="34" charset="0"/>
        <a:buChar char="•"/>
        <a:defRPr sz="9240" b="0" i="0" kern="1200">
          <a:solidFill>
            <a:schemeClr val="tx1"/>
          </a:solidFill>
          <a:latin typeface="Source Sans Pro" panose="020B0503030403020204" pitchFamily="34" charset="0"/>
          <a:ea typeface="Source Sans Pro" panose="020B0503030403020204" pitchFamily="34" charset="0"/>
          <a:cs typeface="+mn-cs"/>
        </a:defRPr>
      </a:lvl2pPr>
      <a:lvl3pPr marL="4800600" indent="-960120" algn="l" defTabSz="3840480" rtl="0" eaLnBrk="1" latinLnBrk="0" hangingPunct="1">
        <a:lnSpc>
          <a:spcPct val="100000"/>
        </a:lnSpc>
        <a:spcBef>
          <a:spcPts val="2100"/>
        </a:spcBef>
        <a:buFont typeface="Arial" panose="020B0604020202020204" pitchFamily="34" charset="0"/>
        <a:buChar char="•"/>
        <a:defRPr sz="8400" b="0" i="0" kern="1200">
          <a:solidFill>
            <a:schemeClr val="tx1"/>
          </a:solidFill>
          <a:latin typeface="Source Sans Pro" panose="020B0503030403020204" pitchFamily="34" charset="0"/>
          <a:ea typeface="Source Sans Pro" panose="020B0503030403020204" pitchFamily="34" charset="0"/>
          <a:cs typeface="+mn-cs"/>
        </a:defRPr>
      </a:lvl3pPr>
      <a:lvl4pPr marL="6720840" indent="-960120" algn="l" defTabSz="3840480" rtl="0" eaLnBrk="1" latinLnBrk="0" hangingPunct="1">
        <a:lnSpc>
          <a:spcPct val="100000"/>
        </a:lnSpc>
        <a:spcBef>
          <a:spcPts val="2100"/>
        </a:spcBef>
        <a:buFont typeface="Arial" panose="020B0604020202020204" pitchFamily="34" charset="0"/>
        <a:buChar char="•"/>
        <a:defRPr sz="7560" b="0" i="0" kern="1200">
          <a:solidFill>
            <a:schemeClr val="tx1"/>
          </a:solidFill>
          <a:latin typeface="Source Sans Pro" panose="020B0503030403020204" pitchFamily="34" charset="0"/>
          <a:ea typeface="Source Sans Pro" panose="020B0503030403020204" pitchFamily="34" charset="0"/>
          <a:cs typeface="+mn-cs"/>
        </a:defRPr>
      </a:lvl4pPr>
      <a:lvl5pPr marL="8641080" indent="-960120" algn="l" defTabSz="3840480" rtl="0" eaLnBrk="1" latinLnBrk="0" hangingPunct="1">
        <a:lnSpc>
          <a:spcPct val="100000"/>
        </a:lnSpc>
        <a:spcBef>
          <a:spcPts val="2100"/>
        </a:spcBef>
        <a:buFont typeface="Arial" panose="020B0604020202020204" pitchFamily="34" charset="0"/>
        <a:buChar char="•"/>
        <a:defRPr sz="7560" b="0" i="0" kern="1200">
          <a:solidFill>
            <a:schemeClr val="tx1"/>
          </a:solidFill>
          <a:latin typeface="Source Sans Pro" panose="020B0503030403020204" pitchFamily="34" charset="0"/>
          <a:ea typeface="Source Sans Pro" panose="020B0503030403020204" pitchFamily="34" charset="0"/>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6526DEA8-BE78-0E46-98F1-6B12E0762A6A}"/>
              </a:ext>
            </a:extLst>
          </p:cNvPr>
          <p:cNvSpPr>
            <a:spLocks noGrp="1"/>
          </p:cNvSpPr>
          <p:nvPr>
            <p:ph type="title"/>
          </p:nvPr>
        </p:nvSpPr>
        <p:spPr>
          <a:xfrm>
            <a:off x="3520440" y="1752603"/>
            <a:ext cx="4416552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Text Placeholder 2">
            <a:extLst>
              <a:ext uri="{FF2B5EF4-FFF2-40B4-BE49-F238E27FC236}">
                <a16:creationId xmlns:a16="http://schemas.microsoft.com/office/drawing/2014/main" id="{093E933D-E9A2-F240-A966-A2E18AEF27C0}"/>
              </a:ext>
            </a:extLst>
          </p:cNvPr>
          <p:cNvSpPr>
            <a:spLocks noGrp="1"/>
          </p:cNvSpPr>
          <p:nvPr>
            <p:ph type="body" idx="1"/>
          </p:nvPr>
        </p:nvSpPr>
        <p:spPr>
          <a:xfrm>
            <a:off x="3520440" y="8763000"/>
            <a:ext cx="4416552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6788826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 id="2147483730" r:id="rId23"/>
    <p:sldLayoutId id="2147483731" r:id="rId24"/>
    <p:sldLayoutId id="2147483732" r:id="rId25"/>
  </p:sldLayoutIdLst>
  <p:hf hdr="0" ftr="0" dt="0"/>
  <p:txStyles>
    <p:titleStyle>
      <a:lvl1pPr algn="l" defTabSz="3840480" rtl="0" eaLnBrk="1" latinLnBrk="0" hangingPunct="1">
        <a:lnSpc>
          <a:spcPct val="90000"/>
        </a:lnSpc>
        <a:spcBef>
          <a:spcPct val="0"/>
        </a:spcBef>
        <a:buNone/>
        <a:defRPr sz="15120" b="0" i="0" kern="12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p:titleStyle>
    <p:bodyStyle>
      <a:lvl1pPr marL="960120" indent="-960120" algn="l" defTabSz="3840480" rtl="0" eaLnBrk="1" latinLnBrk="0" hangingPunct="1">
        <a:lnSpc>
          <a:spcPct val="100000"/>
        </a:lnSpc>
        <a:spcBef>
          <a:spcPts val="4200"/>
        </a:spcBef>
        <a:buFont typeface="Arial" panose="020B0604020202020204" pitchFamily="34" charset="0"/>
        <a:buChar char="•"/>
        <a:defRPr sz="11760" kern="1200">
          <a:solidFill>
            <a:schemeClr val="bg1"/>
          </a:solidFill>
          <a:latin typeface="Source Sans Pro" panose="020B0503030403020204" pitchFamily="34" charset="0"/>
          <a:ea typeface="Source Sans Pro" panose="020B0503030403020204" pitchFamily="34" charset="0"/>
          <a:cs typeface="+mn-cs"/>
        </a:defRPr>
      </a:lvl1pPr>
      <a:lvl2pPr marL="2880360" indent="-960120" algn="l" defTabSz="3840480" rtl="0" eaLnBrk="1" latinLnBrk="0" hangingPunct="1">
        <a:lnSpc>
          <a:spcPct val="100000"/>
        </a:lnSpc>
        <a:spcBef>
          <a:spcPts val="2100"/>
        </a:spcBef>
        <a:buFont typeface="Arial" panose="020B0604020202020204" pitchFamily="34" charset="0"/>
        <a:buChar char="•"/>
        <a:defRPr sz="10080" kern="1200">
          <a:solidFill>
            <a:schemeClr val="bg1"/>
          </a:solidFill>
          <a:latin typeface="Source Sans Pro" panose="020B0503030403020204" pitchFamily="34" charset="0"/>
          <a:ea typeface="Source Sans Pro" panose="020B0503030403020204" pitchFamily="34" charset="0"/>
          <a:cs typeface="+mn-cs"/>
        </a:defRPr>
      </a:lvl2pPr>
      <a:lvl3pPr marL="4800600" indent="-960120" algn="l" defTabSz="3840480" rtl="0" eaLnBrk="1" latinLnBrk="0" hangingPunct="1">
        <a:lnSpc>
          <a:spcPct val="100000"/>
        </a:lnSpc>
        <a:spcBef>
          <a:spcPts val="2100"/>
        </a:spcBef>
        <a:buFont typeface="Arial" panose="020B0604020202020204" pitchFamily="34" charset="0"/>
        <a:buChar char="•"/>
        <a:defRPr sz="8400" kern="1200">
          <a:solidFill>
            <a:schemeClr val="bg1"/>
          </a:solidFill>
          <a:latin typeface="Source Sans Pro" panose="020B0503030403020204" pitchFamily="34" charset="0"/>
          <a:ea typeface="Source Sans Pro" panose="020B0503030403020204" pitchFamily="34" charset="0"/>
          <a:cs typeface="+mn-cs"/>
        </a:defRPr>
      </a:lvl3pPr>
      <a:lvl4pPr marL="6720840" indent="-960120" algn="l" defTabSz="3840480" rtl="0" eaLnBrk="1" latinLnBrk="0" hangingPunct="1">
        <a:lnSpc>
          <a:spcPct val="100000"/>
        </a:lnSpc>
        <a:spcBef>
          <a:spcPts val="2100"/>
        </a:spcBef>
        <a:buFont typeface="Arial" panose="020B0604020202020204" pitchFamily="34" charset="0"/>
        <a:buChar char="•"/>
        <a:defRPr sz="7560" kern="1200">
          <a:solidFill>
            <a:schemeClr val="bg1"/>
          </a:solidFill>
          <a:latin typeface="Source Sans Pro" panose="020B0503030403020204" pitchFamily="34" charset="0"/>
          <a:ea typeface="Source Sans Pro" panose="020B0503030403020204" pitchFamily="34" charset="0"/>
          <a:cs typeface="+mn-cs"/>
        </a:defRPr>
      </a:lvl4pPr>
      <a:lvl5pPr marL="8641080" indent="-960120" algn="l" defTabSz="3840480" rtl="0" eaLnBrk="1" latinLnBrk="0" hangingPunct="1">
        <a:lnSpc>
          <a:spcPct val="100000"/>
        </a:lnSpc>
        <a:spcBef>
          <a:spcPts val="2100"/>
        </a:spcBef>
        <a:buFont typeface="Arial" panose="020B0604020202020204" pitchFamily="34" charset="0"/>
        <a:buChar char="•"/>
        <a:defRPr sz="7560" kern="1200">
          <a:solidFill>
            <a:schemeClr val="bg1"/>
          </a:solidFill>
          <a:latin typeface="Source Sans Pro" panose="020B0503030403020204" pitchFamily="34" charset="0"/>
          <a:ea typeface="Source Sans Pro" panose="020B0503030403020204" pitchFamily="34" charset="0"/>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6526DEA8-BE78-0E46-98F1-6B12E0762A6A}"/>
              </a:ext>
            </a:extLst>
          </p:cNvPr>
          <p:cNvSpPr>
            <a:spLocks noGrp="1"/>
          </p:cNvSpPr>
          <p:nvPr>
            <p:ph type="title"/>
          </p:nvPr>
        </p:nvSpPr>
        <p:spPr>
          <a:xfrm>
            <a:off x="3520440" y="1752603"/>
            <a:ext cx="4416552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Text Placeholder 2">
            <a:extLst>
              <a:ext uri="{FF2B5EF4-FFF2-40B4-BE49-F238E27FC236}">
                <a16:creationId xmlns:a16="http://schemas.microsoft.com/office/drawing/2014/main" id="{093E933D-E9A2-F240-A966-A2E18AEF27C0}"/>
              </a:ext>
            </a:extLst>
          </p:cNvPr>
          <p:cNvSpPr>
            <a:spLocks noGrp="1"/>
          </p:cNvSpPr>
          <p:nvPr>
            <p:ph type="body" idx="1"/>
          </p:nvPr>
        </p:nvSpPr>
        <p:spPr>
          <a:xfrm>
            <a:off x="3520440" y="8763000"/>
            <a:ext cx="4416552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675997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Lst>
  <p:hf hdr="0" ftr="0" dt="0"/>
  <p:txStyles>
    <p:titleStyle>
      <a:lvl1pPr algn="l" defTabSz="3840480" rtl="0" eaLnBrk="1" latinLnBrk="0" hangingPunct="1">
        <a:lnSpc>
          <a:spcPct val="90000"/>
        </a:lnSpc>
        <a:spcBef>
          <a:spcPct val="0"/>
        </a:spcBef>
        <a:buNone/>
        <a:defRPr sz="18480" b="0" i="0" kern="12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p:titleStyle>
    <p:bodyStyle>
      <a:lvl1pPr marL="960120" indent="-960120" algn="l" defTabSz="3840480" rtl="0" eaLnBrk="1" latinLnBrk="0" hangingPunct="1">
        <a:lnSpc>
          <a:spcPct val="150000"/>
        </a:lnSpc>
        <a:spcBef>
          <a:spcPts val="4200"/>
        </a:spcBef>
        <a:buFont typeface="Arial" panose="020B0604020202020204" pitchFamily="34" charset="0"/>
        <a:buChar char="•"/>
        <a:defRPr sz="11760" kern="1200">
          <a:solidFill>
            <a:schemeClr val="tx1"/>
          </a:solidFill>
          <a:latin typeface="Source Sans Pro" panose="020B0503030403020204" pitchFamily="34" charset="0"/>
          <a:ea typeface="Source Sans Pro" panose="020B0503030403020204" pitchFamily="34" charset="0"/>
          <a:cs typeface="+mn-cs"/>
        </a:defRPr>
      </a:lvl1pPr>
      <a:lvl2pPr marL="2880360" indent="-960120" algn="l" defTabSz="3840480" rtl="0" eaLnBrk="1" latinLnBrk="0" hangingPunct="1">
        <a:lnSpc>
          <a:spcPct val="150000"/>
        </a:lnSpc>
        <a:spcBef>
          <a:spcPts val="2100"/>
        </a:spcBef>
        <a:buFont typeface="Arial" panose="020B0604020202020204" pitchFamily="34" charset="0"/>
        <a:buChar char="•"/>
        <a:defRPr sz="10080" kern="1200">
          <a:solidFill>
            <a:schemeClr val="tx1"/>
          </a:solidFill>
          <a:latin typeface="Source Sans Pro" panose="020B0503030403020204" pitchFamily="34" charset="0"/>
          <a:ea typeface="Source Sans Pro" panose="020B0503030403020204" pitchFamily="34" charset="0"/>
          <a:cs typeface="+mn-cs"/>
        </a:defRPr>
      </a:lvl2pPr>
      <a:lvl3pPr marL="4800600" indent="-960120" algn="l" defTabSz="3840480" rtl="0" eaLnBrk="1" latinLnBrk="0" hangingPunct="1">
        <a:lnSpc>
          <a:spcPct val="150000"/>
        </a:lnSpc>
        <a:spcBef>
          <a:spcPts val="2100"/>
        </a:spcBef>
        <a:buFont typeface="Arial" panose="020B0604020202020204" pitchFamily="34" charset="0"/>
        <a:buChar char="•"/>
        <a:defRPr sz="8400" kern="1200">
          <a:solidFill>
            <a:schemeClr val="tx1"/>
          </a:solidFill>
          <a:latin typeface="Source Sans Pro" panose="020B0503030403020204" pitchFamily="34" charset="0"/>
          <a:ea typeface="Source Sans Pro" panose="020B0503030403020204" pitchFamily="34" charset="0"/>
          <a:cs typeface="+mn-cs"/>
        </a:defRPr>
      </a:lvl3pPr>
      <a:lvl4pPr marL="6720840" indent="-960120" algn="l" defTabSz="3840480" rtl="0" eaLnBrk="1" latinLnBrk="0" hangingPunct="1">
        <a:lnSpc>
          <a:spcPct val="150000"/>
        </a:lnSpc>
        <a:spcBef>
          <a:spcPts val="2100"/>
        </a:spcBef>
        <a:buFont typeface="Arial" panose="020B0604020202020204" pitchFamily="34" charset="0"/>
        <a:buChar char="•"/>
        <a:defRPr sz="7560" kern="1200">
          <a:solidFill>
            <a:schemeClr val="tx1"/>
          </a:solidFill>
          <a:latin typeface="Source Sans Pro" panose="020B0503030403020204" pitchFamily="34" charset="0"/>
          <a:ea typeface="Source Sans Pro" panose="020B0503030403020204" pitchFamily="34" charset="0"/>
          <a:cs typeface="+mn-cs"/>
        </a:defRPr>
      </a:lvl4pPr>
      <a:lvl5pPr marL="8641080" indent="-960120" algn="l" defTabSz="3840480" rtl="0" eaLnBrk="1" latinLnBrk="0" hangingPunct="1">
        <a:lnSpc>
          <a:spcPct val="150000"/>
        </a:lnSpc>
        <a:spcBef>
          <a:spcPts val="2100"/>
        </a:spcBef>
        <a:buFont typeface="Arial" panose="020B0604020202020204" pitchFamily="34" charset="0"/>
        <a:buChar char="•"/>
        <a:defRPr sz="7560" kern="1200">
          <a:solidFill>
            <a:schemeClr val="tx1"/>
          </a:solidFill>
          <a:latin typeface="Source Sans Pro" panose="020B0503030403020204" pitchFamily="34" charset="0"/>
          <a:ea typeface="Source Sans Pro" panose="020B0503030403020204" pitchFamily="34" charset="0"/>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6526DEA8-BE78-0E46-98F1-6B12E0762A6A}"/>
              </a:ext>
            </a:extLst>
          </p:cNvPr>
          <p:cNvSpPr>
            <a:spLocks noGrp="1"/>
          </p:cNvSpPr>
          <p:nvPr>
            <p:ph type="title"/>
          </p:nvPr>
        </p:nvSpPr>
        <p:spPr>
          <a:xfrm>
            <a:off x="3520440" y="1752603"/>
            <a:ext cx="4416552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Text Placeholder 2">
            <a:extLst>
              <a:ext uri="{FF2B5EF4-FFF2-40B4-BE49-F238E27FC236}">
                <a16:creationId xmlns:a16="http://schemas.microsoft.com/office/drawing/2014/main" id="{093E933D-E9A2-F240-A966-A2E18AEF27C0}"/>
              </a:ext>
            </a:extLst>
          </p:cNvPr>
          <p:cNvSpPr>
            <a:spLocks noGrp="1"/>
          </p:cNvSpPr>
          <p:nvPr>
            <p:ph type="body" idx="1"/>
          </p:nvPr>
        </p:nvSpPr>
        <p:spPr>
          <a:xfrm>
            <a:off x="3520440" y="8763000"/>
            <a:ext cx="4416552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250089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Lst>
  <p:hf hdr="0" ftr="0" dt="0"/>
  <p:txStyles>
    <p:titleStyle>
      <a:lvl1pPr algn="l" defTabSz="3840480" rtl="0" eaLnBrk="1" latinLnBrk="0" hangingPunct="1">
        <a:lnSpc>
          <a:spcPct val="90000"/>
        </a:lnSpc>
        <a:spcBef>
          <a:spcPct val="0"/>
        </a:spcBef>
        <a:buNone/>
        <a:defRPr sz="15120" b="0" i="0" kern="12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p:titleStyle>
    <p:bodyStyle>
      <a:lvl1pPr marL="960120" indent="-960120" algn="l" defTabSz="3840480" rtl="0" eaLnBrk="1" latinLnBrk="0" hangingPunct="1">
        <a:lnSpc>
          <a:spcPct val="100000"/>
        </a:lnSpc>
        <a:spcBef>
          <a:spcPts val="4200"/>
        </a:spcBef>
        <a:buFont typeface="Arial" panose="020B0604020202020204" pitchFamily="34" charset="0"/>
        <a:buChar char="•"/>
        <a:defRPr sz="11760" kern="1200">
          <a:solidFill>
            <a:schemeClr val="bg1"/>
          </a:solidFill>
          <a:latin typeface="Source Sans Pro" panose="020B0503030403020204" pitchFamily="34" charset="0"/>
          <a:ea typeface="Source Sans Pro" panose="020B0503030403020204" pitchFamily="34" charset="0"/>
          <a:cs typeface="+mn-cs"/>
        </a:defRPr>
      </a:lvl1pPr>
      <a:lvl2pPr marL="2880360" indent="-960120" algn="l" defTabSz="3840480" rtl="0" eaLnBrk="1" latinLnBrk="0" hangingPunct="1">
        <a:lnSpc>
          <a:spcPct val="100000"/>
        </a:lnSpc>
        <a:spcBef>
          <a:spcPts val="2100"/>
        </a:spcBef>
        <a:buFont typeface="Arial" panose="020B0604020202020204" pitchFamily="34" charset="0"/>
        <a:buChar char="•"/>
        <a:defRPr sz="10080" kern="1200">
          <a:solidFill>
            <a:schemeClr val="bg1"/>
          </a:solidFill>
          <a:latin typeface="Source Sans Pro" panose="020B0503030403020204" pitchFamily="34" charset="0"/>
          <a:ea typeface="Source Sans Pro" panose="020B0503030403020204" pitchFamily="34" charset="0"/>
          <a:cs typeface="+mn-cs"/>
        </a:defRPr>
      </a:lvl2pPr>
      <a:lvl3pPr marL="4800600" indent="-960120" algn="l" defTabSz="3840480" rtl="0" eaLnBrk="1" latinLnBrk="0" hangingPunct="1">
        <a:lnSpc>
          <a:spcPct val="100000"/>
        </a:lnSpc>
        <a:spcBef>
          <a:spcPts val="2100"/>
        </a:spcBef>
        <a:buFont typeface="Arial" panose="020B0604020202020204" pitchFamily="34" charset="0"/>
        <a:buChar char="•"/>
        <a:defRPr sz="8400" kern="1200">
          <a:solidFill>
            <a:schemeClr val="bg1"/>
          </a:solidFill>
          <a:latin typeface="Source Sans Pro" panose="020B0503030403020204" pitchFamily="34" charset="0"/>
          <a:ea typeface="Source Sans Pro" panose="020B0503030403020204" pitchFamily="34" charset="0"/>
          <a:cs typeface="+mn-cs"/>
        </a:defRPr>
      </a:lvl3pPr>
      <a:lvl4pPr marL="6720840" indent="-960120" algn="l" defTabSz="3840480" rtl="0" eaLnBrk="1" latinLnBrk="0" hangingPunct="1">
        <a:lnSpc>
          <a:spcPct val="100000"/>
        </a:lnSpc>
        <a:spcBef>
          <a:spcPts val="2100"/>
        </a:spcBef>
        <a:buFont typeface="Arial" panose="020B0604020202020204" pitchFamily="34" charset="0"/>
        <a:buChar char="•"/>
        <a:defRPr sz="7560" kern="1200">
          <a:solidFill>
            <a:schemeClr val="bg1"/>
          </a:solidFill>
          <a:latin typeface="Source Sans Pro" panose="020B0503030403020204" pitchFamily="34" charset="0"/>
          <a:ea typeface="Source Sans Pro" panose="020B0503030403020204" pitchFamily="34" charset="0"/>
          <a:cs typeface="+mn-cs"/>
        </a:defRPr>
      </a:lvl4pPr>
      <a:lvl5pPr marL="8641080" indent="-960120" algn="l" defTabSz="3840480" rtl="0" eaLnBrk="1" latinLnBrk="0" hangingPunct="1">
        <a:lnSpc>
          <a:spcPct val="100000"/>
        </a:lnSpc>
        <a:spcBef>
          <a:spcPts val="2100"/>
        </a:spcBef>
        <a:buFont typeface="Arial" panose="020B0604020202020204" pitchFamily="34" charset="0"/>
        <a:buChar char="•"/>
        <a:defRPr sz="7560" kern="1200">
          <a:solidFill>
            <a:schemeClr val="bg1"/>
          </a:solidFill>
          <a:latin typeface="Source Sans Pro" panose="020B0503030403020204" pitchFamily="34" charset="0"/>
          <a:ea typeface="Source Sans Pro" panose="020B0503030403020204" pitchFamily="34" charset="0"/>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hyperlink" Target="https://www.unicef.org/turkiye/en/press-releases/children-mali-bear-heaviest-brunt-conflict-security-situation-worsens" TargetMode="External"/><Relationship Id="rId2" Type="http://schemas.openxmlformats.org/officeDocument/2006/relationships/image" Target="../media/image12.png"/><Relationship Id="rId1" Type="http://schemas.openxmlformats.org/officeDocument/2006/relationships/slideLayout" Target="../slideLayouts/slideLayout52.xml"/><Relationship Id="rId6" Type="http://schemas.openxmlformats.org/officeDocument/2006/relationships/hyperlink" Target="https://www.dovepress.com/effect-of-shortened-integrated-management-of-childhood-illness-trainin-peer-reviewed-fulltext-article-RMHP" TargetMode="External"/><Relationship Id="rId5" Type="http://schemas.openxmlformats.org/officeDocument/2006/relationships/hyperlink" Target="https://dcp-3.org/sites/default/files/dcp2/DCP63" TargetMode="External"/><Relationship Id="rId4" Type="http://schemas.openxmlformats.org/officeDocument/2006/relationships/image" Target="../media/image14.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Box 345"/>
          <p:cNvSpPr txBox="1">
            <a:spLocks noChangeArrowheads="1"/>
          </p:cNvSpPr>
          <p:nvPr/>
        </p:nvSpPr>
        <p:spPr bwMode="auto">
          <a:xfrm>
            <a:off x="1023090" y="5665285"/>
            <a:ext cx="11434973" cy="14302793"/>
          </a:xfrm>
          <a:prstGeom prst="rect">
            <a:avLst/>
          </a:prstGeom>
          <a:solidFill>
            <a:schemeClr val="accent5">
              <a:lumMod val="20000"/>
              <a:lumOff val="80000"/>
            </a:schemeClr>
          </a:solidFill>
          <a:ln w="9525">
            <a:noFill/>
            <a:miter lim="800000"/>
            <a:headEnd/>
            <a:tailEnd/>
          </a:ln>
        </p:spPr>
        <p:txBody>
          <a:bodyPr wrap="square" lIns="200260" tIns="100123" rIns="200260" bIns="100123" anchor="ctr">
            <a:spAutoFit/>
          </a:bodyPr>
          <a:lstStyle/>
          <a:p>
            <a:pPr marL="571500" indent="-571500" defTabSz="9614625">
              <a:lnSpc>
                <a:spcPct val="110000"/>
              </a:lnSpc>
              <a:spcAft>
                <a:spcPts val="2600"/>
              </a:spcAft>
              <a:buFont typeface="Arial" panose="020B0604020202020204" pitchFamily="34" charset="0"/>
              <a:buChar char="•"/>
              <a:defRPr/>
            </a:pPr>
            <a:r>
              <a:rPr lang="en-US" sz="3600" dirty="0">
                <a:latin typeface="Calibri"/>
                <a:ea typeface="Calibri"/>
                <a:cs typeface="Calibri"/>
              </a:rPr>
              <a:t>Integrated management of newborn and childhood illness (IMNCI) remains an important child survival strategy </a:t>
            </a:r>
            <a:r>
              <a:rPr lang="en-US" sz="3600" b="0" dirty="0">
                <a:latin typeface="Calibri"/>
                <a:ea typeface="Calibri"/>
                <a:cs typeface="Calibri"/>
              </a:rPr>
              <a:t>if implemented at scale</a:t>
            </a:r>
            <a:r>
              <a:rPr lang="en-US" sz="3600" b="0" baseline="30000" dirty="0">
                <a:latin typeface="Calibri"/>
                <a:ea typeface="Calibri"/>
                <a:cs typeface="Calibri"/>
              </a:rPr>
              <a:t>1-4</a:t>
            </a:r>
            <a:r>
              <a:rPr lang="en-US" sz="3600" b="0" dirty="0">
                <a:latin typeface="Calibri"/>
                <a:ea typeface="Calibri"/>
                <a:cs typeface="Calibri"/>
              </a:rPr>
              <a:t>. This has been a challenge in low-resource settings mostly due to the high costs and time associated with a classic 11- or 12-day IMNCI training course.</a:t>
            </a:r>
          </a:p>
          <a:p>
            <a:pPr marL="571500" indent="-571500" defTabSz="9614625">
              <a:lnSpc>
                <a:spcPct val="110000"/>
              </a:lnSpc>
              <a:spcAft>
                <a:spcPts val="2600"/>
              </a:spcAft>
              <a:buFont typeface="Arial" panose="020B0604020202020204" pitchFamily="34" charset="0"/>
              <a:buChar char="•"/>
              <a:defRPr/>
            </a:pPr>
            <a:r>
              <a:rPr lang="en-US" sz="3600" b="0" dirty="0">
                <a:latin typeface="Calibri"/>
                <a:ea typeface="Calibri"/>
                <a:cs typeface="Calibri"/>
              </a:rPr>
              <a:t>Implementing classic IMNCI training is a challenge, as it is neither cost-effective </a:t>
            </a:r>
            <a:r>
              <a:rPr lang="en-US" sz="3600" b="0">
                <a:latin typeface="Calibri"/>
                <a:ea typeface="Calibri"/>
                <a:cs typeface="Calibri"/>
              </a:rPr>
              <a:t>nor </a:t>
            </a:r>
            <a:r>
              <a:rPr lang="en-US" sz="3600" b="0" smtClean="0">
                <a:latin typeface="Calibri"/>
                <a:ea typeface="Calibri"/>
                <a:cs typeface="Calibri"/>
              </a:rPr>
              <a:t>practical; </a:t>
            </a:r>
            <a:r>
              <a:rPr lang="en-US" sz="3600" b="0" dirty="0">
                <a:latin typeface="Calibri"/>
                <a:ea typeface="Calibri"/>
                <a:cs typeface="Calibri"/>
              </a:rPr>
              <a:t>especially in fragile settings where human resources are limited as lengthy absences to attend training courses disrupt service delivery.</a:t>
            </a:r>
          </a:p>
          <a:p>
            <a:pPr marL="571500" indent="-571500" defTabSz="9614625">
              <a:lnSpc>
                <a:spcPct val="110000"/>
              </a:lnSpc>
              <a:spcAft>
                <a:spcPts val="2600"/>
              </a:spcAft>
              <a:buFont typeface="Arial" panose="020B0604020202020204" pitchFamily="34" charset="0"/>
              <a:buChar char="•"/>
              <a:defRPr/>
            </a:pPr>
            <a:r>
              <a:rPr lang="en-US" sz="3600" b="0" dirty="0">
                <a:latin typeface="Calibri"/>
                <a:ea typeface="Calibri"/>
                <a:cs typeface="Calibri"/>
              </a:rPr>
              <a:t>Evidence shows that shortening IMNCI course can reduce direct training costs up to 46%  without compromising its quality.</a:t>
            </a:r>
            <a:r>
              <a:rPr lang="en-US" sz="3600" b="0" baseline="30000" dirty="0">
                <a:latin typeface="Calibri"/>
                <a:ea typeface="Calibri"/>
                <a:cs typeface="Calibri"/>
              </a:rPr>
              <a:t>5</a:t>
            </a:r>
          </a:p>
          <a:p>
            <a:pPr marL="571500" indent="-571500" defTabSz="9614625">
              <a:lnSpc>
                <a:spcPct val="110000"/>
              </a:lnSpc>
              <a:spcAft>
                <a:spcPts val="2600"/>
              </a:spcAft>
              <a:buFont typeface="Arial" panose="020B0604020202020204" pitchFamily="34" charset="0"/>
              <a:buChar char="•"/>
              <a:defRPr/>
            </a:pPr>
            <a:r>
              <a:rPr lang="en-US" sz="3600" b="0" dirty="0">
                <a:latin typeface="Calibri" panose="020F0502020204030204" pitchFamily="34" charset="0"/>
                <a:cs typeface="Calibri" panose="020F0502020204030204" pitchFamily="34" charset="0"/>
              </a:rPr>
              <a:t>MOMENTUM Integrated Health Resilience (MIHR) has been supporting its partner countries, including DRC, Mali, Niger, and South Sudan to improve IMNCI quality. Among those countries, only DRC has shortened IMNCI course.</a:t>
            </a:r>
            <a:endParaRPr lang="en-US" sz="3600" b="0" dirty="0">
              <a:latin typeface="Calibri" panose="020F0502020204030204" pitchFamily="34" charset="0"/>
              <a:ea typeface="Calibri"/>
              <a:cs typeface="Calibri" panose="020F0502020204030204" pitchFamily="34" charset="0"/>
            </a:endParaRPr>
          </a:p>
          <a:p>
            <a:pPr marL="571500" indent="-571500" defTabSz="9614625">
              <a:lnSpc>
                <a:spcPct val="110000"/>
              </a:lnSpc>
              <a:spcAft>
                <a:spcPts val="2600"/>
              </a:spcAft>
              <a:buFont typeface="Arial" panose="020B0604020202020204" pitchFamily="34" charset="0"/>
              <a:buChar char="•"/>
              <a:defRPr/>
            </a:pPr>
            <a:r>
              <a:rPr lang="en-US" sz="3600" b="0" dirty="0">
                <a:latin typeface="Calibri" panose="020F0502020204030204" pitchFamily="34" charset="0"/>
                <a:cs typeface="Calibri" panose="020F0502020204030204" pitchFamily="34" charset="0"/>
              </a:rPr>
              <a:t>Leveraging the experience of other countries, MIHR supported Mali to adopt the shortened IMNCI course.</a:t>
            </a:r>
          </a:p>
        </p:txBody>
      </p:sp>
      <p:sp>
        <p:nvSpPr>
          <p:cNvPr id="61" name="Rectangle 5">
            <a:extLst>
              <a:ext uri="{FF2B5EF4-FFF2-40B4-BE49-F238E27FC236}">
                <a16:creationId xmlns:a16="http://schemas.microsoft.com/office/drawing/2014/main" id="{146B9A67-DBF1-3146-91BC-9B6AB668D668}"/>
              </a:ext>
            </a:extLst>
          </p:cNvPr>
          <p:cNvSpPr/>
          <p:nvPr/>
        </p:nvSpPr>
        <p:spPr bwMode="auto">
          <a:xfrm>
            <a:off x="0" y="-670560"/>
            <a:ext cx="51190699" cy="5281973"/>
          </a:xfrm>
          <a:custGeom>
            <a:avLst/>
            <a:gdLst>
              <a:gd name="connsiteX0" fmla="*/ 0 w 51190699"/>
              <a:gd name="connsiteY0" fmla="*/ 0 h 4754880"/>
              <a:gd name="connsiteX1" fmla="*/ 51190699 w 51190699"/>
              <a:gd name="connsiteY1" fmla="*/ 0 h 4754880"/>
              <a:gd name="connsiteX2" fmla="*/ 51190699 w 51190699"/>
              <a:gd name="connsiteY2" fmla="*/ 4754880 h 4754880"/>
              <a:gd name="connsiteX3" fmla="*/ 0 w 51190699"/>
              <a:gd name="connsiteY3" fmla="*/ 4754880 h 4754880"/>
              <a:gd name="connsiteX4" fmla="*/ 0 w 51190699"/>
              <a:gd name="connsiteY4" fmla="*/ 0 h 4754880"/>
              <a:gd name="connsiteX0" fmla="*/ 0 w 51190699"/>
              <a:gd name="connsiteY0" fmla="*/ 0 h 5350933"/>
              <a:gd name="connsiteX1" fmla="*/ 51190699 w 51190699"/>
              <a:gd name="connsiteY1" fmla="*/ 0 h 5350933"/>
              <a:gd name="connsiteX2" fmla="*/ 51190699 w 51190699"/>
              <a:gd name="connsiteY2" fmla="*/ 4754880 h 5350933"/>
              <a:gd name="connsiteX3" fmla="*/ 0 w 51190699"/>
              <a:gd name="connsiteY3" fmla="*/ 4754880 h 5350933"/>
              <a:gd name="connsiteX4" fmla="*/ 0 w 51190699"/>
              <a:gd name="connsiteY4" fmla="*/ 0 h 5350933"/>
              <a:gd name="connsiteX0" fmla="*/ 0 w 51190699"/>
              <a:gd name="connsiteY0" fmla="*/ 0 h 5737992"/>
              <a:gd name="connsiteX1" fmla="*/ 51190699 w 51190699"/>
              <a:gd name="connsiteY1" fmla="*/ 0 h 5737992"/>
              <a:gd name="connsiteX2" fmla="*/ 51190699 w 51190699"/>
              <a:gd name="connsiteY2" fmla="*/ 4754880 h 5737992"/>
              <a:gd name="connsiteX3" fmla="*/ 0 w 51190699"/>
              <a:gd name="connsiteY3" fmla="*/ 4754880 h 5737992"/>
              <a:gd name="connsiteX4" fmla="*/ 0 w 51190699"/>
              <a:gd name="connsiteY4" fmla="*/ 0 h 5737992"/>
              <a:gd name="connsiteX0" fmla="*/ 0 w 51190699"/>
              <a:gd name="connsiteY0" fmla="*/ 0 h 5583478"/>
              <a:gd name="connsiteX1" fmla="*/ 51190699 w 51190699"/>
              <a:gd name="connsiteY1" fmla="*/ 0 h 5583478"/>
              <a:gd name="connsiteX2" fmla="*/ 51190699 w 51190699"/>
              <a:gd name="connsiteY2" fmla="*/ 4754880 h 5583478"/>
              <a:gd name="connsiteX3" fmla="*/ 0 w 51190699"/>
              <a:gd name="connsiteY3" fmla="*/ 4754880 h 5583478"/>
              <a:gd name="connsiteX4" fmla="*/ 0 w 51190699"/>
              <a:gd name="connsiteY4" fmla="*/ 0 h 5583478"/>
              <a:gd name="connsiteX0" fmla="*/ 0 w 51190699"/>
              <a:gd name="connsiteY0" fmla="*/ 0 h 5395774"/>
              <a:gd name="connsiteX1" fmla="*/ 51190699 w 51190699"/>
              <a:gd name="connsiteY1" fmla="*/ 0 h 5395774"/>
              <a:gd name="connsiteX2" fmla="*/ 51190699 w 51190699"/>
              <a:gd name="connsiteY2" fmla="*/ 4754880 h 5395774"/>
              <a:gd name="connsiteX3" fmla="*/ 0 w 51190699"/>
              <a:gd name="connsiteY3" fmla="*/ 4754880 h 5395774"/>
              <a:gd name="connsiteX4" fmla="*/ 0 w 51190699"/>
              <a:gd name="connsiteY4" fmla="*/ 0 h 5395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90699" h="5395774">
                <a:moveTo>
                  <a:pt x="0" y="0"/>
                </a:moveTo>
                <a:lnTo>
                  <a:pt x="51190699" y="0"/>
                </a:lnTo>
                <a:lnTo>
                  <a:pt x="51190699" y="4754880"/>
                </a:lnTo>
                <a:cubicBezTo>
                  <a:pt x="26568092" y="5547360"/>
                  <a:pt x="25415086" y="5669280"/>
                  <a:pt x="0" y="4754880"/>
                </a:cubicBezTo>
                <a:lnTo>
                  <a:pt x="0" y="0"/>
                </a:lnTo>
                <a:close/>
              </a:path>
            </a:pathLst>
          </a:custGeom>
          <a:solidFill>
            <a:schemeClr val="accent5"/>
          </a:solidFill>
          <a:ln w="9525" cap="flat" cmpd="sng" algn="ctr">
            <a:noFill/>
            <a:prstDash val="solid"/>
            <a:round/>
            <a:headEnd type="none" w="med" len="med"/>
            <a:tailEnd type="none" w="med" len="med"/>
          </a:ln>
          <a:effectLst/>
          <a:scene3d>
            <a:camera prst="orthographicFront"/>
            <a:lightRig rig="threePt" dir="t"/>
          </a:scene3d>
          <a:sp3d prstMaterial="matte"/>
        </p:spPr>
        <p:txBody>
          <a:bodyPr vert="horz" wrap="square" lIns="91440" tIns="45720" rIns="91440" bIns="45720" numCol="1" rtlCol="0" anchor="t" anchorCtr="0" compatLnSpc="1">
            <a:prstTxWarp prst="textNoShape">
              <a:avLst/>
            </a:prstTxWarp>
          </a:bodyPr>
          <a:lstStyle/>
          <a:p>
            <a:pPr marL="0" marR="0" indent="0" algn="l" defTabSz="250825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D44AAC6C-F568-5F4D-93B3-404B8EA9DBBC}"/>
              </a:ext>
            </a:extLst>
          </p:cNvPr>
          <p:cNvSpPr/>
          <p:nvPr/>
        </p:nvSpPr>
        <p:spPr bwMode="auto">
          <a:xfrm>
            <a:off x="7269480" y="31225772"/>
            <a:ext cx="43936919" cy="1724372"/>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50825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7" name="Text Box 343"/>
          <p:cNvSpPr txBox="1">
            <a:spLocks noChangeArrowheads="1"/>
          </p:cNvSpPr>
          <p:nvPr/>
        </p:nvSpPr>
        <p:spPr bwMode="auto">
          <a:xfrm>
            <a:off x="1020550" y="4811881"/>
            <a:ext cx="11423278" cy="989454"/>
          </a:xfrm>
          <a:prstGeom prst="round2SameRect">
            <a:avLst/>
          </a:prstGeom>
          <a:solidFill>
            <a:schemeClr val="accent5"/>
          </a:solidFill>
          <a:ln w="9525">
            <a:noFill/>
            <a:miter lim="800000"/>
            <a:headEnd/>
            <a:tailEnd/>
          </a:ln>
        </p:spPr>
        <p:txBody>
          <a:bodyPr wrap="square" lIns="200260" tIns="100123" rIns="200260" bIns="100123">
            <a:spAutoFit/>
          </a:bodyPr>
          <a:lstStyle/>
          <a:p>
            <a:pPr algn="ctr" eaLnBrk="0" hangingPunct="0">
              <a:spcBef>
                <a:spcPct val="50000"/>
              </a:spcBef>
            </a:pPr>
            <a:r>
              <a:rPr lang="en-US" sz="4819" dirty="0">
                <a:solidFill>
                  <a:srgbClr val="FFFFFF"/>
                </a:solidFill>
                <a:latin typeface="Arial Narrow" panose="020B0604020202020204" pitchFamily="34" charset="0"/>
              </a:rPr>
              <a:t>BACKGROUND</a:t>
            </a:r>
          </a:p>
        </p:txBody>
      </p:sp>
      <p:sp>
        <p:nvSpPr>
          <p:cNvPr id="9" name="Rectangle 342"/>
          <p:cNvSpPr>
            <a:spLocks noChangeArrowheads="1"/>
          </p:cNvSpPr>
          <p:nvPr/>
        </p:nvSpPr>
        <p:spPr bwMode="auto">
          <a:xfrm>
            <a:off x="11669931" y="208160"/>
            <a:ext cx="39212005" cy="3618481"/>
          </a:xfrm>
          <a:prstGeom prst="rect">
            <a:avLst/>
          </a:prstGeom>
          <a:noFill/>
          <a:ln w="9525">
            <a:noFill/>
            <a:miter lim="800000"/>
            <a:headEnd/>
            <a:tailEnd/>
          </a:ln>
        </p:spPr>
        <p:txBody>
          <a:bodyPr wrap="square" lIns="200207" tIns="100103" rIns="200207" bIns="100103">
            <a:spAutoFit/>
          </a:bodyPr>
          <a:lstStyle/>
          <a:p>
            <a:pPr>
              <a:spcBef>
                <a:spcPct val="50000"/>
              </a:spcBef>
            </a:pPr>
            <a:r>
              <a:rPr lang="en-US" sz="6000" dirty="0">
                <a:solidFill>
                  <a:schemeClr val="bg1"/>
                </a:solidFill>
                <a:latin typeface="Gill Sans SemiBold" panose="020B0502020104020203" pitchFamily="34" charset="-79"/>
                <a:cs typeface="Gill Sans SemiBold" panose="020B0502020104020203" pitchFamily="34" charset="-79"/>
              </a:rPr>
              <a:t>From Classic 12-Day to a Shortened Integrated Management of Newborn and Childhood Illness (IMNCI) 6-day Course: Describing the Process in Mali</a:t>
            </a:r>
          </a:p>
          <a:p>
            <a:pPr eaLnBrk="0" hangingPunct="0"/>
            <a:r>
              <a:rPr lang="en-US" sz="5400" b="0" dirty="0">
                <a:solidFill>
                  <a:schemeClr val="bg1"/>
                </a:solidFill>
                <a:latin typeface="Gill Sans" panose="020B0502020104020203" pitchFamily="34" charset="-79"/>
                <a:cs typeface="Gill Sans" panose="020B0502020104020203" pitchFamily="34" charset="-79"/>
              </a:rPr>
              <a:t>Authors: Anaclet Ngabonzima</a:t>
            </a:r>
            <a:r>
              <a:rPr lang="en-US" sz="5400" b="0" baseline="30000" dirty="0">
                <a:solidFill>
                  <a:schemeClr val="bg1"/>
                </a:solidFill>
                <a:latin typeface="Gill Sans" panose="020B0502020104020203" pitchFamily="34" charset="-79"/>
                <a:cs typeface="Gill Sans" panose="020B0502020104020203" pitchFamily="34" charset="-79"/>
              </a:rPr>
              <a:t>1</a:t>
            </a:r>
            <a:r>
              <a:rPr lang="en-US" sz="5400" b="0" dirty="0">
                <a:solidFill>
                  <a:schemeClr val="bg1"/>
                </a:solidFill>
                <a:latin typeface="Gill Sans" panose="020B0502020104020203" pitchFamily="34" charset="-79"/>
                <a:cs typeface="Gill Sans" panose="020B0502020104020203" pitchFamily="34" charset="-79"/>
              </a:rPr>
              <a:t>, Moussa Sacko</a:t>
            </a:r>
            <a:r>
              <a:rPr lang="en-US" sz="5400" b="0" baseline="30000" dirty="0">
                <a:solidFill>
                  <a:schemeClr val="bg1"/>
                </a:solidFill>
                <a:latin typeface="Gill Sans" panose="020B0502020104020203" pitchFamily="34" charset="-79"/>
                <a:cs typeface="Gill Sans" panose="020B0502020104020203" pitchFamily="34" charset="-79"/>
              </a:rPr>
              <a:t>2</a:t>
            </a:r>
            <a:r>
              <a:rPr lang="en-US" sz="5400" b="0" dirty="0">
                <a:solidFill>
                  <a:schemeClr val="bg1"/>
                </a:solidFill>
                <a:latin typeface="Gill Sans" panose="020B0502020104020203" pitchFamily="34" charset="-79"/>
                <a:cs typeface="Gill Sans" panose="020B0502020104020203" pitchFamily="34" charset="-79"/>
              </a:rPr>
              <a:t>, Lazare Coulibary</a:t>
            </a:r>
            <a:r>
              <a:rPr lang="en-US" sz="5400" b="0" baseline="30000" dirty="0">
                <a:solidFill>
                  <a:schemeClr val="bg1"/>
                </a:solidFill>
                <a:latin typeface="Gill Sans" panose="020B0502020104020203" pitchFamily="34" charset="-79"/>
                <a:cs typeface="Gill Sans" panose="020B0502020104020203" pitchFamily="34" charset="-79"/>
              </a:rPr>
              <a:t>1, </a:t>
            </a:r>
            <a:r>
              <a:rPr lang="en-US" sz="5400" b="0" dirty="0">
                <a:solidFill>
                  <a:schemeClr val="bg1"/>
                </a:solidFill>
                <a:latin typeface="Gill Sans" panose="020B0502020104020203" pitchFamily="34" charset="-79"/>
                <a:cs typeface="Gill Sans" panose="020B0502020104020203" pitchFamily="34" charset="-79"/>
              </a:rPr>
              <a:t>,Joseph Obure</a:t>
            </a:r>
            <a:r>
              <a:rPr lang="en-US" sz="5400" b="0" baseline="30000" dirty="0">
                <a:solidFill>
                  <a:schemeClr val="bg1"/>
                </a:solidFill>
                <a:latin typeface="Gill Sans" panose="020B0502020104020203" pitchFamily="34" charset="-79"/>
                <a:cs typeface="Gill Sans" panose="020B0502020104020203" pitchFamily="34" charset="-79"/>
              </a:rPr>
              <a:t>1</a:t>
            </a:r>
            <a:r>
              <a:rPr lang="en-US" sz="5400" b="0" dirty="0">
                <a:solidFill>
                  <a:schemeClr val="bg1"/>
                </a:solidFill>
                <a:latin typeface="Gill Sans" panose="020B0502020104020203" pitchFamily="34" charset="-79"/>
                <a:cs typeface="Gill Sans" panose="020B0502020104020203" pitchFamily="34" charset="-79"/>
              </a:rPr>
              <a:t>, Aminata Traore</a:t>
            </a:r>
            <a:r>
              <a:rPr lang="en-US" sz="5400" b="0" baseline="30000" dirty="0">
                <a:solidFill>
                  <a:schemeClr val="bg1"/>
                </a:solidFill>
                <a:latin typeface="Gill Sans" panose="020B0502020104020203" pitchFamily="34" charset="-79"/>
                <a:cs typeface="Gill Sans" panose="020B0502020104020203" pitchFamily="34" charset="-79"/>
              </a:rPr>
              <a:t>2</a:t>
            </a:r>
            <a:r>
              <a:rPr lang="en-US" sz="5900" b="0" dirty="0">
                <a:solidFill>
                  <a:schemeClr val="bg1"/>
                </a:solidFill>
                <a:latin typeface="Gill Sans" panose="020B0502020104020203" pitchFamily="34" charset="-79"/>
                <a:cs typeface="Gill Sans" panose="020B0502020104020203" pitchFamily="34" charset="-79"/>
              </a:rPr>
              <a:t/>
            </a:r>
            <a:br>
              <a:rPr lang="en-US" sz="5900" b="0" dirty="0">
                <a:solidFill>
                  <a:schemeClr val="bg1"/>
                </a:solidFill>
                <a:latin typeface="Gill Sans" panose="020B0502020104020203" pitchFamily="34" charset="-79"/>
                <a:cs typeface="Gill Sans" panose="020B0502020104020203" pitchFamily="34" charset="-79"/>
              </a:rPr>
            </a:br>
            <a:r>
              <a:rPr lang="en-US" sz="4800" b="0" baseline="30000" dirty="0">
                <a:solidFill>
                  <a:schemeClr val="bg1"/>
                </a:solidFill>
                <a:latin typeface="Gill Sans" panose="020B0502020104020203" pitchFamily="34" charset="-79"/>
                <a:cs typeface="Gill Sans" panose="020B0502020104020203" pitchFamily="34" charset="-79"/>
              </a:rPr>
              <a:t>1</a:t>
            </a:r>
            <a:r>
              <a:rPr lang="en-US" sz="4800" b="0" dirty="0">
                <a:solidFill>
                  <a:schemeClr val="bg1"/>
                </a:solidFill>
                <a:latin typeface="Gill Sans" panose="020B0502020104020203" pitchFamily="34" charset="-79"/>
                <a:cs typeface="Gill Sans" panose="020B0502020104020203" pitchFamily="34" charset="-79"/>
              </a:rPr>
              <a:t>MOMENTUM Integrated Health Resilience, DC, </a:t>
            </a:r>
            <a:r>
              <a:rPr lang="en-US" sz="4800" b="0" baseline="30000" dirty="0">
                <a:solidFill>
                  <a:schemeClr val="bg1"/>
                </a:solidFill>
                <a:latin typeface="Gill Sans" panose="020B0502020104020203" pitchFamily="34" charset="-79"/>
                <a:cs typeface="Gill Sans" panose="020B0502020104020203" pitchFamily="34" charset="-79"/>
              </a:rPr>
              <a:t>2</a:t>
            </a:r>
            <a:r>
              <a:rPr lang="en-US" sz="4800" b="0" dirty="0">
                <a:solidFill>
                  <a:schemeClr val="bg1"/>
                </a:solidFill>
                <a:latin typeface="Gill Sans" panose="020B0502020104020203" pitchFamily="34" charset="-79"/>
                <a:cs typeface="Gill Sans" panose="020B0502020104020203" pitchFamily="34" charset="-79"/>
              </a:rPr>
              <a:t>MOMENTUM Integrated Health Resilience, Mali </a:t>
            </a:r>
          </a:p>
        </p:txBody>
      </p:sp>
      <p:sp>
        <p:nvSpPr>
          <p:cNvPr id="30" name="Text Placeholder 13"/>
          <p:cNvSpPr txBox="1">
            <a:spLocks/>
          </p:cNvSpPr>
          <p:nvPr/>
        </p:nvSpPr>
        <p:spPr>
          <a:xfrm>
            <a:off x="26951535" y="11648237"/>
            <a:ext cx="10970582" cy="1108725"/>
          </a:xfrm>
          <a:prstGeom prst="rect">
            <a:avLst/>
          </a:prstGeom>
        </p:spPr>
        <p:txBody>
          <a:bodyPr/>
          <a:lstStyle>
            <a:lvl1pPr marL="342900" indent="-342900" algn="l" defTabSz="914400" rtl="0" eaLnBrk="1" latinLnBrk="0" hangingPunct="1">
              <a:spcBef>
                <a:spcPct val="20000"/>
              </a:spcBef>
              <a:buClr>
                <a:srgbClr val="6CC04A"/>
              </a:buClr>
              <a:buFont typeface="Arial" panose="020B0604020202020204" pitchFamily="34" charset="0"/>
              <a:buChar char="•"/>
              <a:defRPr sz="3200" kern="1200">
                <a:solidFill>
                  <a:schemeClr val="bg2">
                    <a:lumMod val="10000"/>
                  </a:schemeClr>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lumMod val="10000"/>
                  </a:schemeClr>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4400" cap="all" dirty="0">
                <a:solidFill>
                  <a:schemeClr val="accent3"/>
                </a:solidFill>
                <a:latin typeface="Calibri" panose="020F0502020204030204" pitchFamily="34" charset="0"/>
                <a:cs typeface="Calibri" panose="020F0502020204030204" pitchFamily="34" charset="0"/>
              </a:rPr>
              <a:t>IMNCI EXERCISE BOOK </a:t>
            </a:r>
            <a:endParaRPr lang="en-US" sz="4400" b="1" cap="all" dirty="0">
              <a:solidFill>
                <a:schemeClr val="accent3"/>
              </a:solidFill>
              <a:latin typeface="Calibri" panose="020F0502020204030204" pitchFamily="34" charset="0"/>
              <a:cs typeface="Calibri" panose="020F0502020204030204" pitchFamily="34" charset="0"/>
            </a:endParaRPr>
          </a:p>
        </p:txBody>
      </p:sp>
      <p:sp>
        <p:nvSpPr>
          <p:cNvPr id="35" name="Text Placeholder 13"/>
          <p:cNvSpPr txBox="1">
            <a:spLocks/>
          </p:cNvSpPr>
          <p:nvPr/>
        </p:nvSpPr>
        <p:spPr>
          <a:xfrm>
            <a:off x="26624729" y="6167824"/>
            <a:ext cx="10704763" cy="914528"/>
          </a:xfrm>
          <a:prstGeom prst="rect">
            <a:avLst/>
          </a:prstGeom>
        </p:spPr>
        <p:txBody>
          <a:bodyPr/>
          <a:lstStyle>
            <a:lvl1pPr marL="342900" indent="-342900" algn="l" defTabSz="914400" rtl="0" eaLnBrk="1" latinLnBrk="0" hangingPunct="1">
              <a:spcBef>
                <a:spcPct val="20000"/>
              </a:spcBef>
              <a:buClr>
                <a:srgbClr val="6CC04A"/>
              </a:buClr>
              <a:buFont typeface="Arial" panose="020B0604020202020204" pitchFamily="34" charset="0"/>
              <a:buChar char="•"/>
              <a:defRPr sz="3200" kern="1200">
                <a:solidFill>
                  <a:schemeClr val="bg2">
                    <a:lumMod val="10000"/>
                  </a:schemeClr>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lumMod val="10000"/>
                  </a:schemeClr>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4000" cap="all" dirty="0">
                <a:solidFill>
                  <a:schemeClr val="accent3"/>
                </a:solidFill>
                <a:latin typeface="Calibri" panose="020F0502020204030204" pitchFamily="34" charset="0"/>
                <a:cs typeface="Calibri" panose="020F0502020204030204" pitchFamily="34" charset="0"/>
              </a:rPr>
              <a:t>New IMNCI participant training module </a:t>
            </a:r>
          </a:p>
        </p:txBody>
      </p:sp>
      <p:sp>
        <p:nvSpPr>
          <p:cNvPr id="36" name="Text Box 346"/>
          <p:cNvSpPr txBox="1">
            <a:spLocks noChangeArrowheads="1"/>
          </p:cNvSpPr>
          <p:nvPr/>
        </p:nvSpPr>
        <p:spPr bwMode="auto">
          <a:xfrm>
            <a:off x="1144106" y="22331679"/>
            <a:ext cx="11387469" cy="8760763"/>
          </a:xfrm>
          <a:prstGeom prst="rect">
            <a:avLst/>
          </a:prstGeom>
          <a:solidFill>
            <a:schemeClr val="accent1">
              <a:lumMod val="20000"/>
              <a:lumOff val="80000"/>
            </a:schemeClr>
          </a:solidFill>
          <a:ln w="9525">
            <a:noFill/>
            <a:miter lim="800000"/>
            <a:headEnd/>
            <a:tailEnd/>
          </a:ln>
        </p:spPr>
        <p:txBody>
          <a:bodyPr wrap="square" lIns="200260" tIns="100123" rIns="200260" bIns="100123">
            <a:spAutoFit/>
          </a:bodyPr>
          <a:lstStyle/>
          <a:p>
            <a:pPr marL="571500" indent="-571500" defTabSz="9614625">
              <a:lnSpc>
                <a:spcPct val="110000"/>
              </a:lnSpc>
              <a:spcAft>
                <a:spcPts val="2600"/>
              </a:spcAft>
              <a:buFont typeface="Arial" panose="020B0604020202020204" pitchFamily="34" charset="0"/>
              <a:buChar char="•"/>
            </a:pPr>
            <a:r>
              <a:rPr lang="en-US" sz="3600" b="0" dirty="0">
                <a:latin typeface="Calibri" panose="020F0502020204030204" pitchFamily="34" charset="0"/>
                <a:cs typeface="Calibri" panose="020F0502020204030204" pitchFamily="34" charset="0"/>
              </a:rPr>
              <a:t>MIHR is the U.S. Agency for International Development’s global flagship project to strengthen equitable and quality maternal, newborn, and child health care and service delivery in fragile settings, including Mali (2021 – 2025).</a:t>
            </a:r>
          </a:p>
          <a:p>
            <a:pPr marL="571500" indent="-571500" defTabSz="9614625">
              <a:lnSpc>
                <a:spcPct val="110000"/>
              </a:lnSpc>
              <a:spcAft>
                <a:spcPts val="2600"/>
              </a:spcAft>
              <a:buFont typeface="Arial" panose="020B0604020202020204" pitchFamily="34" charset="0"/>
              <a:buChar char="•"/>
            </a:pPr>
            <a:r>
              <a:rPr lang="en-US" sz="3600" b="0" dirty="0">
                <a:latin typeface="Calibri" panose="020F0502020204030204" pitchFamily="34" charset="0"/>
                <a:cs typeface="Calibri" panose="020F0502020204030204" pitchFamily="34" charset="0"/>
              </a:rPr>
              <a:t>In Mali,  MIHR targets two regions located in the North, </a:t>
            </a:r>
            <a:r>
              <a:rPr lang="en-US" sz="3600" dirty="0">
                <a:latin typeface="Calibri" panose="020F0502020204030204" pitchFamily="34" charset="0"/>
                <a:cs typeface="Calibri" panose="020F0502020204030204" pitchFamily="34" charset="0"/>
              </a:rPr>
              <a:t>Gao </a:t>
            </a:r>
            <a:r>
              <a:rPr lang="en-US" sz="3600" b="0" dirty="0">
                <a:latin typeface="Calibri" panose="020F0502020204030204" pitchFamily="34" charset="0"/>
                <a:cs typeface="Calibri" panose="020F0502020204030204" pitchFamily="34" charset="0"/>
              </a:rPr>
              <a:t>and </a:t>
            </a:r>
            <a:r>
              <a:rPr lang="en-US" sz="3600" dirty="0">
                <a:latin typeface="Calibri" panose="020F0502020204030204" pitchFamily="34" charset="0"/>
                <a:cs typeface="Calibri" panose="020F0502020204030204" pitchFamily="34" charset="0"/>
              </a:rPr>
              <a:t>Timbuktu</a:t>
            </a:r>
            <a:r>
              <a:rPr lang="en-US" sz="3600" b="0" dirty="0">
                <a:latin typeface="Calibri" panose="020F0502020204030204" pitchFamily="34" charset="0"/>
                <a:cs typeface="Calibri" panose="020F0502020204030204" pitchFamily="34" charset="0"/>
              </a:rPr>
              <a:t>. These are among the most fragile regions due to security issues in Northern of the country since 2013, which disrupted health services and increased the child mortality </a:t>
            </a:r>
            <a:r>
              <a:rPr lang="en-US" sz="3600" b="0" dirty="0" smtClean="0">
                <a:latin typeface="Calibri" panose="020F0502020204030204" pitchFamily="34" charset="0"/>
                <a:cs typeface="Calibri" panose="020F0502020204030204" pitchFamily="34" charset="0"/>
              </a:rPr>
              <a:t>rate </a:t>
            </a:r>
            <a:r>
              <a:rPr lang="en-US" sz="3600" b="0" baseline="30000" dirty="0" smtClean="0">
                <a:latin typeface="Calibri" panose="020F0502020204030204" pitchFamily="34" charset="0"/>
                <a:cs typeface="Calibri" panose="020F0502020204030204" pitchFamily="34" charset="0"/>
              </a:rPr>
              <a:t>6,7</a:t>
            </a:r>
            <a:endParaRPr lang="en-US" sz="3600" b="0" baseline="30000" dirty="0">
              <a:latin typeface="Calibri" panose="020F0502020204030204" pitchFamily="34" charset="0"/>
              <a:cs typeface="Calibri" panose="020F0502020204030204" pitchFamily="34" charset="0"/>
            </a:endParaRPr>
          </a:p>
          <a:p>
            <a:pPr marL="571500" indent="-571500" defTabSz="9614625">
              <a:lnSpc>
                <a:spcPct val="110000"/>
              </a:lnSpc>
              <a:spcAft>
                <a:spcPts val="2600"/>
              </a:spcAft>
              <a:buFont typeface="Arial" panose="020B0604020202020204" pitchFamily="34" charset="0"/>
              <a:buChar char="•"/>
            </a:pPr>
            <a:r>
              <a:rPr lang="en-US" sz="3600" b="0" dirty="0">
                <a:latin typeface="Calibri" panose="020F0502020204030204" pitchFamily="34" charset="0"/>
                <a:cs typeface="Calibri" panose="020F0502020204030204" pitchFamily="34" charset="0"/>
              </a:rPr>
              <a:t>Implementing IMNCI in these fragile settings requires a shortened version of IMNCI course to be able to train more health care providers due to high turnover.</a:t>
            </a:r>
          </a:p>
        </p:txBody>
      </p:sp>
      <p:sp>
        <p:nvSpPr>
          <p:cNvPr id="37" name="Text Box 358"/>
          <p:cNvSpPr txBox="1">
            <a:spLocks noChangeArrowheads="1"/>
          </p:cNvSpPr>
          <p:nvPr/>
        </p:nvSpPr>
        <p:spPr bwMode="auto">
          <a:xfrm>
            <a:off x="13255801" y="5675420"/>
            <a:ext cx="11968532" cy="25221110"/>
          </a:xfrm>
          <a:prstGeom prst="rect">
            <a:avLst/>
          </a:prstGeom>
          <a:solidFill>
            <a:schemeClr val="accent3">
              <a:lumMod val="20000"/>
              <a:lumOff val="80000"/>
            </a:schemeClr>
          </a:solidFill>
          <a:ln w="9525">
            <a:noFill/>
            <a:miter lim="800000"/>
            <a:headEnd/>
            <a:tailEnd/>
          </a:ln>
          <a:effectLst/>
        </p:spPr>
        <p:txBody>
          <a:bodyPr wrap="square" lIns="200260" tIns="100123" rIns="200260" bIns="100123" anchor="ctr">
            <a:noAutofit/>
          </a:bodyPr>
          <a:lstStyle/>
          <a:p>
            <a:pPr marL="521335" indent="-521335" eaLnBrk="0" hangingPunct="0">
              <a:lnSpc>
                <a:spcPct val="110000"/>
              </a:lnSpc>
              <a:buFont typeface="Arial" pitchFamily="34" charset="0"/>
              <a:buChar char="•"/>
              <a:defRPr/>
            </a:pPr>
            <a:endParaRPr lang="en-US" sz="3800" b="0" dirty="0">
              <a:latin typeface="Calibri" panose="020F0502020204030204" pitchFamily="34" charset="0"/>
              <a:ea typeface="Calibri" panose="020F0502020204030204" pitchFamily="34" charset="0"/>
              <a:cs typeface="Calibri" panose="020F0502020204030204" pitchFamily="34" charset="0"/>
            </a:endParaRPr>
          </a:p>
          <a:p>
            <a:pPr marL="521335" indent="-521335" eaLnBrk="0" hangingPunct="0">
              <a:lnSpc>
                <a:spcPct val="110000"/>
              </a:lnSpc>
              <a:buFont typeface="Arial" pitchFamily="34" charset="0"/>
              <a:buChar char="•"/>
              <a:defRPr/>
            </a:pPr>
            <a:endParaRPr lang="en-US" sz="3800" b="0" dirty="0">
              <a:latin typeface="Calibri" panose="020F0502020204030204" pitchFamily="34" charset="0"/>
              <a:ea typeface="Calibri" panose="020F0502020204030204" pitchFamily="34" charset="0"/>
              <a:cs typeface="Calibri" panose="020F0502020204030204" pitchFamily="34" charset="0"/>
            </a:endParaRPr>
          </a:p>
          <a:p>
            <a:pPr marL="521335" indent="-521335" eaLnBrk="0" hangingPunct="0">
              <a:lnSpc>
                <a:spcPct val="110000"/>
              </a:lnSpc>
              <a:buFont typeface="Arial" pitchFamily="34" charset="0"/>
              <a:buChar char="•"/>
              <a:defRPr/>
            </a:pPr>
            <a:endParaRPr lang="en-US" sz="3800" b="0" dirty="0">
              <a:latin typeface="Calibri" panose="020F0502020204030204" pitchFamily="34" charset="0"/>
              <a:ea typeface="Calibri" panose="020F0502020204030204" pitchFamily="34" charset="0"/>
              <a:cs typeface="Calibri" panose="020F0502020204030204" pitchFamily="34" charset="0"/>
            </a:endParaRPr>
          </a:p>
          <a:p>
            <a:pPr marL="521335" indent="-521335" eaLnBrk="0" hangingPunct="0">
              <a:lnSpc>
                <a:spcPct val="110000"/>
              </a:lnSpc>
              <a:buFont typeface="Arial" pitchFamily="34" charset="0"/>
              <a:buChar char="•"/>
              <a:defRPr/>
            </a:pPr>
            <a:endParaRPr lang="en-US" sz="3800" b="0" dirty="0">
              <a:latin typeface="Calibri" panose="020F0502020204030204" pitchFamily="34" charset="0"/>
              <a:ea typeface="Calibri" panose="020F0502020204030204" pitchFamily="34" charset="0"/>
              <a:cs typeface="Calibri" panose="020F0502020204030204" pitchFamily="34" charset="0"/>
            </a:endParaRPr>
          </a:p>
          <a:p>
            <a:pPr marL="521335" indent="-521335" eaLnBrk="0" hangingPunct="0">
              <a:lnSpc>
                <a:spcPct val="110000"/>
              </a:lnSpc>
              <a:buFont typeface="Arial" pitchFamily="34" charset="0"/>
              <a:buChar char="•"/>
              <a:defRPr/>
            </a:pPr>
            <a:endParaRPr lang="en-US" sz="3800" b="0" dirty="0">
              <a:latin typeface="Calibri" panose="020F0502020204030204" pitchFamily="34" charset="0"/>
              <a:ea typeface="Calibri" panose="020F0502020204030204" pitchFamily="34" charset="0"/>
              <a:cs typeface="Calibri" panose="020F0502020204030204" pitchFamily="34" charset="0"/>
            </a:endParaRPr>
          </a:p>
          <a:p>
            <a:pPr marL="521335" indent="-521335" eaLnBrk="0" hangingPunct="0">
              <a:lnSpc>
                <a:spcPct val="110000"/>
              </a:lnSpc>
              <a:buFont typeface="Arial" pitchFamily="34" charset="0"/>
              <a:buChar char="•"/>
              <a:defRPr/>
            </a:pPr>
            <a:endParaRPr lang="en-US" sz="3800" b="0" dirty="0">
              <a:latin typeface="Calibri" panose="020F0502020204030204" pitchFamily="34" charset="0"/>
              <a:ea typeface="Calibri" panose="020F0502020204030204" pitchFamily="34" charset="0"/>
              <a:cs typeface="Calibri" panose="020F0502020204030204" pitchFamily="34" charset="0"/>
            </a:endParaRPr>
          </a:p>
          <a:p>
            <a:pPr eaLnBrk="0" hangingPunct="0">
              <a:lnSpc>
                <a:spcPct val="110000"/>
              </a:lnSpc>
              <a:defRPr/>
            </a:pPr>
            <a:endParaRPr lang="en-US" sz="3800" b="0" dirty="0">
              <a:latin typeface="Calibri" panose="020F0502020204030204" pitchFamily="34" charset="0"/>
              <a:cs typeface="Calibri" panose="020F0502020204030204" pitchFamily="34" charset="0"/>
            </a:endParaRPr>
          </a:p>
          <a:p>
            <a:pPr marL="521335" indent="-521335" eaLnBrk="0" hangingPunct="0">
              <a:lnSpc>
                <a:spcPct val="110000"/>
              </a:lnSpc>
              <a:buFont typeface="Arial" pitchFamily="34" charset="0"/>
              <a:buChar char="•"/>
              <a:defRPr/>
            </a:pPr>
            <a:endParaRPr lang="en-US" sz="3800" b="0" dirty="0">
              <a:latin typeface="Calibri" panose="020F0502020204030204" pitchFamily="34" charset="0"/>
              <a:ea typeface="Calibri" panose="020F0502020204030204" pitchFamily="34" charset="0"/>
              <a:cs typeface="Calibri" panose="020F0502020204030204" pitchFamily="34" charset="0"/>
            </a:endParaRPr>
          </a:p>
          <a:p>
            <a:pPr eaLnBrk="0" hangingPunct="0">
              <a:lnSpc>
                <a:spcPct val="110000"/>
              </a:lnSpc>
              <a:defRPr/>
            </a:pPr>
            <a:endParaRPr lang="en-US" sz="3800" b="0" dirty="0">
              <a:latin typeface="Calibri" panose="020F0502020204030204" pitchFamily="34" charset="0"/>
              <a:cs typeface="Calibri" panose="020F0502020204030204" pitchFamily="34" charset="0"/>
            </a:endParaRPr>
          </a:p>
          <a:p>
            <a:pPr eaLnBrk="0" hangingPunct="0">
              <a:lnSpc>
                <a:spcPct val="110000"/>
              </a:lnSpc>
              <a:defRPr/>
            </a:pPr>
            <a:endParaRPr lang="en-US" sz="3800" b="0" dirty="0">
              <a:latin typeface="Calibri" panose="020F0502020204030204" pitchFamily="34" charset="0"/>
              <a:cs typeface="Calibri" panose="020F0502020204030204" pitchFamily="34" charset="0"/>
            </a:endParaRPr>
          </a:p>
          <a:p>
            <a:pPr eaLnBrk="0" hangingPunct="0">
              <a:lnSpc>
                <a:spcPct val="110000"/>
              </a:lnSpc>
              <a:defRPr/>
            </a:pPr>
            <a:endParaRPr lang="en-US" sz="3800" b="0" dirty="0">
              <a:latin typeface="Calibri" panose="020F0502020204030204" pitchFamily="34" charset="0"/>
              <a:cs typeface="Calibri" panose="020F0502020204030204" pitchFamily="34" charset="0"/>
            </a:endParaRPr>
          </a:p>
          <a:p>
            <a:pPr marL="521335" indent="-521335" eaLnBrk="0" hangingPunct="0">
              <a:lnSpc>
                <a:spcPct val="110000"/>
              </a:lnSpc>
              <a:buFont typeface="Arial" pitchFamily="34" charset="0"/>
              <a:buChar char="•"/>
              <a:defRPr/>
            </a:pPr>
            <a:endParaRPr lang="en-US" sz="3800" b="0" dirty="0">
              <a:latin typeface="Calibri" panose="020F0502020204030204" pitchFamily="34" charset="0"/>
              <a:ea typeface="Calibri" panose="020F0502020204030204" pitchFamily="34" charset="0"/>
              <a:cs typeface="Calibri" panose="020F0502020204030204" pitchFamily="34" charset="0"/>
            </a:endParaRPr>
          </a:p>
          <a:p>
            <a:pPr marL="521335" indent="-521335" eaLnBrk="0" hangingPunct="0">
              <a:lnSpc>
                <a:spcPct val="110000"/>
              </a:lnSpc>
              <a:buFont typeface="Arial" pitchFamily="34" charset="0"/>
              <a:buChar char="•"/>
              <a:defRPr/>
            </a:pPr>
            <a:endParaRPr lang="en-US" sz="3800" b="0" dirty="0">
              <a:latin typeface="Calibri" panose="020F0502020204030204" pitchFamily="34" charset="0"/>
              <a:ea typeface="Calibri" panose="020F0502020204030204" pitchFamily="34" charset="0"/>
              <a:cs typeface="Calibri" panose="020F0502020204030204" pitchFamily="34" charset="0"/>
            </a:endParaRPr>
          </a:p>
          <a:p>
            <a:pPr marL="521335" indent="-521335" eaLnBrk="0" hangingPunct="0">
              <a:lnSpc>
                <a:spcPct val="110000"/>
              </a:lnSpc>
              <a:buFont typeface="Arial" pitchFamily="34" charset="0"/>
              <a:buChar char="•"/>
              <a:defRPr/>
            </a:pPr>
            <a:r>
              <a:rPr lang="en-US" sz="3800" b="0" dirty="0">
                <a:latin typeface="Calibri" panose="020F0502020204030204" pitchFamily="34" charset="0"/>
                <a:cs typeface="Calibri" panose="020F0502020204030204" pitchFamily="34" charset="0"/>
              </a:rPr>
              <a:t>In 2022, MIHR project staff </a:t>
            </a:r>
            <a:r>
              <a:rPr lang="en-US" sz="3800" dirty="0">
                <a:latin typeface="Calibri" panose="020F0502020204030204" pitchFamily="34" charset="0"/>
                <a:cs typeface="Calibri" panose="020F0502020204030204" pitchFamily="34" charset="0"/>
              </a:rPr>
              <a:t>conducted high-level advocacy</a:t>
            </a:r>
            <a:r>
              <a:rPr lang="en-US" sz="3800" b="0" dirty="0">
                <a:latin typeface="Calibri" panose="020F0502020204030204" pitchFamily="34" charset="0"/>
                <a:cs typeface="Calibri" panose="020F0502020204030204" pitchFamily="34" charset="0"/>
              </a:rPr>
              <a:t> by holding discussions within key Mali Ministry of Health (MOH) officials for the adoption of the shortened IMNCI course.</a:t>
            </a:r>
            <a:endParaRPr lang="en-US" sz="3800" b="0" dirty="0">
              <a:latin typeface="Calibri" panose="020F0502020204030204" pitchFamily="34" charset="0"/>
              <a:ea typeface="Calibri" panose="020F0502020204030204" pitchFamily="34" charset="0"/>
              <a:cs typeface="Calibri" panose="020F0502020204030204" pitchFamily="34" charset="0"/>
            </a:endParaRPr>
          </a:p>
          <a:p>
            <a:pPr marL="521335" indent="-521335" eaLnBrk="0" hangingPunct="0">
              <a:lnSpc>
                <a:spcPct val="110000"/>
              </a:lnSpc>
              <a:buFont typeface="Arial" pitchFamily="34" charset="0"/>
              <a:buChar char="•"/>
              <a:defRPr/>
            </a:pPr>
            <a:endParaRPr lang="en-US" sz="3800" b="0" dirty="0">
              <a:latin typeface="Calibri" panose="020F0502020204030204" pitchFamily="34" charset="0"/>
              <a:ea typeface="Calibri" panose="020F0502020204030204" pitchFamily="34" charset="0"/>
              <a:cs typeface="Calibri" panose="020F0502020204030204" pitchFamily="34" charset="0"/>
            </a:endParaRPr>
          </a:p>
          <a:p>
            <a:pPr marL="521335" indent="-521335" eaLnBrk="0" hangingPunct="0">
              <a:lnSpc>
                <a:spcPct val="110000"/>
              </a:lnSpc>
              <a:buFont typeface="Arial" pitchFamily="34" charset="0"/>
              <a:buChar char="•"/>
              <a:defRPr/>
            </a:pPr>
            <a:r>
              <a:rPr lang="en-US" sz="3800" b="0" dirty="0">
                <a:latin typeface="Calibri" panose="020F0502020204030204" pitchFamily="34" charset="0"/>
                <a:cs typeface="Calibri" panose="020F0502020204030204" pitchFamily="34" charset="0"/>
              </a:rPr>
              <a:t>This </a:t>
            </a:r>
            <a:r>
              <a:rPr lang="en-US" sz="3800" dirty="0">
                <a:latin typeface="Calibri" panose="020F0502020204030204" pitchFamily="34" charset="0"/>
                <a:cs typeface="Calibri" panose="020F0502020204030204" pitchFamily="34" charset="0"/>
              </a:rPr>
              <a:t>advocacy led to a national stakeholders’ workshop  in 2023 </a:t>
            </a:r>
            <a:r>
              <a:rPr lang="en-US" sz="3800" b="0" dirty="0">
                <a:latin typeface="Calibri" panose="020F0502020204030204" pitchFamily="34" charset="0"/>
                <a:cs typeface="Calibri" panose="020F0502020204030204" pitchFamily="34" charset="0"/>
              </a:rPr>
              <a:t>to convert the current 12-day IMNCI course to a shorter, 6-day model.</a:t>
            </a:r>
            <a:endParaRPr lang="en-US" sz="3800" b="0" dirty="0">
              <a:latin typeface="Calibri" panose="020F0502020204030204" pitchFamily="34" charset="0"/>
              <a:ea typeface="Calibri" panose="020F0502020204030204" pitchFamily="34" charset="0"/>
              <a:cs typeface="Calibri" panose="020F0502020204030204" pitchFamily="34" charset="0"/>
            </a:endParaRPr>
          </a:p>
          <a:p>
            <a:pPr marL="521335" indent="-521335" eaLnBrk="0" hangingPunct="0">
              <a:lnSpc>
                <a:spcPct val="110000"/>
              </a:lnSpc>
              <a:buFont typeface="Arial" pitchFamily="34" charset="0"/>
              <a:buChar char="•"/>
              <a:defRPr/>
            </a:pPr>
            <a:endParaRPr lang="en-US" sz="3800" b="0" dirty="0">
              <a:latin typeface="Calibri" panose="020F0502020204030204" pitchFamily="34" charset="0"/>
              <a:ea typeface="Calibri" panose="020F0502020204030204" pitchFamily="34" charset="0"/>
              <a:cs typeface="Calibri" panose="020F0502020204030204" pitchFamily="34" charset="0"/>
            </a:endParaRPr>
          </a:p>
          <a:p>
            <a:pPr marL="521335" indent="-521335" eaLnBrk="0" hangingPunct="0">
              <a:lnSpc>
                <a:spcPct val="110000"/>
              </a:lnSpc>
              <a:buFont typeface="Arial" pitchFamily="34" charset="0"/>
              <a:buChar char="•"/>
              <a:defRPr/>
            </a:pPr>
            <a:r>
              <a:rPr lang="en-US" sz="3800" b="0" dirty="0">
                <a:latin typeface="Calibri"/>
                <a:ea typeface="Calibri"/>
                <a:cs typeface="Calibri"/>
              </a:rPr>
              <a:t>The process involved people from different Ministry of Health (MOH) departments, Mali Pediatric Association (AMAPED), National Institute of Health Sciences Training, IMNCI resource persons, MIHR, and relevant IMNCI implementing partners in Mali.</a:t>
            </a:r>
          </a:p>
          <a:p>
            <a:pPr eaLnBrk="0" hangingPunct="0">
              <a:lnSpc>
                <a:spcPct val="110000"/>
              </a:lnSpc>
              <a:defRPr/>
            </a:pPr>
            <a:endParaRPr lang="en-US" sz="3800" b="0" dirty="0">
              <a:latin typeface="Calibri" panose="020F0502020204030204" pitchFamily="34" charset="0"/>
              <a:cs typeface="Calibri" panose="020F0502020204030204" pitchFamily="34" charset="0"/>
            </a:endParaRPr>
          </a:p>
          <a:p>
            <a:pPr marL="521335" indent="-521335" eaLnBrk="0" hangingPunct="0">
              <a:lnSpc>
                <a:spcPct val="110000"/>
              </a:lnSpc>
              <a:buFont typeface="Arial" pitchFamily="34" charset="0"/>
              <a:buChar char="•"/>
              <a:defRPr/>
            </a:pPr>
            <a:r>
              <a:rPr lang="en-US" sz="3800" b="0" dirty="0">
                <a:latin typeface="Calibri" panose="020F0502020204030204" pitchFamily="34" charset="0"/>
                <a:cs typeface="Calibri" panose="020F0502020204030204" pitchFamily="34" charset="0"/>
              </a:rPr>
              <a:t>Participants adapted and adopted one participant module to replace the existing IMNCI seven (7) modules. The </a:t>
            </a:r>
            <a:r>
              <a:rPr lang="en-US" sz="3800" dirty="0">
                <a:latin typeface="Calibri" panose="020F0502020204030204" pitchFamily="34" charset="0"/>
                <a:cs typeface="Calibri" panose="020F0502020204030204" pitchFamily="34" charset="0"/>
              </a:rPr>
              <a:t>new participant module is 100 pages, compared to 500 </a:t>
            </a:r>
            <a:r>
              <a:rPr lang="en-US" sz="3800" b="0" dirty="0">
                <a:latin typeface="Calibri" panose="020F0502020204030204" pitchFamily="34" charset="0"/>
                <a:cs typeface="Calibri" panose="020F0502020204030204" pitchFamily="34" charset="0"/>
              </a:rPr>
              <a:t>with the former modules. This was achieved through reducing theory and combining some exercises.</a:t>
            </a:r>
            <a:endParaRPr lang="en-US" sz="3800" b="0" dirty="0">
              <a:latin typeface="Calibri" panose="020F0502020204030204" pitchFamily="34" charset="0"/>
              <a:ea typeface="Calibri" panose="020F0502020204030204" pitchFamily="34" charset="0"/>
              <a:cs typeface="Calibri" panose="020F0502020204030204" pitchFamily="34" charset="0"/>
            </a:endParaRPr>
          </a:p>
          <a:p>
            <a:pPr marL="521335" indent="-521335" eaLnBrk="0" hangingPunct="0">
              <a:lnSpc>
                <a:spcPct val="110000"/>
              </a:lnSpc>
              <a:buFont typeface="Arial" pitchFamily="34" charset="0"/>
              <a:buChar char="•"/>
              <a:defRPr/>
            </a:pPr>
            <a:endParaRPr lang="en-US" sz="3800" b="0" dirty="0">
              <a:latin typeface="Calibri" panose="020F0502020204030204" pitchFamily="34" charset="0"/>
              <a:ea typeface="Calibri" panose="020F0502020204030204" pitchFamily="34" charset="0"/>
              <a:cs typeface="Calibri" panose="020F0502020204030204" pitchFamily="34" charset="0"/>
            </a:endParaRPr>
          </a:p>
          <a:p>
            <a:pPr marL="521335" indent="-521335" eaLnBrk="0" hangingPunct="0">
              <a:lnSpc>
                <a:spcPct val="110000"/>
              </a:lnSpc>
              <a:buFont typeface="Arial" pitchFamily="34" charset="0"/>
              <a:buChar char="•"/>
              <a:defRPr/>
            </a:pPr>
            <a:r>
              <a:rPr lang="en-US" sz="3800" b="0" dirty="0">
                <a:latin typeface="Calibri" panose="020F0502020204030204" pitchFamily="34" charset="0"/>
                <a:cs typeface="Calibri" panose="020F0502020204030204" pitchFamily="34" charset="0"/>
              </a:rPr>
              <a:t>The new </a:t>
            </a:r>
            <a:r>
              <a:rPr lang="en-US" sz="3800" dirty="0">
                <a:latin typeface="Calibri" panose="020F0502020204030204" pitchFamily="34" charset="0"/>
                <a:cs typeface="Calibri" panose="020F0502020204030204" pitchFamily="34" charset="0"/>
              </a:rPr>
              <a:t>training module also incorporates possible severe bacterial infections</a:t>
            </a:r>
            <a:r>
              <a:rPr lang="en-US" sz="3800" b="0" dirty="0">
                <a:latin typeface="Calibri" panose="020F0502020204030204" pitchFamily="34" charset="0"/>
                <a:cs typeface="Calibri" panose="020F0502020204030204" pitchFamily="34" charset="0"/>
              </a:rPr>
              <a:t> (PSBI) integrated into Mali’s IMNCI guideline following MIHR support in June 2022.</a:t>
            </a:r>
            <a:endParaRPr lang="en-US" sz="3800" b="0" dirty="0">
              <a:latin typeface="Calibri" panose="020F0502020204030204" pitchFamily="34" charset="0"/>
              <a:ea typeface="Calibri" panose="020F0502020204030204" pitchFamily="34" charset="0"/>
              <a:cs typeface="Calibri" panose="020F0502020204030204" pitchFamily="34" charset="0"/>
            </a:endParaRPr>
          </a:p>
          <a:p>
            <a:pPr eaLnBrk="0" hangingPunct="0">
              <a:lnSpc>
                <a:spcPct val="110000"/>
              </a:lnSpc>
              <a:defRPr/>
            </a:pPr>
            <a:endParaRPr lang="en-US" sz="3800" b="0" dirty="0">
              <a:latin typeface="Calibri" panose="020F0502020204030204" pitchFamily="34" charset="0"/>
              <a:cs typeface="Calibri" panose="020F0502020204030204" pitchFamily="34" charset="0"/>
            </a:endParaRPr>
          </a:p>
          <a:p>
            <a:pPr marL="521335" indent="-521335" eaLnBrk="0" hangingPunct="0">
              <a:lnSpc>
                <a:spcPct val="110000"/>
              </a:lnSpc>
              <a:buFont typeface="Arial" pitchFamily="34" charset="0"/>
              <a:buChar char="•"/>
              <a:defRPr/>
            </a:pPr>
            <a:r>
              <a:rPr lang="en-US" sz="3800" b="0" dirty="0">
                <a:latin typeface="Calibri" panose="020F0502020204030204" pitchFamily="34" charset="0"/>
                <a:cs typeface="Calibri" panose="020F0502020204030204" pitchFamily="34" charset="0"/>
              </a:rPr>
              <a:t>In additional to the participant module, an </a:t>
            </a:r>
            <a:r>
              <a:rPr lang="en-US" sz="3800" dirty="0">
                <a:latin typeface="Calibri" panose="020F0502020204030204" pitchFamily="34" charset="0"/>
                <a:cs typeface="Calibri" panose="020F0502020204030204" pitchFamily="34" charset="0"/>
              </a:rPr>
              <a:t>exercise book was developed </a:t>
            </a:r>
            <a:r>
              <a:rPr lang="en-US" sz="3800" b="0" dirty="0">
                <a:latin typeface="Calibri" panose="020F0502020204030204" pitchFamily="34" charset="0"/>
                <a:cs typeface="Calibri" panose="020F0502020204030204" pitchFamily="34" charset="0"/>
              </a:rPr>
              <a:t>containing the most important exercises judged crucial for IMNCI learners.</a:t>
            </a:r>
            <a:endParaRPr lang="en-US" sz="3800" b="0" dirty="0">
              <a:latin typeface="Calibri" panose="020F0502020204030204" pitchFamily="34" charset="0"/>
              <a:ea typeface="Calibri" panose="020F0502020204030204" pitchFamily="34" charset="0"/>
              <a:cs typeface="Calibri" panose="020F0502020204030204" pitchFamily="34" charset="0"/>
            </a:endParaRPr>
          </a:p>
          <a:p>
            <a:pPr marL="521335" indent="-521335" eaLnBrk="0" hangingPunct="0">
              <a:lnSpc>
                <a:spcPct val="110000"/>
              </a:lnSpc>
              <a:buFont typeface="Arial" pitchFamily="34" charset="0"/>
              <a:buChar char="•"/>
              <a:defRPr/>
            </a:pPr>
            <a:endParaRPr lang="en-US" sz="3800" b="0" dirty="0">
              <a:latin typeface="Calibri" panose="020F0502020204030204" pitchFamily="34" charset="0"/>
              <a:ea typeface="Calibri" panose="020F0502020204030204" pitchFamily="34" charset="0"/>
              <a:cs typeface="Calibri" panose="020F0502020204030204" pitchFamily="34" charset="0"/>
            </a:endParaRPr>
          </a:p>
          <a:p>
            <a:pPr marL="521335" indent="-521335" eaLnBrk="0" hangingPunct="0">
              <a:lnSpc>
                <a:spcPct val="110000"/>
              </a:lnSpc>
              <a:buFont typeface="Arial" pitchFamily="34" charset="0"/>
              <a:buChar char="•"/>
              <a:defRPr/>
            </a:pPr>
            <a:r>
              <a:rPr lang="en-US" sz="3800" b="0" dirty="0">
                <a:latin typeface="Calibri"/>
                <a:ea typeface="Calibri"/>
                <a:cs typeface="Calibri"/>
              </a:rPr>
              <a:t>Participants </a:t>
            </a:r>
            <a:r>
              <a:rPr lang="en-US" sz="3800" dirty="0">
                <a:latin typeface="Calibri"/>
                <a:ea typeface="Calibri"/>
                <a:cs typeface="Calibri"/>
              </a:rPr>
              <a:t>discussed and validated the training agenda </a:t>
            </a:r>
            <a:r>
              <a:rPr lang="en-US" sz="3800" b="0" dirty="0">
                <a:latin typeface="Calibri"/>
                <a:ea typeface="Calibri"/>
                <a:cs typeface="Calibri"/>
              </a:rPr>
              <a:t>and the  training methodology for the shortened version that  focuses on key elements of the modules and skills acquisition. </a:t>
            </a:r>
            <a:endParaRPr lang="en-US" sz="3800" b="0" dirty="0">
              <a:latin typeface="Calibri" panose="020F0502020204030204" pitchFamily="34" charset="0"/>
              <a:ea typeface="Calibri"/>
              <a:cs typeface="Calibri" panose="020F0502020204030204" pitchFamily="34" charset="0"/>
            </a:endParaRPr>
          </a:p>
          <a:p>
            <a:pPr marL="521335" indent="-521335" eaLnBrk="0" hangingPunct="0">
              <a:lnSpc>
                <a:spcPct val="110000"/>
              </a:lnSpc>
              <a:buFont typeface="Arial" pitchFamily="34" charset="0"/>
              <a:buChar char="•"/>
              <a:defRPr/>
            </a:pPr>
            <a:endParaRPr lang="en-US" sz="3800" b="0" dirty="0">
              <a:latin typeface="Calibri" panose="020F0502020204030204" pitchFamily="34" charset="0"/>
              <a:ea typeface="Calibri" panose="020F0502020204030204" pitchFamily="34" charset="0"/>
              <a:cs typeface="Calibri" panose="020F0502020204030204" pitchFamily="34" charset="0"/>
            </a:endParaRPr>
          </a:p>
          <a:p>
            <a:pPr marL="521335" indent="-521335" eaLnBrk="0" hangingPunct="0">
              <a:lnSpc>
                <a:spcPct val="110000"/>
              </a:lnSpc>
              <a:buFont typeface="Arial" pitchFamily="34" charset="0"/>
              <a:buChar char="•"/>
              <a:defRPr/>
            </a:pPr>
            <a:r>
              <a:rPr lang="en-US" sz="3800" b="0" dirty="0">
                <a:latin typeface="Calibri" panose="020F0502020204030204" pitchFamily="34" charset="0"/>
                <a:cs typeface="Calibri" panose="020F0502020204030204" pitchFamily="34" charset="0"/>
              </a:rPr>
              <a:t>Next steps include training more health care providers using the shortened version  in Gao and Timbuktu and then evaluate the impact of shortened IMNCI course on</a:t>
            </a:r>
            <a:endParaRPr lang="en-US" sz="3800" b="0" dirty="0">
              <a:latin typeface="Calibri" panose="020F0502020204030204" pitchFamily="34" charset="0"/>
              <a:ea typeface="Calibri" panose="020F0502020204030204" pitchFamily="34" charset="0"/>
              <a:cs typeface="Calibri" panose="020F0502020204030204" pitchFamily="34" charset="0"/>
            </a:endParaRPr>
          </a:p>
          <a:p>
            <a:pPr lvl="0" eaLnBrk="0" hangingPunct="0">
              <a:lnSpc>
                <a:spcPct val="110000"/>
              </a:lnSpc>
              <a:defRPr/>
            </a:pPr>
            <a:r>
              <a:rPr lang="en-US" sz="3800" b="0" dirty="0">
                <a:solidFill>
                  <a:srgbClr val="000000"/>
                </a:solidFill>
                <a:latin typeface="Calibri" panose="020F0502020204030204" pitchFamily="34" charset="0"/>
                <a:cs typeface="Calibri" panose="020F0502020204030204" pitchFamily="34" charset="0"/>
              </a:rPr>
              <a:t>     IMNCI quality and adherence in fragile settings.</a:t>
            </a:r>
          </a:p>
          <a:p>
            <a:pPr lvl="0" eaLnBrk="0" hangingPunct="0">
              <a:lnSpc>
                <a:spcPct val="110000"/>
              </a:lnSpc>
              <a:defRPr/>
            </a:pPr>
            <a:endParaRPr lang="en-US" sz="3800" b="0" dirty="0">
              <a:solidFill>
                <a:srgbClr val="000000"/>
              </a:solidFill>
              <a:latin typeface="Calibri" panose="020F0502020204030204" pitchFamily="34" charset="0"/>
              <a:cs typeface="Calibri" panose="020F0502020204030204" pitchFamily="34" charset="0"/>
            </a:endParaRPr>
          </a:p>
          <a:p>
            <a:pPr lvl="0" eaLnBrk="0" hangingPunct="0">
              <a:lnSpc>
                <a:spcPct val="110000"/>
              </a:lnSpc>
              <a:defRPr/>
            </a:pPr>
            <a:endParaRPr lang="en-US" sz="3800" b="0" dirty="0">
              <a:solidFill>
                <a:srgbClr val="000000"/>
              </a:solidFill>
              <a:latin typeface="Calibri" panose="020F0502020204030204" pitchFamily="34" charset="0"/>
              <a:cs typeface="Calibri" panose="020F0502020204030204" pitchFamily="34" charset="0"/>
            </a:endParaRPr>
          </a:p>
          <a:p>
            <a:pPr eaLnBrk="0" hangingPunct="0">
              <a:lnSpc>
                <a:spcPct val="110000"/>
              </a:lnSpc>
              <a:defRPr/>
            </a:pPr>
            <a:endParaRPr lang="en-US" sz="3800" b="0" dirty="0">
              <a:latin typeface="Calibri" panose="020F0502020204030204" pitchFamily="34" charset="0"/>
              <a:cs typeface="Calibri" panose="020F0502020204030204" pitchFamily="34" charset="0"/>
            </a:endParaRPr>
          </a:p>
          <a:p>
            <a:pPr eaLnBrk="0" hangingPunct="0">
              <a:lnSpc>
                <a:spcPct val="110000"/>
              </a:lnSpc>
              <a:defRPr/>
            </a:pPr>
            <a:endParaRPr lang="en-US" sz="3800" b="0" dirty="0">
              <a:latin typeface="Calibri" panose="020F0502020204030204" pitchFamily="34" charset="0"/>
              <a:cs typeface="Calibri" panose="020F0502020204030204" pitchFamily="34" charset="0"/>
            </a:endParaRPr>
          </a:p>
          <a:p>
            <a:pPr eaLnBrk="0" hangingPunct="0">
              <a:lnSpc>
                <a:spcPct val="110000"/>
              </a:lnSpc>
              <a:defRPr/>
            </a:pPr>
            <a:endParaRPr lang="en-US" sz="3800" b="0" dirty="0">
              <a:latin typeface="Calibri" panose="020F0502020204030204" pitchFamily="34" charset="0"/>
              <a:cs typeface="Calibri" panose="020F0502020204030204" pitchFamily="34" charset="0"/>
            </a:endParaRPr>
          </a:p>
          <a:p>
            <a:pPr marL="521335" indent="-521335" eaLnBrk="0" hangingPunct="0">
              <a:lnSpc>
                <a:spcPct val="110000"/>
              </a:lnSpc>
              <a:buFont typeface="Arial" pitchFamily="34" charset="0"/>
              <a:buChar char="•"/>
              <a:defRPr/>
            </a:pPr>
            <a:endParaRPr lang="en-US" sz="3800" b="0" dirty="0">
              <a:latin typeface="Calibri" panose="020F0502020204030204" pitchFamily="34" charset="0"/>
              <a:ea typeface="Calibri" panose="020F0502020204030204" pitchFamily="34" charset="0"/>
              <a:cs typeface="Calibri" panose="020F0502020204030204" pitchFamily="34" charset="0"/>
            </a:endParaRPr>
          </a:p>
          <a:p>
            <a:pPr marL="521335" indent="-521335" eaLnBrk="0" hangingPunct="0">
              <a:lnSpc>
                <a:spcPct val="110000"/>
              </a:lnSpc>
              <a:buFont typeface="Arial" pitchFamily="34" charset="0"/>
              <a:buChar char="•"/>
              <a:defRPr/>
            </a:pPr>
            <a:endParaRPr lang="en-US" sz="3800" b="0" dirty="0">
              <a:latin typeface="Calibri" panose="020F0502020204030204" pitchFamily="34" charset="0"/>
              <a:ea typeface="Calibri" panose="020F0502020204030204" pitchFamily="34" charset="0"/>
              <a:cs typeface="Calibri" panose="020F0502020204030204" pitchFamily="34" charset="0"/>
            </a:endParaRPr>
          </a:p>
          <a:p>
            <a:pPr marL="521335" indent="-521335" eaLnBrk="0" hangingPunct="0">
              <a:lnSpc>
                <a:spcPct val="110000"/>
              </a:lnSpc>
              <a:buFont typeface="Arial" pitchFamily="34" charset="0"/>
              <a:buChar char="•"/>
              <a:defRPr/>
            </a:pPr>
            <a:endParaRPr lang="en-US" sz="3800" b="0" dirty="0">
              <a:latin typeface="Calibri" panose="020F0502020204030204" pitchFamily="34" charset="0"/>
              <a:ea typeface="Calibri" panose="020F0502020204030204" pitchFamily="34" charset="0"/>
              <a:cs typeface="Calibri" panose="020F0502020204030204" pitchFamily="34" charset="0"/>
            </a:endParaRPr>
          </a:p>
          <a:p>
            <a:pPr marL="521335" indent="-521335" eaLnBrk="0" hangingPunct="0">
              <a:lnSpc>
                <a:spcPct val="110000"/>
              </a:lnSpc>
              <a:buFont typeface="Arial" pitchFamily="34" charset="0"/>
              <a:buChar char="•"/>
              <a:defRPr/>
            </a:pPr>
            <a:endParaRPr lang="en-US" sz="3800" b="0" dirty="0">
              <a:latin typeface="Calibri" panose="020F0502020204030204" pitchFamily="34" charset="0"/>
              <a:ea typeface="Calibri" panose="020F0502020204030204" pitchFamily="34" charset="0"/>
              <a:cs typeface="Calibri" panose="020F0502020204030204" pitchFamily="34" charset="0"/>
            </a:endParaRPr>
          </a:p>
          <a:p>
            <a:pPr eaLnBrk="0" hangingPunct="0">
              <a:lnSpc>
                <a:spcPct val="110000"/>
              </a:lnSpc>
              <a:defRPr/>
            </a:pPr>
            <a:r>
              <a:rPr lang="en-US" sz="3800" b="0" dirty="0">
                <a:latin typeface="Calibri" panose="020F0502020204030204" pitchFamily="34" charset="0"/>
                <a:cs typeface="Calibri" panose="020F0502020204030204" pitchFamily="34" charset="0"/>
              </a:rPr>
              <a:t>.  </a:t>
            </a:r>
            <a:endParaRPr lang="en-US" sz="3800" dirty="0">
              <a:latin typeface="Calibri" panose="020F0502020204030204" pitchFamily="34" charset="0"/>
              <a:cs typeface="Calibri" panose="020F0502020204030204" pitchFamily="34" charset="0"/>
            </a:endParaRPr>
          </a:p>
          <a:p>
            <a:pPr marL="521335" indent="-521335" eaLnBrk="0" hangingPunct="0">
              <a:lnSpc>
                <a:spcPct val="110000"/>
              </a:lnSpc>
              <a:buFont typeface="Arial" pitchFamily="34" charset="0"/>
              <a:buChar char="•"/>
              <a:defRPr/>
            </a:pPr>
            <a:endParaRPr lang="en-US" sz="3800" b="0" dirty="0">
              <a:latin typeface="Calibri" panose="020F0502020204030204" pitchFamily="34" charset="0"/>
              <a:ea typeface="Calibri" panose="020F0502020204030204" pitchFamily="34" charset="0"/>
              <a:cs typeface="Calibri" panose="020F0502020204030204" pitchFamily="34" charset="0"/>
            </a:endParaRPr>
          </a:p>
          <a:p>
            <a:pPr marL="521335" indent="-521335" eaLnBrk="0" hangingPunct="0">
              <a:lnSpc>
                <a:spcPct val="110000"/>
              </a:lnSpc>
              <a:buFont typeface="Arial" pitchFamily="34" charset="0"/>
              <a:buChar char="•"/>
              <a:defRPr/>
            </a:pPr>
            <a:endParaRPr lang="en-US" sz="3800" b="0" dirty="0">
              <a:latin typeface="Calibri" panose="020F0502020204030204" pitchFamily="34" charset="0"/>
              <a:ea typeface="Calibri" panose="020F0502020204030204" pitchFamily="34" charset="0"/>
              <a:cs typeface="Calibri" panose="020F0502020204030204" pitchFamily="34" charset="0"/>
            </a:endParaRPr>
          </a:p>
          <a:p>
            <a:pPr eaLnBrk="0" hangingPunct="0">
              <a:lnSpc>
                <a:spcPct val="110000"/>
              </a:lnSpc>
              <a:defRPr/>
            </a:pPr>
            <a:endParaRPr lang="en-US" sz="3800" b="0" dirty="0">
              <a:latin typeface="Calibri" panose="020F0502020204030204" pitchFamily="34" charset="0"/>
              <a:cs typeface="Calibri" panose="020F0502020204030204" pitchFamily="34" charset="0"/>
            </a:endParaRPr>
          </a:p>
        </p:txBody>
      </p:sp>
      <p:sp>
        <p:nvSpPr>
          <p:cNvPr id="38" name="Text Box 399"/>
          <p:cNvSpPr txBox="1">
            <a:spLocks noChangeArrowheads="1"/>
          </p:cNvSpPr>
          <p:nvPr/>
        </p:nvSpPr>
        <p:spPr bwMode="auto">
          <a:xfrm>
            <a:off x="26387748" y="19783432"/>
            <a:ext cx="11177079" cy="6871720"/>
          </a:xfrm>
          <a:prstGeom prst="rect">
            <a:avLst/>
          </a:prstGeom>
          <a:solidFill>
            <a:schemeClr val="accent6">
              <a:lumMod val="20000"/>
              <a:lumOff val="80000"/>
            </a:schemeClr>
          </a:solidFill>
          <a:ln w="9525">
            <a:noFill/>
            <a:miter lim="800000"/>
            <a:headEnd/>
            <a:tailEnd/>
          </a:ln>
        </p:spPr>
        <p:txBody>
          <a:bodyPr wrap="square" lIns="200260" tIns="100123" rIns="200260" bIns="100123" anchor="t">
            <a:spAutoFit/>
          </a:bodyPr>
          <a:lstStyle/>
          <a:p>
            <a:pPr marL="571500" indent="-571500" eaLnBrk="0" hangingPunct="0">
              <a:lnSpc>
                <a:spcPct val="110000"/>
              </a:lnSpc>
              <a:buFont typeface="Arial" panose="020B0604020202020204" pitchFamily="34" charset="0"/>
              <a:buChar char="•"/>
            </a:pPr>
            <a:r>
              <a:rPr lang="en-US" sz="4000" b="0" dirty="0">
                <a:latin typeface="Calibri" panose="020F0502020204030204" pitchFamily="34" charset="0"/>
                <a:cs typeface="Calibri" panose="020F0502020204030204" pitchFamily="34" charset="0"/>
              </a:rPr>
              <a:t>Engaging key stakeholders and national authorities is crucial to facilitate  policy change with regards to IMNCI course shortening.</a:t>
            </a:r>
          </a:p>
          <a:p>
            <a:pPr marL="571500" indent="-571500" eaLnBrk="0" hangingPunct="0">
              <a:lnSpc>
                <a:spcPct val="110000"/>
              </a:lnSpc>
              <a:buFont typeface="Arial" panose="020B0604020202020204" pitchFamily="34" charset="0"/>
              <a:buChar char="•"/>
            </a:pPr>
            <a:endParaRPr lang="en-US" sz="3600" b="0" dirty="0">
              <a:latin typeface="Calibri" panose="020F0502020204030204" pitchFamily="34" charset="0"/>
              <a:cs typeface="Calibri" panose="020F0502020204030204" pitchFamily="34" charset="0"/>
            </a:endParaRPr>
          </a:p>
          <a:p>
            <a:pPr marL="571500" indent="-571500" eaLnBrk="0" hangingPunct="0">
              <a:lnSpc>
                <a:spcPct val="110000"/>
              </a:lnSpc>
              <a:buFont typeface="Arial" panose="020B0604020202020204" pitchFamily="34" charset="0"/>
              <a:buChar char="•"/>
            </a:pPr>
            <a:r>
              <a:rPr lang="en-US" sz="4000" b="0" dirty="0">
                <a:latin typeface="Calibri"/>
                <a:ea typeface="Calibri"/>
                <a:cs typeface="Calibri"/>
              </a:rPr>
              <a:t>Classic and long IMNCI modules can be revised and  shortened into one IMNCI participant module through keeping the most practical content and exercises to reduce costs and time associated  with longer trainings.</a:t>
            </a:r>
          </a:p>
          <a:p>
            <a:pPr marL="571500" indent="-571500" eaLnBrk="0" hangingPunct="0">
              <a:lnSpc>
                <a:spcPct val="110000"/>
              </a:lnSpc>
              <a:buFont typeface="Arial" panose="020B0604020202020204" pitchFamily="34" charset="0"/>
              <a:buChar char="•"/>
            </a:pPr>
            <a:endParaRPr lang="en-US" sz="4000" b="0" dirty="0">
              <a:latin typeface="Calibri" panose="020F0502020204030204" pitchFamily="34" charset="0"/>
              <a:ea typeface="Calibri"/>
              <a:cs typeface="Calibri" panose="020F0502020204030204" pitchFamily="34" charset="0"/>
            </a:endParaRPr>
          </a:p>
        </p:txBody>
      </p:sp>
      <p:sp>
        <p:nvSpPr>
          <p:cNvPr id="54" name="Rectangle 53"/>
          <p:cNvSpPr>
            <a:spLocks noChangeArrowheads="1"/>
          </p:cNvSpPr>
          <p:nvPr/>
        </p:nvSpPr>
        <p:spPr bwMode="auto">
          <a:xfrm>
            <a:off x="37614804" y="31426238"/>
            <a:ext cx="1253523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5943600" algn="l"/>
                <a:tab pos="6000750" algn="l"/>
              </a:tabLst>
              <a:defRPr>
                <a:solidFill>
                  <a:schemeClr val="tx1"/>
                </a:solidFill>
                <a:latin typeface="Arial" pitchFamily="34" charset="0"/>
                <a:cs typeface="Arial" pitchFamily="34" charset="0"/>
              </a:defRPr>
            </a:lvl1pPr>
            <a:lvl2pPr marL="457200">
              <a:tabLst>
                <a:tab pos="5943600" algn="l"/>
                <a:tab pos="6000750" algn="l"/>
              </a:tabLst>
              <a:defRPr>
                <a:solidFill>
                  <a:schemeClr val="tx1"/>
                </a:solidFill>
                <a:latin typeface="Arial" pitchFamily="34" charset="0"/>
                <a:cs typeface="Arial" pitchFamily="34" charset="0"/>
              </a:defRPr>
            </a:lvl2pPr>
            <a:lvl3pPr marL="914400">
              <a:tabLst>
                <a:tab pos="5943600" algn="l"/>
                <a:tab pos="6000750" algn="l"/>
              </a:tabLst>
              <a:defRPr>
                <a:solidFill>
                  <a:schemeClr val="tx1"/>
                </a:solidFill>
                <a:latin typeface="Arial" pitchFamily="34" charset="0"/>
                <a:cs typeface="Arial" pitchFamily="34" charset="0"/>
              </a:defRPr>
            </a:lvl3pPr>
            <a:lvl4pPr marL="1371600">
              <a:tabLst>
                <a:tab pos="5943600" algn="l"/>
                <a:tab pos="6000750" algn="l"/>
              </a:tabLst>
              <a:defRPr>
                <a:solidFill>
                  <a:schemeClr val="tx1"/>
                </a:solidFill>
                <a:latin typeface="Arial" pitchFamily="34" charset="0"/>
                <a:cs typeface="Arial" pitchFamily="34" charset="0"/>
              </a:defRPr>
            </a:lvl4pPr>
            <a:lvl5pPr marL="1828800">
              <a:tabLst>
                <a:tab pos="5943600" algn="l"/>
                <a:tab pos="6000750" algn="l"/>
              </a:tabLst>
              <a:defRPr>
                <a:solidFill>
                  <a:schemeClr val="tx1"/>
                </a:solidFill>
                <a:latin typeface="Arial" pitchFamily="34" charset="0"/>
                <a:cs typeface="Arial" pitchFamily="34" charset="0"/>
              </a:defRPr>
            </a:lvl5pPr>
            <a:lvl6pPr marL="2286000" fontAlgn="base">
              <a:spcBef>
                <a:spcPct val="0"/>
              </a:spcBef>
              <a:spcAft>
                <a:spcPct val="0"/>
              </a:spcAft>
              <a:tabLst>
                <a:tab pos="5943600" algn="l"/>
                <a:tab pos="6000750" algn="l"/>
              </a:tabLst>
              <a:defRPr>
                <a:solidFill>
                  <a:schemeClr val="tx1"/>
                </a:solidFill>
                <a:latin typeface="Arial" pitchFamily="34" charset="0"/>
                <a:cs typeface="Arial" pitchFamily="34" charset="0"/>
              </a:defRPr>
            </a:lvl6pPr>
            <a:lvl7pPr marL="2743200" fontAlgn="base">
              <a:spcBef>
                <a:spcPct val="0"/>
              </a:spcBef>
              <a:spcAft>
                <a:spcPct val="0"/>
              </a:spcAft>
              <a:tabLst>
                <a:tab pos="5943600" algn="l"/>
                <a:tab pos="6000750" algn="l"/>
              </a:tabLst>
              <a:defRPr>
                <a:solidFill>
                  <a:schemeClr val="tx1"/>
                </a:solidFill>
                <a:latin typeface="Arial" pitchFamily="34" charset="0"/>
                <a:cs typeface="Arial" pitchFamily="34" charset="0"/>
              </a:defRPr>
            </a:lvl7pPr>
            <a:lvl8pPr marL="3200400" fontAlgn="base">
              <a:spcBef>
                <a:spcPct val="0"/>
              </a:spcBef>
              <a:spcAft>
                <a:spcPct val="0"/>
              </a:spcAft>
              <a:tabLst>
                <a:tab pos="5943600" algn="l"/>
                <a:tab pos="6000750" algn="l"/>
              </a:tabLst>
              <a:defRPr>
                <a:solidFill>
                  <a:schemeClr val="tx1"/>
                </a:solidFill>
                <a:latin typeface="Arial" pitchFamily="34" charset="0"/>
                <a:cs typeface="Arial" pitchFamily="34" charset="0"/>
              </a:defRPr>
            </a:lvl8pPr>
            <a:lvl9pPr marL="3657600" fontAlgn="base">
              <a:spcBef>
                <a:spcPct val="0"/>
              </a:spcBef>
              <a:spcAft>
                <a:spcPct val="0"/>
              </a:spcAft>
              <a:tabLst>
                <a:tab pos="5943600" algn="l"/>
                <a:tab pos="6000750" algn="l"/>
              </a:tabLst>
              <a:defRPr>
                <a:solidFill>
                  <a:schemeClr val="tx1"/>
                </a:solidFill>
                <a:latin typeface="Arial" pitchFamily="34" charset="0"/>
                <a:cs typeface="Arial" pitchFamily="34" charset="0"/>
              </a:defRPr>
            </a:lvl9pPr>
          </a:lstStyle>
          <a:p>
            <a:pPr algn="r"/>
            <a:r>
              <a:rPr lang="en-US" sz="2000" b="0" dirty="0">
                <a:solidFill>
                  <a:schemeClr val="bg1"/>
                </a:solidFill>
                <a:latin typeface="+mn-lt"/>
                <a:cs typeface="Calibri" panose="020F0502020204030204" pitchFamily="34" charset="0"/>
              </a:rPr>
              <a:t>MOMENTUM Integrated Health Resilience is made possible by the generous support of the American people through the United States Agency for International Development (USAID) under the terms of </a:t>
            </a:r>
            <a:r>
              <a:rPr lang="en-US" sz="2000" b="0" i="0" dirty="0">
                <a:solidFill>
                  <a:schemeClr val="bg1"/>
                </a:solidFill>
                <a:effectLst/>
                <a:latin typeface="+mn-lt"/>
              </a:rPr>
              <a:t>USAID cooperative agreement #7200AA20CA00005</a:t>
            </a:r>
            <a:r>
              <a:rPr lang="en-US" sz="2000" b="0" dirty="0">
                <a:solidFill>
                  <a:schemeClr val="bg1"/>
                </a:solidFill>
                <a:latin typeface="+mn-lt"/>
                <a:cs typeface="Calibri" panose="020F0502020204030204" pitchFamily="34" charset="0"/>
              </a:rPr>
              <a:t>.</a:t>
            </a:r>
            <a:r>
              <a:rPr lang="en-US" sz="2000" b="0" dirty="0">
                <a:solidFill>
                  <a:schemeClr val="bg1"/>
                </a:solidFill>
                <a:latin typeface="Calibri" panose="020F0502020204030204" pitchFamily="34" charset="0"/>
                <a:cs typeface="Calibri" panose="020F0502020204030204" pitchFamily="34" charset="0"/>
              </a:rPr>
              <a:t> The contents of this document are the sole responsibility of MOMENTUM Integrated Health Resilience and IMA World Health and do not necessarily reflect the views of USAID or the United States Government.</a:t>
            </a:r>
          </a:p>
        </p:txBody>
      </p:sp>
      <p:sp>
        <p:nvSpPr>
          <p:cNvPr id="53" name="Text Box 343">
            <a:extLst>
              <a:ext uri="{FF2B5EF4-FFF2-40B4-BE49-F238E27FC236}">
                <a16:creationId xmlns:a16="http://schemas.microsoft.com/office/drawing/2014/main" id="{18D50BE2-1EC7-BF40-90B1-87A4BABCFC27}"/>
              </a:ext>
            </a:extLst>
          </p:cNvPr>
          <p:cNvSpPr txBox="1">
            <a:spLocks noChangeArrowheads="1"/>
          </p:cNvSpPr>
          <p:nvPr/>
        </p:nvSpPr>
        <p:spPr bwMode="auto">
          <a:xfrm>
            <a:off x="1056359" y="20564751"/>
            <a:ext cx="11387469" cy="1766928"/>
          </a:xfrm>
          <a:prstGeom prst="round2SameRect">
            <a:avLst/>
          </a:prstGeom>
          <a:solidFill>
            <a:schemeClr val="accent1"/>
          </a:solidFill>
          <a:ln w="9525">
            <a:noFill/>
            <a:miter lim="800000"/>
            <a:headEnd/>
            <a:tailEnd/>
          </a:ln>
        </p:spPr>
        <p:txBody>
          <a:bodyPr wrap="square" lIns="200260" tIns="100123" rIns="200260" bIns="100123">
            <a:spAutoFit/>
          </a:bodyPr>
          <a:lstStyle/>
          <a:p>
            <a:pPr algn="ctr" eaLnBrk="0" hangingPunct="0"/>
            <a:r>
              <a:rPr lang="en-US" sz="4819" dirty="0">
                <a:solidFill>
                  <a:srgbClr val="FFFFFF"/>
                </a:solidFill>
                <a:latin typeface="Arial Narrow" panose="020B0604020202020204" pitchFamily="34" charset="0"/>
              </a:rPr>
              <a:t>MOMENTUM Integrated Health Resilience (MIHR) </a:t>
            </a:r>
          </a:p>
        </p:txBody>
      </p:sp>
      <p:sp>
        <p:nvSpPr>
          <p:cNvPr id="55" name="Text Box 343">
            <a:extLst>
              <a:ext uri="{FF2B5EF4-FFF2-40B4-BE49-F238E27FC236}">
                <a16:creationId xmlns:a16="http://schemas.microsoft.com/office/drawing/2014/main" id="{6C762ACF-3651-884A-B6AF-F894C3024BA6}"/>
              </a:ext>
            </a:extLst>
          </p:cNvPr>
          <p:cNvSpPr txBox="1">
            <a:spLocks noChangeArrowheads="1"/>
          </p:cNvSpPr>
          <p:nvPr/>
        </p:nvSpPr>
        <p:spPr bwMode="auto">
          <a:xfrm>
            <a:off x="13255801" y="4733784"/>
            <a:ext cx="24073691" cy="996579"/>
          </a:xfrm>
          <a:prstGeom prst="round2SameRect">
            <a:avLst/>
          </a:prstGeom>
          <a:solidFill>
            <a:schemeClr val="accent3"/>
          </a:solidFill>
          <a:ln w="9525">
            <a:noFill/>
            <a:miter lim="800000"/>
            <a:headEnd/>
            <a:tailEnd/>
          </a:ln>
          <a:effectLst/>
        </p:spPr>
        <p:txBody>
          <a:bodyPr wrap="square" lIns="200260" tIns="100123" rIns="200260" bIns="100123">
            <a:spAutoFit/>
          </a:bodyPr>
          <a:lstStyle>
            <a:defPPr>
              <a:defRPr lang="en-US"/>
            </a:defPPr>
            <a:lvl1pPr marL="521589" indent="-521589" eaLnBrk="0" hangingPunct="0">
              <a:lnSpc>
                <a:spcPct val="110000"/>
              </a:lnSpc>
              <a:buFont typeface="Arial" pitchFamily="34" charset="0"/>
              <a:buChar char="•"/>
              <a:defRPr sz="3600" b="0">
                <a:latin typeface="Calibri" panose="020F0502020204030204" pitchFamily="34" charset="0"/>
                <a:cs typeface="Calibri" panose="020F0502020204030204" pitchFamily="34" charset="0"/>
              </a:defRPr>
            </a:lvl1pPr>
          </a:lstStyle>
          <a:p>
            <a:pPr marL="0" indent="0" algn="ctr">
              <a:buNone/>
            </a:pPr>
            <a:r>
              <a:rPr lang="en-US" sz="4819" b="1" dirty="0">
                <a:solidFill>
                  <a:srgbClr val="FFFFFF"/>
                </a:solidFill>
                <a:latin typeface="Arial Narrow" panose="020B0604020202020204" pitchFamily="34" charset="0"/>
              </a:rPr>
              <a:t>METHODS AND RESULTS</a:t>
            </a:r>
          </a:p>
        </p:txBody>
      </p:sp>
      <p:sp>
        <p:nvSpPr>
          <p:cNvPr id="56" name="Text Box 343">
            <a:extLst>
              <a:ext uri="{FF2B5EF4-FFF2-40B4-BE49-F238E27FC236}">
                <a16:creationId xmlns:a16="http://schemas.microsoft.com/office/drawing/2014/main" id="{2238BD98-EB23-6F49-90EC-1C56B16301D0}"/>
              </a:ext>
            </a:extLst>
          </p:cNvPr>
          <p:cNvSpPr txBox="1">
            <a:spLocks noChangeArrowheads="1"/>
          </p:cNvSpPr>
          <p:nvPr/>
        </p:nvSpPr>
        <p:spPr bwMode="auto">
          <a:xfrm>
            <a:off x="26326145" y="18754307"/>
            <a:ext cx="11576128" cy="989454"/>
          </a:xfrm>
          <a:prstGeom prst="round2SameRect">
            <a:avLst/>
          </a:prstGeom>
          <a:solidFill>
            <a:schemeClr val="accent6"/>
          </a:solidFill>
          <a:ln w="9525">
            <a:noFill/>
            <a:miter lim="800000"/>
            <a:headEnd/>
            <a:tailEnd/>
          </a:ln>
        </p:spPr>
        <p:txBody>
          <a:bodyPr wrap="square" lIns="200260" tIns="100123" rIns="200260" bIns="100123">
            <a:spAutoFit/>
          </a:bodyPr>
          <a:lstStyle/>
          <a:p>
            <a:pPr algn="ctr" eaLnBrk="0" hangingPunct="0">
              <a:spcBef>
                <a:spcPct val="50000"/>
              </a:spcBef>
            </a:pPr>
            <a:r>
              <a:rPr lang="en-US" sz="4819" dirty="0">
                <a:solidFill>
                  <a:srgbClr val="FFFFFF"/>
                </a:solidFill>
                <a:latin typeface="Arial Narrow" panose="020B0604020202020204" pitchFamily="34" charset="0"/>
              </a:rPr>
              <a:t>CONCLUSIONS</a:t>
            </a:r>
          </a:p>
        </p:txBody>
      </p:sp>
      <p:pic>
        <p:nvPicPr>
          <p:cNvPr id="3" name="Picture 2">
            <a:extLst>
              <a:ext uri="{FF2B5EF4-FFF2-40B4-BE49-F238E27FC236}">
                <a16:creationId xmlns:a16="http://schemas.microsoft.com/office/drawing/2014/main" id="{7C9AECBD-FC17-B845-A92C-DE5B79B7065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183531" y="-434288"/>
            <a:ext cx="5486400" cy="2803167"/>
          </a:xfrm>
          <a:prstGeom prst="rect">
            <a:avLst/>
          </a:prstGeom>
        </p:spPr>
      </p:pic>
      <p:sp>
        <p:nvSpPr>
          <p:cNvPr id="42" name="Rectangle 41">
            <a:extLst>
              <a:ext uri="{FF2B5EF4-FFF2-40B4-BE49-F238E27FC236}">
                <a16:creationId xmlns:a16="http://schemas.microsoft.com/office/drawing/2014/main" id="{E4BA134F-CFAF-7D4B-A523-771C73EDEA8E}"/>
              </a:ext>
            </a:extLst>
          </p:cNvPr>
          <p:cNvSpPr/>
          <p:nvPr/>
        </p:nvSpPr>
        <p:spPr bwMode="auto">
          <a:xfrm>
            <a:off x="1" y="31225772"/>
            <a:ext cx="7269479" cy="1724372"/>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50825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57" name="Text Box 343">
            <a:extLst>
              <a:ext uri="{FF2B5EF4-FFF2-40B4-BE49-F238E27FC236}">
                <a16:creationId xmlns:a16="http://schemas.microsoft.com/office/drawing/2014/main" id="{70100FA9-4016-2648-861A-99FC442F6594}"/>
              </a:ext>
            </a:extLst>
          </p:cNvPr>
          <p:cNvSpPr txBox="1">
            <a:spLocks noChangeArrowheads="1"/>
          </p:cNvSpPr>
          <p:nvPr/>
        </p:nvSpPr>
        <p:spPr bwMode="auto">
          <a:xfrm>
            <a:off x="913972" y="31379633"/>
            <a:ext cx="13025044" cy="1510252"/>
          </a:xfrm>
          <a:prstGeom prst="rect">
            <a:avLst/>
          </a:prstGeom>
          <a:noFill/>
          <a:ln w="9525">
            <a:noFill/>
            <a:miter lim="800000"/>
            <a:headEnd/>
            <a:tailEnd/>
          </a:ln>
        </p:spPr>
        <p:txBody>
          <a:bodyPr wrap="square" lIns="200260" tIns="100123" rIns="200260" bIns="100123">
            <a:spAutoFit/>
          </a:bodyPr>
          <a:lstStyle/>
          <a:p>
            <a:pPr eaLnBrk="0" hangingPunct="0">
              <a:spcBef>
                <a:spcPts val="600"/>
              </a:spcBef>
            </a:pPr>
            <a:r>
              <a:rPr lang="en-US" sz="4000" spc="300" dirty="0">
                <a:solidFill>
                  <a:schemeClr val="bg1"/>
                </a:solidFill>
                <a:latin typeface="Gill Sans SemiBold" panose="020B0502020104020203" pitchFamily="34" charset="-79"/>
                <a:cs typeface="Gill Sans SemiBold" panose="020B0502020104020203" pitchFamily="34" charset="-79"/>
              </a:rPr>
              <a:t>JUNE 2023</a:t>
            </a:r>
          </a:p>
          <a:p>
            <a:pPr eaLnBrk="0" hangingPunct="0">
              <a:spcBef>
                <a:spcPts val="600"/>
              </a:spcBef>
            </a:pPr>
            <a:r>
              <a:rPr lang="en-US" sz="4000" spc="300" dirty="0">
                <a:solidFill>
                  <a:schemeClr val="bg1"/>
                </a:solidFill>
                <a:latin typeface="Gill Sans SemiBold" panose="020B0502020104020203" pitchFamily="34" charset="-79"/>
                <a:cs typeface="Gill Sans SemiBold" panose="020B0502020104020203" pitchFamily="34" charset="-79"/>
              </a:rPr>
              <a:t>CHTF Virtual Conference 2023</a:t>
            </a:r>
          </a:p>
        </p:txBody>
      </p:sp>
      <p:sp>
        <p:nvSpPr>
          <p:cNvPr id="58" name="Text Box 343">
            <a:extLst>
              <a:ext uri="{FF2B5EF4-FFF2-40B4-BE49-F238E27FC236}">
                <a16:creationId xmlns:a16="http://schemas.microsoft.com/office/drawing/2014/main" id="{3E37B944-4BD2-3A42-8B1D-1326533A5BD5}"/>
              </a:ext>
            </a:extLst>
          </p:cNvPr>
          <p:cNvSpPr txBox="1">
            <a:spLocks noChangeArrowheads="1"/>
          </p:cNvSpPr>
          <p:nvPr/>
        </p:nvSpPr>
        <p:spPr bwMode="auto">
          <a:xfrm>
            <a:off x="14904719" y="31254814"/>
            <a:ext cx="18709112" cy="1494863"/>
          </a:xfrm>
          <a:prstGeom prst="rect">
            <a:avLst/>
          </a:prstGeom>
          <a:noFill/>
          <a:ln w="9525">
            <a:noFill/>
            <a:miter lim="800000"/>
            <a:headEnd/>
            <a:tailEnd/>
          </a:ln>
        </p:spPr>
        <p:txBody>
          <a:bodyPr wrap="square" lIns="200260" tIns="100123" rIns="200260" bIns="100123">
            <a:spAutoFit/>
          </a:bodyPr>
          <a:lstStyle/>
          <a:p>
            <a:pPr eaLnBrk="0" hangingPunct="0">
              <a:spcBef>
                <a:spcPts val="600"/>
              </a:spcBef>
            </a:pPr>
            <a:r>
              <a:rPr lang="en-US" sz="4000" spc="300" dirty="0">
                <a:solidFill>
                  <a:schemeClr val="bg1"/>
                </a:solidFill>
                <a:latin typeface="Gill Sans SemiBold" panose="020B0502020104020203" pitchFamily="34" charset="-79"/>
                <a:cs typeface="Gill Sans SemiBold" panose="020B0502020104020203" pitchFamily="34" charset="-79"/>
              </a:rPr>
              <a:t>FOR MORE INFORMATION</a:t>
            </a:r>
          </a:p>
          <a:p>
            <a:pPr defTabSz="9614625">
              <a:lnSpc>
                <a:spcPct val="110000"/>
              </a:lnSpc>
            </a:pPr>
            <a:r>
              <a:rPr lang="en-US" sz="4000" b="0" dirty="0">
                <a:solidFill>
                  <a:schemeClr val="bg1"/>
                </a:solidFill>
                <a:latin typeface="Gill Sans" panose="020B0502020104020203" pitchFamily="34" charset="-79"/>
                <a:cs typeface="Gill Sans" panose="020B0502020104020203" pitchFamily="34" charset="-79"/>
              </a:rPr>
              <a:t>Anaclet Ngabonzima| Child Health Lead/angabonzima@momentumihr.org</a:t>
            </a:r>
          </a:p>
        </p:txBody>
      </p:sp>
      <p:pic>
        <p:nvPicPr>
          <p:cNvPr id="10" name="Picture 9">
            <a:extLst>
              <a:ext uri="{FF2B5EF4-FFF2-40B4-BE49-F238E27FC236}">
                <a16:creationId xmlns:a16="http://schemas.microsoft.com/office/drawing/2014/main" id="{B0AC85E4-5D1D-4B47-83FF-60A6E958E8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461" y="202882"/>
            <a:ext cx="5684898" cy="1683238"/>
          </a:xfrm>
          <a:prstGeom prst="rect">
            <a:avLst/>
          </a:prstGeom>
        </p:spPr>
      </p:pic>
      <p:sp>
        <p:nvSpPr>
          <p:cNvPr id="2" name="TextBox 1">
            <a:extLst>
              <a:ext uri="{FF2B5EF4-FFF2-40B4-BE49-F238E27FC236}">
                <a16:creationId xmlns:a16="http://schemas.microsoft.com/office/drawing/2014/main" id="{411881C4-ABDB-B121-1239-46E70C4CEABE}"/>
              </a:ext>
            </a:extLst>
          </p:cNvPr>
          <p:cNvSpPr txBox="1"/>
          <p:nvPr/>
        </p:nvSpPr>
        <p:spPr>
          <a:xfrm>
            <a:off x="26132540" y="27345781"/>
            <a:ext cx="24348198" cy="3779758"/>
          </a:xfrm>
          <a:prstGeom prst="roundRect">
            <a:avLst/>
          </a:prstGeom>
          <a:solidFill>
            <a:schemeClr val="accent5"/>
          </a:solidFill>
        </p:spPr>
        <p:txBody>
          <a:bodyPr wrap="square" rtlCol="0">
            <a:spAutoFit/>
          </a:bodyPr>
          <a:lstStyle/>
          <a:p>
            <a:pPr algn="ctr"/>
            <a:r>
              <a:rPr lang="en-US" sz="5400" dirty="0">
                <a:solidFill>
                  <a:schemeClr val="bg1"/>
                </a:solidFill>
              </a:rPr>
              <a:t>Shortening the standard IMCI course enables training more IMNCI providers and investing in post training follow-up and supportive supervision and mentoring, which are key to improve and sustain quality IMNCI. </a:t>
            </a:r>
          </a:p>
        </p:txBody>
      </p:sp>
      <p:pic>
        <p:nvPicPr>
          <p:cNvPr id="6" name="Picture 5"/>
          <p:cNvPicPr>
            <a:picLocks noChangeAspect="1"/>
          </p:cNvPicPr>
          <p:nvPr/>
        </p:nvPicPr>
        <p:blipFill>
          <a:blip r:embed="rId4"/>
          <a:stretch>
            <a:fillRect/>
          </a:stretch>
        </p:blipFill>
        <p:spPr>
          <a:xfrm>
            <a:off x="39004085" y="18547770"/>
            <a:ext cx="11145957" cy="8269956"/>
          </a:xfrm>
          <a:prstGeom prst="rect">
            <a:avLst/>
          </a:prstGeom>
        </p:spPr>
      </p:pic>
      <p:sp>
        <p:nvSpPr>
          <p:cNvPr id="34" name="Round Same Side Corner Rectangle 15">
            <a:extLst>
              <a:ext uri="{FF2B5EF4-FFF2-40B4-BE49-F238E27FC236}">
                <a16:creationId xmlns:a16="http://schemas.microsoft.com/office/drawing/2014/main" id="{30BB3B58-FF31-460C-9CC9-091D72A4EE26}"/>
              </a:ext>
            </a:extLst>
          </p:cNvPr>
          <p:cNvSpPr/>
          <p:nvPr/>
        </p:nvSpPr>
        <p:spPr>
          <a:xfrm>
            <a:off x="39208037" y="4883605"/>
            <a:ext cx="11272701" cy="1053807"/>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19" b="1" dirty="0">
                <a:solidFill>
                  <a:srgbClr val="FFFFFF"/>
                </a:solidFill>
                <a:latin typeface="Arial Narrow" panose="020B0604020202020204" pitchFamily="34" charset="0"/>
                <a:cs typeface="Arial Narrow" panose="020B0604020202020204" pitchFamily="34" charset="0"/>
              </a:rPr>
              <a:t>REFERENCES</a:t>
            </a:r>
          </a:p>
        </p:txBody>
      </p:sp>
      <p:sp>
        <p:nvSpPr>
          <p:cNvPr id="40" name="TextBox 39">
            <a:extLst>
              <a:ext uri="{FF2B5EF4-FFF2-40B4-BE49-F238E27FC236}">
                <a16:creationId xmlns:a16="http://schemas.microsoft.com/office/drawing/2014/main" id="{1C5D89AD-E367-27D6-A24D-F22021D4E9E0}"/>
              </a:ext>
            </a:extLst>
          </p:cNvPr>
          <p:cNvSpPr txBox="1"/>
          <p:nvPr/>
        </p:nvSpPr>
        <p:spPr>
          <a:xfrm>
            <a:off x="39292029" y="6051521"/>
            <a:ext cx="11188709" cy="11849398"/>
          </a:xfrm>
          <a:prstGeom prst="rect">
            <a:avLst/>
          </a:prstGeom>
          <a:noFill/>
        </p:spPr>
        <p:txBody>
          <a:bodyPr wrap="square" lIns="91440" tIns="45720" rIns="91440" bIns="45720" anchor="t">
            <a:spAutoFit/>
          </a:bodyPr>
          <a:lstStyle/>
          <a:p>
            <a:endParaRPr lang="en-US" sz="3600" b="0" dirty="0">
              <a:latin typeface="Calibri"/>
              <a:ea typeface="Calibri" panose="020F0502020204030204" pitchFamily="34" charset="0"/>
              <a:cs typeface="Calibri"/>
            </a:endParaRPr>
          </a:p>
          <a:p>
            <a:pPr marL="514350" indent="-514350">
              <a:buFont typeface="+mj-lt"/>
              <a:buAutoNum type="arabicPeriod"/>
            </a:pPr>
            <a:r>
              <a:rPr lang="en-US" sz="3600" b="0" dirty="0">
                <a:latin typeface="Calibri"/>
                <a:ea typeface="Calibri" panose="020F0502020204030204" pitchFamily="34" charset="0"/>
                <a:cs typeface="Calibri"/>
              </a:rPr>
              <a:t>Gera T, Shah D, Garner P, Richardson M, </a:t>
            </a:r>
            <a:r>
              <a:rPr lang="en-US" sz="3600" b="0" dirty="0" err="1">
                <a:latin typeface="Calibri"/>
                <a:ea typeface="Calibri" panose="020F0502020204030204" pitchFamily="34" charset="0"/>
                <a:cs typeface="Calibri"/>
              </a:rPr>
              <a:t>Sachdev</a:t>
            </a:r>
            <a:r>
              <a:rPr lang="en-US" sz="3600" b="0" dirty="0">
                <a:latin typeface="Calibri"/>
                <a:ea typeface="Calibri" panose="020F0502020204030204" pitchFamily="34" charset="0"/>
                <a:cs typeface="Calibri"/>
              </a:rPr>
              <a:t> HS. Integrated management of childhood illness (IMCI) strategy for children under five. Cochrane Database </a:t>
            </a:r>
            <a:r>
              <a:rPr lang="en-US" sz="3600" b="0" dirty="0" err="1">
                <a:latin typeface="Calibri"/>
                <a:ea typeface="Calibri" panose="020F0502020204030204" pitchFamily="34" charset="0"/>
                <a:cs typeface="Calibri"/>
              </a:rPr>
              <a:t>Syst</a:t>
            </a:r>
            <a:r>
              <a:rPr lang="en-US" sz="3600" b="0" dirty="0">
                <a:latin typeface="Calibri"/>
                <a:ea typeface="Calibri" panose="020F0502020204030204" pitchFamily="34" charset="0"/>
                <a:cs typeface="Calibri"/>
              </a:rPr>
              <a:t> Rev. 2016 Jun 22;(6):CD010123. </a:t>
            </a:r>
            <a:r>
              <a:rPr lang="en-US" sz="3600" b="0" dirty="0" err="1">
                <a:latin typeface="Calibri"/>
                <a:ea typeface="Calibri" panose="020F0502020204030204" pitchFamily="34" charset="0"/>
                <a:cs typeface="Calibri"/>
              </a:rPr>
              <a:t>doi</a:t>
            </a:r>
            <a:r>
              <a:rPr lang="en-US" sz="3600" b="0" dirty="0">
                <a:latin typeface="Calibri"/>
                <a:ea typeface="Calibri" panose="020F0502020204030204" pitchFamily="34" charset="0"/>
                <a:cs typeface="Calibri"/>
              </a:rPr>
              <a:t>: 10.1002/14651858.CD010123.pub2. PMID: 27378094; PMCID: PMC4943011</a:t>
            </a:r>
          </a:p>
          <a:p>
            <a:pPr marL="514350" indent="-514350">
              <a:buFont typeface="+mj-lt"/>
              <a:buAutoNum type="arabicPeriod"/>
            </a:pPr>
            <a:r>
              <a:rPr lang="en-US" sz="3600" b="0" dirty="0">
                <a:latin typeface="Calibri"/>
                <a:ea typeface="Calibri" panose="020F0502020204030204" pitchFamily="34" charset="0"/>
                <a:cs typeface="Calibri"/>
              </a:rPr>
              <a:t>WHO. First Global Review and Coordination Meeting on Integrated Management of Childhood Illness (IMCI). Santo Domingo: World Health Organization, 1997</a:t>
            </a:r>
          </a:p>
          <a:p>
            <a:pPr marL="514350" indent="-514350">
              <a:buFont typeface="+mj-lt"/>
              <a:buAutoNum type="arabicPeriod"/>
            </a:pPr>
            <a:r>
              <a:rPr lang="en-US" sz="3600" b="0" dirty="0">
                <a:latin typeface="Calibri"/>
                <a:ea typeface="Calibri" panose="020F0502020204030204" pitchFamily="34" charset="0"/>
                <a:cs typeface="Calibri"/>
                <a:hlinkClick r:id="rId5"/>
              </a:rPr>
              <a:t>https://dcp-3.org/sites/default/files/dcp2/DCP63</a:t>
            </a:r>
            <a:endParaRPr lang="en-US" sz="3600" b="0" dirty="0">
              <a:latin typeface="Calibri"/>
              <a:ea typeface="Calibri" panose="020F0502020204030204" pitchFamily="34" charset="0"/>
              <a:cs typeface="Calibri"/>
            </a:endParaRPr>
          </a:p>
          <a:p>
            <a:pPr marL="514350" indent="-514350">
              <a:buFont typeface="+mj-lt"/>
              <a:buAutoNum type="arabicPeriod"/>
            </a:pPr>
            <a:r>
              <a:rPr lang="en-US" sz="3600" b="0" dirty="0">
                <a:latin typeface="Calibri"/>
                <a:ea typeface="Calibri" panose="020F0502020204030204" pitchFamily="34" charset="0"/>
                <a:cs typeface="Calibri"/>
              </a:rPr>
              <a:t>https://www.exemplars.health/-/media/files/egh/resources/underfive-mortality/senegal/whointegrated-management-of-childhood-illness-imci.pdf?la=en</a:t>
            </a:r>
          </a:p>
          <a:p>
            <a:pPr marL="514350" indent="-514350">
              <a:buFont typeface="+mj-lt"/>
              <a:buAutoNum type="arabicPeriod"/>
            </a:pPr>
            <a:r>
              <a:rPr lang="en-US" sz="2800" dirty="0">
                <a:latin typeface="Calibri"/>
                <a:ea typeface="Calibri" panose="020F0502020204030204" pitchFamily="34" charset="0"/>
                <a:cs typeface="Calibri"/>
                <a:hlinkClick r:id="rId6"/>
              </a:rPr>
              <a:t>https://www.dovepress.com/effect-of-shortened-integrated-management-of-childhood-illness-trainin-peer-reviewed-fulltext-article-RMHP</a:t>
            </a:r>
            <a:endParaRPr lang="en-US" sz="2800" dirty="0">
              <a:latin typeface="Calibri"/>
              <a:ea typeface="Calibri" panose="020F0502020204030204" pitchFamily="34" charset="0"/>
              <a:cs typeface="Calibri"/>
            </a:endParaRPr>
          </a:p>
          <a:p>
            <a:pPr marL="514350" indent="-514350">
              <a:buFont typeface="+mj-lt"/>
              <a:buAutoNum type="arabicPeriod"/>
            </a:pPr>
            <a:r>
              <a:rPr lang="en-US" sz="2800" dirty="0">
                <a:latin typeface="Calibri"/>
                <a:ea typeface="Calibri" panose="020F0502020204030204" pitchFamily="34" charset="0"/>
                <a:cs typeface="Calibri"/>
              </a:rPr>
              <a:t>https://onlinelibrary.wiley.com/doi/full/10.1111/padr.12523. Accessed on May 12th </a:t>
            </a:r>
            <a:r>
              <a:rPr lang="en-US" sz="2800" dirty="0" smtClean="0">
                <a:latin typeface="Calibri"/>
                <a:ea typeface="Calibri" panose="020F0502020204030204" pitchFamily="34" charset="0"/>
                <a:cs typeface="Calibri"/>
              </a:rPr>
              <a:t>2023</a:t>
            </a:r>
          </a:p>
          <a:p>
            <a:pPr marL="514350" indent="-514350">
              <a:buFont typeface="+mj-lt"/>
              <a:buAutoNum type="arabicPeriod"/>
            </a:pPr>
            <a:r>
              <a:rPr lang="en-US" sz="2800" dirty="0">
                <a:latin typeface="Calibri"/>
                <a:ea typeface="Calibri" panose="020F0502020204030204" pitchFamily="34" charset="0"/>
                <a:cs typeface="Calibri"/>
                <a:hlinkClick r:id="rId7"/>
              </a:rPr>
              <a:t>https://</a:t>
            </a:r>
            <a:r>
              <a:rPr lang="en-US" sz="2800" dirty="0" smtClean="0">
                <a:latin typeface="Calibri"/>
                <a:ea typeface="Calibri" panose="020F0502020204030204" pitchFamily="34" charset="0"/>
                <a:cs typeface="Calibri"/>
                <a:hlinkClick r:id="rId7"/>
              </a:rPr>
              <a:t>www.unicef.org/turkiye/en/press-releases/children-mali-bear-heaviest-brunt-conflict-security-situation-worsens</a:t>
            </a:r>
            <a:r>
              <a:rPr lang="en-US" sz="2800" dirty="0" smtClean="0">
                <a:latin typeface="Calibri"/>
                <a:ea typeface="Calibri" panose="020F0502020204030204" pitchFamily="34" charset="0"/>
                <a:cs typeface="Calibri"/>
              </a:rPr>
              <a:t>. Accessed on May 10</a:t>
            </a:r>
            <a:r>
              <a:rPr lang="en-US" sz="2800" baseline="30000" dirty="0" smtClean="0">
                <a:latin typeface="Calibri"/>
                <a:ea typeface="Calibri" panose="020F0502020204030204" pitchFamily="34" charset="0"/>
                <a:cs typeface="Calibri"/>
              </a:rPr>
              <a:t>th</a:t>
            </a:r>
            <a:r>
              <a:rPr lang="en-US" sz="2800" dirty="0" smtClean="0">
                <a:latin typeface="Calibri"/>
                <a:ea typeface="Calibri" panose="020F0502020204030204" pitchFamily="34" charset="0"/>
                <a:cs typeface="Calibri"/>
              </a:rPr>
              <a:t> 2023</a:t>
            </a:r>
            <a:endParaRPr lang="en-US" sz="2800" dirty="0">
              <a:latin typeface="Calibri"/>
              <a:ea typeface="Calibri" panose="020F0502020204030204" pitchFamily="34" charset="0"/>
              <a:cs typeface="Calibri"/>
            </a:endParaRPr>
          </a:p>
        </p:txBody>
      </p:sp>
      <p:pic>
        <p:nvPicPr>
          <p:cNvPr id="8" name="Picture 7"/>
          <p:cNvPicPr>
            <a:picLocks noChangeAspect="1"/>
          </p:cNvPicPr>
          <p:nvPr/>
        </p:nvPicPr>
        <p:blipFill>
          <a:blip r:embed="rId8"/>
          <a:stretch>
            <a:fillRect/>
          </a:stretch>
        </p:blipFill>
        <p:spPr>
          <a:xfrm>
            <a:off x="26663591" y="12213433"/>
            <a:ext cx="10901236" cy="6334337"/>
          </a:xfrm>
          <a:prstGeom prst="rect">
            <a:avLst/>
          </a:prstGeom>
        </p:spPr>
      </p:pic>
      <p:pic>
        <p:nvPicPr>
          <p:cNvPr id="11" name="Picture 10"/>
          <p:cNvPicPr>
            <a:picLocks noChangeAspect="1"/>
          </p:cNvPicPr>
          <p:nvPr/>
        </p:nvPicPr>
        <p:blipFill>
          <a:blip r:embed="rId9"/>
          <a:stretch>
            <a:fillRect/>
          </a:stretch>
        </p:blipFill>
        <p:spPr>
          <a:xfrm>
            <a:off x="26816204" y="6766397"/>
            <a:ext cx="10513288" cy="4760314"/>
          </a:xfrm>
          <a:prstGeom prst="rect">
            <a:avLst/>
          </a:prstGeom>
        </p:spPr>
      </p:pic>
    </p:spTree>
    <p:extLst>
      <p:ext uri="{BB962C8B-B14F-4D97-AF65-F5344CB8AC3E}">
        <p14:creationId xmlns:p14="http://schemas.microsoft.com/office/powerpoint/2010/main" val="2698204418"/>
      </p:ext>
    </p:extLst>
  </p:cSld>
  <p:clrMapOvr>
    <a:masterClrMapping/>
  </p:clrMapOvr>
  <p:timing>
    <p:tnLst>
      <p:par>
        <p:cTn id="1" dur="indefinite" restart="never" nodeType="tmRoot"/>
      </p:par>
    </p:tnLst>
  </p:timing>
</p:sld>
</file>

<file path=ppt/theme/theme1.xml><?xml version="1.0" encoding="utf-8"?>
<a:theme xmlns:a="http://schemas.openxmlformats.org/drawingml/2006/main" name="Scientific-Poster (1)">
  <a:themeElements>
    <a:clrScheme name="Breakthrough RESEARCH">
      <a:dk1>
        <a:srgbClr val="404040"/>
      </a:dk1>
      <a:lt1>
        <a:srgbClr val="FFFFFF"/>
      </a:lt1>
      <a:dk2>
        <a:srgbClr val="494949"/>
      </a:dk2>
      <a:lt2>
        <a:srgbClr val="FFFFFF"/>
      </a:lt2>
      <a:accent1>
        <a:srgbClr val="043A5B"/>
      </a:accent1>
      <a:accent2>
        <a:srgbClr val="1474F7"/>
      </a:accent2>
      <a:accent3>
        <a:srgbClr val="1AA8DF"/>
      </a:accent3>
      <a:accent4>
        <a:srgbClr val="6DBD52"/>
      </a:accent4>
      <a:accent5>
        <a:srgbClr val="F07B2F"/>
      </a:accent5>
      <a:accent6>
        <a:srgbClr val="AAF3FA"/>
      </a:accent6>
      <a:hlink>
        <a:srgbClr val="1474F7"/>
      </a:hlink>
      <a:folHlink>
        <a:srgbClr val="FFC0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50825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50825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F8F8F8"/>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50021"/>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vidence Project Poster (landscape)" id="{E42D28F6-D27C-B743-8CE2-2B29C9894927}" vid="{0E7ADE9D-1E34-0D46-BAD0-CC5C92C68282}"/>
    </a:ext>
  </a:extLst>
</a:theme>
</file>

<file path=ppt/theme/theme2.xml><?xml version="1.0" encoding="utf-8"?>
<a:theme xmlns:a="http://schemas.openxmlformats.org/drawingml/2006/main" name="MOMENTUM Theme">
  <a:themeElements>
    <a:clrScheme name="Custom 2">
      <a:dk1>
        <a:srgbClr val="000000"/>
      </a:dk1>
      <a:lt1>
        <a:srgbClr val="FAFBFF"/>
      </a:lt1>
      <a:dk2>
        <a:srgbClr val="F7DDD3"/>
      </a:dk2>
      <a:lt2>
        <a:srgbClr val="FFC074"/>
      </a:lt2>
      <a:accent1>
        <a:srgbClr val="F37836"/>
      </a:accent1>
      <a:accent2>
        <a:srgbClr val="F04848"/>
      </a:accent2>
      <a:accent3>
        <a:srgbClr val="C4114C"/>
      </a:accent3>
      <a:accent4>
        <a:srgbClr val="BDD9B2"/>
      </a:accent4>
      <a:accent5>
        <a:srgbClr val="289195"/>
      </a:accent5>
      <a:accent6>
        <a:srgbClr val="9D53A7"/>
      </a:accent6>
      <a:hlink>
        <a:srgbClr val="568E64"/>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MENTUM Theme" id="{6245B866-625B-41B3-A7A8-970C1F696F70}" vid="{49DEC723-C212-440F-877A-59BD1970ADCD}"/>
    </a:ext>
  </a:extLst>
</a:theme>
</file>

<file path=ppt/theme/theme3.xml><?xml version="1.0" encoding="utf-8"?>
<a:theme xmlns:a="http://schemas.openxmlformats.org/drawingml/2006/main" name="Dark Background">
  <a:themeElements>
    <a:clrScheme name="Custom 2">
      <a:dk1>
        <a:srgbClr val="000000"/>
      </a:dk1>
      <a:lt1>
        <a:srgbClr val="FAFBFF"/>
      </a:lt1>
      <a:dk2>
        <a:srgbClr val="F7DDD3"/>
      </a:dk2>
      <a:lt2>
        <a:srgbClr val="FFC074"/>
      </a:lt2>
      <a:accent1>
        <a:srgbClr val="F37836"/>
      </a:accent1>
      <a:accent2>
        <a:srgbClr val="F04848"/>
      </a:accent2>
      <a:accent3>
        <a:srgbClr val="C4114C"/>
      </a:accent3>
      <a:accent4>
        <a:srgbClr val="BDD9B2"/>
      </a:accent4>
      <a:accent5>
        <a:srgbClr val="289195"/>
      </a:accent5>
      <a:accent6>
        <a:srgbClr val="9D53A7"/>
      </a:accent6>
      <a:hlink>
        <a:srgbClr val="568E64"/>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MENTUM Powerpoint Template" id="{A3873C12-1742-46F9-A4DF-B4BF106057C4}" vid="{25F126A9-8B27-4640-9569-6B9CFEDB7FE9}"/>
    </a:ext>
  </a:extLst>
</a:theme>
</file>

<file path=ppt/theme/theme4.xml><?xml version="1.0" encoding="utf-8"?>
<a:theme xmlns:a="http://schemas.openxmlformats.org/drawingml/2006/main" name="Copyright Slides">
  <a:themeElements>
    <a:clrScheme name="Custom 2">
      <a:dk1>
        <a:srgbClr val="000000"/>
      </a:dk1>
      <a:lt1>
        <a:srgbClr val="FAFBFF"/>
      </a:lt1>
      <a:dk2>
        <a:srgbClr val="F7DDD3"/>
      </a:dk2>
      <a:lt2>
        <a:srgbClr val="FFC074"/>
      </a:lt2>
      <a:accent1>
        <a:srgbClr val="F37836"/>
      </a:accent1>
      <a:accent2>
        <a:srgbClr val="F04848"/>
      </a:accent2>
      <a:accent3>
        <a:srgbClr val="C4114C"/>
      </a:accent3>
      <a:accent4>
        <a:srgbClr val="BDD9B2"/>
      </a:accent4>
      <a:accent5>
        <a:srgbClr val="289195"/>
      </a:accent5>
      <a:accent6>
        <a:srgbClr val="9D53A7"/>
      </a:accent6>
      <a:hlink>
        <a:srgbClr val="568E64"/>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MENTUM Powerpoint Template" id="{A3873C12-1742-46F9-A4DF-B4BF106057C4}" vid="{ABFD0F05-1DDE-4882-9D43-43C0AB8C4306}"/>
    </a:ext>
  </a:extLst>
</a:theme>
</file>

<file path=ppt/theme/theme5.xml><?xml version="1.0" encoding="utf-8"?>
<a:theme xmlns:a="http://schemas.openxmlformats.org/drawingml/2006/main" name="Branded Image Slides">
  <a:themeElements>
    <a:clrScheme name="Custom 2">
      <a:dk1>
        <a:srgbClr val="000000"/>
      </a:dk1>
      <a:lt1>
        <a:srgbClr val="FAFBFF"/>
      </a:lt1>
      <a:dk2>
        <a:srgbClr val="F7DDD3"/>
      </a:dk2>
      <a:lt2>
        <a:srgbClr val="FFC074"/>
      </a:lt2>
      <a:accent1>
        <a:srgbClr val="F37836"/>
      </a:accent1>
      <a:accent2>
        <a:srgbClr val="F04848"/>
      </a:accent2>
      <a:accent3>
        <a:srgbClr val="C4114C"/>
      </a:accent3>
      <a:accent4>
        <a:srgbClr val="BDD9B2"/>
      </a:accent4>
      <a:accent5>
        <a:srgbClr val="289195"/>
      </a:accent5>
      <a:accent6>
        <a:srgbClr val="9D53A7"/>
      </a:accent6>
      <a:hlink>
        <a:srgbClr val="568E64"/>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MENTUM Powerpoint Template" id="{A3873C12-1742-46F9-A4DF-B4BF106057C4}" vid="{AF66795F-B58A-45E4-96FD-3D1AA9341DA8}"/>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ancyHarris xmlns="47834a65-ed01-42c6-bced-e4b61c104aba" xsi:nil="true"/>
    <TaxCatchAll xmlns="cd9dd2f1-e420-4ae2-ac66-ed14abb166cc" xsi:nil="true"/>
    <lcf76f155ced4ddcb4097134ff3c332f xmlns="47834a65-ed01-42c6-bced-e4b61c104aba">
      <Terms xmlns="http://schemas.microsoft.com/office/infopath/2007/PartnerControls"/>
    </lcf76f155ced4ddcb4097134ff3c332f>
    <SharedWithUsers xmlns="cd9dd2f1-e420-4ae2-ac66-ed14abb166cc">
      <UserInfo>
        <DisplayName>Anaclet Ngabonzima</DisplayName>
        <AccountId>1743</AccountId>
        <AccountType/>
      </UserInfo>
      <UserInfo>
        <DisplayName>Joseph Obure</DisplayName>
        <AccountId>3420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EE168B03AED04FBDD587B5F991BB55" ma:contentTypeVersion="18" ma:contentTypeDescription="Create a new document." ma:contentTypeScope="" ma:versionID="10b30760b038681fd3a21ab351374d4e">
  <xsd:schema xmlns:xsd="http://www.w3.org/2001/XMLSchema" xmlns:xs="http://www.w3.org/2001/XMLSchema" xmlns:p="http://schemas.microsoft.com/office/2006/metadata/properties" xmlns:ns2="cd9dd2f1-e420-4ae2-ac66-ed14abb166cc" xmlns:ns3="47834a65-ed01-42c6-bced-e4b61c104aba" targetNamespace="http://schemas.microsoft.com/office/2006/metadata/properties" ma:root="true" ma:fieldsID="9b0c6dbf8c4b684bd98e15129c23b5e0" ns2:_="" ns3:_="">
    <xsd:import namespace="cd9dd2f1-e420-4ae2-ac66-ed14abb166cc"/>
    <xsd:import namespace="47834a65-ed01-42c6-bced-e4b61c104ab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NancyHarri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9dd2f1-e420-4ae2-ac66-ed14abb166c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873fb3f-907d-40aa-90b0-8efd0a48fcc6}" ma:internalName="TaxCatchAll" ma:showField="CatchAllData" ma:web="cd9dd2f1-e420-4ae2-ac66-ed14abb166c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7834a65-ed01-42c6-bced-e4b61c104ab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NancyHarris" ma:index="20" nillable="true" ma:displayName="Nancy Harris" ma:description="The outline is OK. However, it does not distinguish site-specific information (i.e. our target sites), which limits usability for program planning" ma:format="Dropdown" ma:internalName="NancyHarris">
      <xsd:simpleType>
        <xsd:restriction base="dms:Text">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9fe50e1-c877-4626-b24c-6ecb6f694136"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632F3C-7304-4617-9F4F-6DD8F6D206B3}">
  <ds:schemaRef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cd9dd2f1-e420-4ae2-ac66-ed14abb166cc"/>
    <ds:schemaRef ds:uri="47834a65-ed01-42c6-bced-e4b61c104aba"/>
    <ds:schemaRef ds:uri="http://www.w3.org/XML/1998/namespace"/>
    <ds:schemaRef ds:uri="http://purl.org/dc/dcmitype/"/>
  </ds:schemaRefs>
</ds:datastoreItem>
</file>

<file path=customXml/itemProps2.xml><?xml version="1.0" encoding="utf-8"?>
<ds:datastoreItem xmlns:ds="http://schemas.openxmlformats.org/officeDocument/2006/customXml" ds:itemID="{B9FDA6F2-82A6-4A97-8882-9AE1D92CBC56}">
  <ds:schemaRefs>
    <ds:schemaRef ds:uri="http://schemas.microsoft.com/sharepoint/v3/contenttype/forms"/>
  </ds:schemaRefs>
</ds:datastoreItem>
</file>

<file path=customXml/itemProps3.xml><?xml version="1.0" encoding="utf-8"?>
<ds:datastoreItem xmlns:ds="http://schemas.openxmlformats.org/officeDocument/2006/customXml" ds:itemID="{59ECF4DA-5562-4BB4-B672-B2162B7BE29C}">
  <ds:schemaRefs>
    <ds:schemaRef ds:uri="47834a65-ed01-42c6-bced-e4b61c104aba"/>
    <ds:schemaRef ds:uri="cd9dd2f1-e420-4ae2-ac66-ed14abb166c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Scientific-Poster (1)</Template>
  <TotalTime>1689</TotalTime>
  <Words>891</Words>
  <Application>Microsoft Office PowerPoint</Application>
  <PresentationFormat>Custom</PresentationFormat>
  <Paragraphs>74</Paragraphs>
  <Slides>1</Slides>
  <Notes>0</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vt:i4>
      </vt:variant>
    </vt:vector>
  </HeadingPairs>
  <TitlesOfParts>
    <vt:vector size="16" baseType="lpstr">
      <vt:lpstr>Arial</vt:lpstr>
      <vt:lpstr>Arial Black</vt:lpstr>
      <vt:lpstr>Arial Narrow</vt:lpstr>
      <vt:lpstr>Calibri</vt:lpstr>
      <vt:lpstr>Gill Sans</vt:lpstr>
      <vt:lpstr>Gill Sans SemiBold</vt:lpstr>
      <vt:lpstr>Poppins</vt:lpstr>
      <vt:lpstr>Roboto Condensed</vt:lpstr>
      <vt:lpstr>Source Sans Pro</vt:lpstr>
      <vt:lpstr>Source Sans Pro Semibold</vt:lpstr>
      <vt:lpstr>Scientific-Poster (1)</vt:lpstr>
      <vt:lpstr>MOMENTUM Theme</vt:lpstr>
      <vt:lpstr>Dark Background</vt:lpstr>
      <vt:lpstr>Copyright Slides</vt:lpstr>
      <vt:lpstr>Branded Image Slides</vt:lpstr>
      <vt:lpstr>PowerPoint Presentation</vt:lpstr>
    </vt:vector>
  </TitlesOfParts>
  <Company/>
  <LinksUpToDate>false</LinksUpToDate>
  <SharedDoc>false</SharedDoc>
  <HyperlinkBase>www.posters4research.com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Anneka Van Scoyoc</dc:creator>
  <dc:description>For output services or help using this template go to:_x000d_
www.posters4research.com_x000d_
copyright of P&amp;D Display Graphics, LLC</dc:description>
  <cp:lastModifiedBy>Anaclet NGABONZIMA</cp:lastModifiedBy>
  <cp:revision>116</cp:revision>
  <dcterms:created xsi:type="dcterms:W3CDTF">2018-11-19T16:12:06Z</dcterms:created>
  <dcterms:modified xsi:type="dcterms:W3CDTF">2023-05-26T20:17:05Z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0x010100EFEE168B03AED04FBDD587B5F991BB55</vt:lpwstr>
  </property>
  <property fmtid="{D5CDD505-2E9C-101B-9397-08002B2CF9AE}" pid="3" name="MediaServiceImageTags">
    <vt:lpwstr/>
  </property>
</Properties>
</file>