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4"/>
    <p:sldMasterId id="2147483699" r:id="rId5"/>
  </p:sldMasterIdLst>
  <p:notesMasterIdLst>
    <p:notesMasterId r:id="rId7"/>
  </p:notesMasterIdLst>
  <p:sldIdLst>
    <p:sldId id="256" r:id="rId6"/>
  </p:sldIdLst>
  <p:sldSz cx="51206400" cy="32918400"/>
  <p:notesSz cx="9144000" cy="6858000"/>
  <p:embeddedFontLst>
    <p:embeddedFont>
      <p:font typeface="Calibri" panose="020F0502020204030204" pitchFamily="34" charset="0"/>
      <p:regular r:id="rId8"/>
      <p:bold r:id="rId9"/>
      <p:italic r:id="rId10"/>
      <p:boldItalic r:id="rId11"/>
    </p:embeddedFont>
    <p:embeddedFont>
      <p:font typeface="Source Sans Pro"/>
      <p:regular r:id="rId12"/>
      <p:bold r:id="rId13"/>
      <p:italic r:id="rId14"/>
      <p:boldItalic r:id="rId15"/>
    </p:embeddedFont>
    <p:embeddedFont>
      <p:font typeface="Roboto Condensed"/>
      <p:regular r:id="rId16"/>
      <p:bold r:id="rId17"/>
      <p:italic r:id="rId18"/>
      <p:boldItalic r:id="rId19"/>
    </p:embeddedFont>
    <p:embeddedFont>
      <p:font typeface="Arial Narrow" panose="020B0606020202030204" pitchFamily="34" charset="0"/>
      <p:regular r:id="rId20"/>
      <p:bold r:id="rId21"/>
      <p:italic r:id="rId22"/>
      <p:boldItalic r:id="rId23"/>
    </p:embeddedFont>
    <p:embeddedFont>
      <p:font typeface="Gill Sans" panose="020B0502020104020203"/>
      <p:regular r:id="rId24"/>
      <p:bold r:id="rId2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0406">
          <p15:clr>
            <a:srgbClr val="A4A3A4"/>
          </p15:clr>
        </p15:guide>
        <p15:guide id="2" pos="16128">
          <p15:clr>
            <a:srgbClr val="A4A3A4"/>
          </p15:clr>
        </p15:guide>
      </p15:sldGuideLst>
    </p:ext>
    <p:ext uri="{2D200454-40CA-4A62-9FC3-DE9A4176ACB9}">
      <p15:notesGuideLst xmlns:p15="http://schemas.microsoft.com/office/powerpoint/2012/main">
        <p15:guide id="1" orient="horz" pos="2160">
          <p15:clr>
            <a:srgbClr val="A4A3A4"/>
          </p15:clr>
        </p15:guide>
        <p15:guide id="2" pos="2880">
          <p15:clr>
            <a:srgbClr val="A4A3A4"/>
          </p15:clr>
        </p15:guide>
      </p15:notes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26" roundtripDataSignature="AMtx7mjIZEDiHwCEwRyD36gfvhnvM+MAQQ=="/>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Nefra Faltas" initials="" lastIdx="2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5" d="100"/>
          <a:sy n="15" d="100"/>
        </p:scale>
        <p:origin x="828" y="76"/>
      </p:cViewPr>
      <p:guideLst>
        <p:guide orient="horz" pos="10406"/>
        <p:guide pos="16128"/>
      </p:guideLst>
    </p:cSldViewPr>
  </p:slideViewPr>
  <p:notesTextViewPr>
    <p:cViewPr>
      <p:scale>
        <a:sx n="1" d="1"/>
        <a:sy n="1" d="1"/>
      </p:scale>
      <p:origin x="0" y="0"/>
    </p:cViewPr>
  </p:notesTextViewPr>
  <p:notesViewPr>
    <p:cSldViewPr snapToGrid="0">
      <p:cViewPr varScale="1">
        <p:scale>
          <a:sx n="100" d="100"/>
          <a:sy n="100" d="100"/>
        </p:scale>
        <p:origin x="0" y="0"/>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1.fntdata"/><Relationship Id="rId13" Type="http://schemas.openxmlformats.org/officeDocument/2006/relationships/font" Target="fonts/font6.fntdata"/><Relationship Id="rId18" Type="http://schemas.openxmlformats.org/officeDocument/2006/relationships/font" Target="fonts/font11.fntdata"/><Relationship Id="rId26" Type="http://customschemas.google.com/relationships/presentationmetadata" Target="metadata"/><Relationship Id="rId3" Type="http://schemas.openxmlformats.org/officeDocument/2006/relationships/customXml" Target="../customXml/item3.xml"/><Relationship Id="rId21" Type="http://schemas.openxmlformats.org/officeDocument/2006/relationships/font" Target="fonts/font14.fntdata"/><Relationship Id="rId7" Type="http://schemas.openxmlformats.org/officeDocument/2006/relationships/notesMaster" Target="notesMasters/notesMaster1.xml"/><Relationship Id="rId12" Type="http://schemas.openxmlformats.org/officeDocument/2006/relationships/font" Target="fonts/font5.fntdata"/><Relationship Id="rId17" Type="http://schemas.openxmlformats.org/officeDocument/2006/relationships/font" Target="fonts/font10.fntdata"/><Relationship Id="rId25" Type="http://schemas.openxmlformats.org/officeDocument/2006/relationships/font" Target="fonts/font18.fntdata"/><Relationship Id="rId2" Type="http://schemas.openxmlformats.org/officeDocument/2006/relationships/customXml" Target="../customXml/item2.xml"/><Relationship Id="rId16" Type="http://schemas.openxmlformats.org/officeDocument/2006/relationships/font" Target="fonts/font9.fntdata"/><Relationship Id="rId20" Type="http://schemas.openxmlformats.org/officeDocument/2006/relationships/font" Target="fonts/font13.fntdata"/><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font" Target="fonts/font4.fntdata"/><Relationship Id="rId24" Type="http://schemas.openxmlformats.org/officeDocument/2006/relationships/font" Target="fonts/font17.fntdata"/><Relationship Id="rId5" Type="http://schemas.openxmlformats.org/officeDocument/2006/relationships/slideMaster" Target="slideMasters/slideMaster2.xml"/><Relationship Id="rId15" Type="http://schemas.openxmlformats.org/officeDocument/2006/relationships/font" Target="fonts/font8.fntdata"/><Relationship Id="rId23" Type="http://schemas.openxmlformats.org/officeDocument/2006/relationships/font" Target="fonts/font16.fntdata"/><Relationship Id="rId28" Type="http://schemas.openxmlformats.org/officeDocument/2006/relationships/presProps" Target="presProps.xml"/><Relationship Id="rId10" Type="http://schemas.openxmlformats.org/officeDocument/2006/relationships/font" Target="fonts/font3.fntdata"/><Relationship Id="rId19" Type="http://schemas.openxmlformats.org/officeDocument/2006/relationships/font" Target="fonts/font12.fntdata"/><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font" Target="fonts/font2.fntdata"/><Relationship Id="rId14" Type="http://schemas.openxmlformats.org/officeDocument/2006/relationships/font" Target="fonts/font7.fntdata"/><Relationship Id="rId22" Type="http://schemas.openxmlformats.org/officeDocument/2006/relationships/font" Target="fonts/font15.fntdata"/><Relationship Id="rId27" Type="http://schemas.openxmlformats.org/officeDocument/2006/relationships/commentAuthors" Target="commentAuthors.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5300" b="1"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5300" b="1"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5300" b="1"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5300" b="1"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5300" b="1"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5300" b="1"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5300" b="1"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5300" b="1"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5179484" y="0"/>
            <a:ext cx="3962400" cy="3429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5300" b="1"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5300" b="1"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5300" b="1"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5300" b="1"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5300" b="1"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5300" b="1"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5300" b="1"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5300" b="1"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2571750" y="514350"/>
            <a:ext cx="4000500" cy="2571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 name="Google Shape;6;n"/>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780"/>
              </a:spcBef>
              <a:spcAft>
                <a:spcPts val="0"/>
              </a:spcAft>
              <a:buSzPts val="1400"/>
              <a:buNone/>
              <a:defRPr sz="2600" b="0" i="0" u="none" strike="noStrike" cap="none">
                <a:solidFill>
                  <a:schemeClr val="dk1"/>
                </a:solidFill>
                <a:latin typeface="Arial"/>
                <a:ea typeface="Arial"/>
                <a:cs typeface="Arial"/>
                <a:sym typeface="Arial"/>
              </a:defRPr>
            </a:lvl1pPr>
            <a:lvl2pPr marL="914400" marR="0" lvl="1" indent="-228600" algn="l" rtl="0">
              <a:spcBef>
                <a:spcPts val="780"/>
              </a:spcBef>
              <a:spcAft>
                <a:spcPts val="0"/>
              </a:spcAft>
              <a:buSzPts val="1400"/>
              <a:buNone/>
              <a:defRPr sz="2600" b="0" i="0" u="none" strike="noStrike" cap="none">
                <a:solidFill>
                  <a:schemeClr val="dk1"/>
                </a:solidFill>
                <a:latin typeface="Arial"/>
                <a:ea typeface="Arial"/>
                <a:cs typeface="Arial"/>
                <a:sym typeface="Arial"/>
              </a:defRPr>
            </a:lvl2pPr>
            <a:lvl3pPr marL="1371600" marR="0" lvl="2" indent="-228600" algn="l" rtl="0">
              <a:spcBef>
                <a:spcPts val="780"/>
              </a:spcBef>
              <a:spcAft>
                <a:spcPts val="0"/>
              </a:spcAft>
              <a:buSzPts val="1400"/>
              <a:buNone/>
              <a:defRPr sz="2600" b="0" i="0" u="none" strike="noStrike" cap="none">
                <a:solidFill>
                  <a:schemeClr val="dk1"/>
                </a:solidFill>
                <a:latin typeface="Arial"/>
                <a:ea typeface="Arial"/>
                <a:cs typeface="Arial"/>
                <a:sym typeface="Arial"/>
              </a:defRPr>
            </a:lvl3pPr>
            <a:lvl4pPr marL="1828800" marR="0" lvl="3" indent="-228600" algn="l" rtl="0">
              <a:spcBef>
                <a:spcPts val="780"/>
              </a:spcBef>
              <a:spcAft>
                <a:spcPts val="0"/>
              </a:spcAft>
              <a:buSzPts val="1400"/>
              <a:buNone/>
              <a:defRPr sz="2600" b="0" i="0" u="none" strike="noStrike" cap="none">
                <a:solidFill>
                  <a:schemeClr val="dk1"/>
                </a:solidFill>
                <a:latin typeface="Arial"/>
                <a:ea typeface="Arial"/>
                <a:cs typeface="Arial"/>
                <a:sym typeface="Arial"/>
              </a:defRPr>
            </a:lvl4pPr>
            <a:lvl5pPr marL="2286000" marR="0" lvl="4" indent="-228600" algn="l" rtl="0">
              <a:spcBef>
                <a:spcPts val="780"/>
              </a:spcBef>
              <a:spcAft>
                <a:spcPts val="0"/>
              </a:spcAft>
              <a:buSzPts val="1400"/>
              <a:buNone/>
              <a:defRPr sz="2600" b="0" i="0" u="none" strike="noStrike" cap="none">
                <a:solidFill>
                  <a:schemeClr val="dk1"/>
                </a:solidFill>
                <a:latin typeface="Arial"/>
                <a:ea typeface="Arial"/>
                <a:cs typeface="Arial"/>
                <a:sym typeface="Arial"/>
              </a:defRPr>
            </a:lvl5pPr>
            <a:lvl6pPr marL="2743200" marR="0" lvl="5" indent="-228600" algn="l" rtl="0">
              <a:spcBef>
                <a:spcPts val="0"/>
              </a:spcBef>
              <a:spcAft>
                <a:spcPts val="0"/>
              </a:spcAft>
              <a:buSzPts val="1400"/>
              <a:buNone/>
              <a:defRPr sz="26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26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26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26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6513910"/>
            <a:ext cx="3962400" cy="3429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5300" b="1"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5300" b="1"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5300" b="1"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5300" b="1"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5300" b="1"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5300" b="1"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5300" b="1"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5300" b="1"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5179484" y="6513910"/>
            <a:ext cx="3962400" cy="3429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3"/>
        <p:cNvGrpSpPr/>
        <p:nvPr/>
      </p:nvGrpSpPr>
      <p:grpSpPr>
        <a:xfrm>
          <a:off x="0" y="0"/>
          <a:ext cx="0" cy="0"/>
          <a:chOff x="0" y="0"/>
          <a:chExt cx="0" cy="0"/>
        </a:xfrm>
      </p:grpSpPr>
      <p:sp>
        <p:nvSpPr>
          <p:cNvPr id="364" name="Google Shape;364;p1:notes"/>
          <p:cNvSpPr txBox="1">
            <a:spLocks noGrp="1"/>
          </p:cNvSpPr>
          <p:nvPr>
            <p:ph type="body" idx="1"/>
          </p:nvPr>
        </p:nvSpPr>
        <p:spPr>
          <a:xfrm>
            <a:off x="914400" y="3257550"/>
            <a:ext cx="7315200" cy="3086100"/>
          </a:xfrm>
          <a:prstGeom prst="rect">
            <a:avLst/>
          </a:prstGeom>
        </p:spPr>
        <p:txBody>
          <a:bodyPr spcFirstLastPara="1" wrap="square" lIns="91425" tIns="45700" rIns="91425" bIns="45700" anchor="t" anchorCtr="0">
            <a:noAutofit/>
          </a:bodyPr>
          <a:lstStyle/>
          <a:p>
            <a:pPr marL="0" lvl="0" indent="0" algn="l" rtl="0">
              <a:spcBef>
                <a:spcPts val="780"/>
              </a:spcBef>
              <a:spcAft>
                <a:spcPts val="0"/>
              </a:spcAft>
              <a:buNone/>
            </a:pPr>
            <a:endParaRPr dirty="0"/>
          </a:p>
        </p:txBody>
      </p:sp>
      <p:sp>
        <p:nvSpPr>
          <p:cNvPr id="365" name="Google Shape;365;p1:notes"/>
          <p:cNvSpPr>
            <a:spLocks noGrp="1" noRot="1" noChangeAspect="1"/>
          </p:cNvSpPr>
          <p:nvPr>
            <p:ph type="sldImg" idx="2"/>
          </p:nvPr>
        </p:nvSpPr>
        <p:spPr>
          <a:xfrm>
            <a:off x="2571750" y="514350"/>
            <a:ext cx="4000500"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3"/>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Content_02">
  <p:cSld name="Title and Content_02">
    <p:spTree>
      <p:nvGrpSpPr>
        <p:cNvPr id="1" name="Shape 58"/>
        <p:cNvGrpSpPr/>
        <p:nvPr/>
      </p:nvGrpSpPr>
      <p:grpSpPr>
        <a:xfrm>
          <a:off x="0" y="0"/>
          <a:ext cx="0" cy="0"/>
          <a:chOff x="0" y="0"/>
          <a:chExt cx="0" cy="0"/>
        </a:xfrm>
      </p:grpSpPr>
      <p:sp>
        <p:nvSpPr>
          <p:cNvPr id="59" name="Google Shape;59;p12"/>
          <p:cNvSpPr txBox="1">
            <a:spLocks noGrp="1"/>
          </p:cNvSpPr>
          <p:nvPr>
            <p:ph type="title"/>
          </p:nvPr>
        </p:nvSpPr>
        <p:spPr>
          <a:xfrm>
            <a:off x="3520440" y="1752603"/>
            <a:ext cx="44165520" cy="636270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5120"/>
              <a:buFont typeface="Roboto Condensed"/>
              <a:buNone/>
              <a:defRPr sz="15120" b="0" i="0">
                <a:latin typeface="Roboto Condensed"/>
                <a:ea typeface="Roboto Condensed"/>
                <a:cs typeface="Roboto Condensed"/>
                <a:sym typeface="Roboto Condensed"/>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12"/>
          <p:cNvSpPr txBox="1">
            <a:spLocks noGrp="1"/>
          </p:cNvSpPr>
          <p:nvPr>
            <p:ph type="body" idx="1"/>
          </p:nvPr>
        </p:nvSpPr>
        <p:spPr>
          <a:xfrm>
            <a:off x="3520440" y="8763000"/>
            <a:ext cx="44165520" cy="20886422"/>
          </a:xfrm>
          <a:prstGeom prst="rect">
            <a:avLst/>
          </a:prstGeom>
          <a:noFill/>
          <a:ln>
            <a:noFill/>
          </a:ln>
        </p:spPr>
        <p:txBody>
          <a:bodyPr spcFirstLastPara="1" wrap="square" lIns="91425" tIns="45700" rIns="91425" bIns="45700" anchor="t" anchorCtr="0">
            <a:normAutofit/>
          </a:bodyPr>
          <a:lstStyle>
            <a:lvl1pPr marL="457200" lvl="0" indent="-815339" algn="l">
              <a:lnSpc>
                <a:spcPct val="150000"/>
              </a:lnSpc>
              <a:spcBef>
                <a:spcPts val="4200"/>
              </a:spcBef>
              <a:spcAft>
                <a:spcPts val="0"/>
              </a:spcAft>
              <a:buClr>
                <a:schemeClr val="dk1"/>
              </a:buClr>
              <a:buSzPts val="9240"/>
              <a:buChar char="•"/>
              <a:defRPr b="0" i="0">
                <a:latin typeface="Source Sans Pro"/>
                <a:ea typeface="Source Sans Pro"/>
                <a:cs typeface="Source Sans Pro"/>
                <a:sym typeface="Source Sans Pro"/>
              </a:defRPr>
            </a:lvl1pPr>
            <a:lvl2pPr marL="914400" lvl="1" indent="-815339" algn="l">
              <a:lnSpc>
                <a:spcPct val="150000"/>
              </a:lnSpc>
              <a:spcBef>
                <a:spcPts val="2100"/>
              </a:spcBef>
              <a:spcAft>
                <a:spcPts val="0"/>
              </a:spcAft>
              <a:buClr>
                <a:schemeClr val="dk1"/>
              </a:buClr>
              <a:buSzPts val="9240"/>
              <a:buChar char="•"/>
              <a:defRPr b="0" i="0">
                <a:latin typeface="Source Sans Pro"/>
                <a:ea typeface="Source Sans Pro"/>
                <a:cs typeface="Source Sans Pro"/>
                <a:sym typeface="Source Sans Pro"/>
              </a:defRPr>
            </a:lvl2pPr>
            <a:lvl3pPr marL="1371600" lvl="2" indent="-762000" algn="l">
              <a:lnSpc>
                <a:spcPct val="150000"/>
              </a:lnSpc>
              <a:spcBef>
                <a:spcPts val="2100"/>
              </a:spcBef>
              <a:spcAft>
                <a:spcPts val="0"/>
              </a:spcAft>
              <a:buClr>
                <a:schemeClr val="dk1"/>
              </a:buClr>
              <a:buSzPts val="8400"/>
              <a:buChar char="•"/>
              <a:defRPr b="0" i="0">
                <a:latin typeface="Source Sans Pro"/>
                <a:ea typeface="Source Sans Pro"/>
                <a:cs typeface="Source Sans Pro"/>
                <a:sym typeface="Source Sans Pro"/>
              </a:defRPr>
            </a:lvl3pPr>
            <a:lvl4pPr marL="1828800" lvl="3" indent="-708660" algn="l">
              <a:lnSpc>
                <a:spcPct val="150000"/>
              </a:lnSpc>
              <a:spcBef>
                <a:spcPts val="2100"/>
              </a:spcBef>
              <a:spcAft>
                <a:spcPts val="0"/>
              </a:spcAft>
              <a:buClr>
                <a:schemeClr val="dk1"/>
              </a:buClr>
              <a:buSzPts val="7560"/>
              <a:buChar char="•"/>
              <a:defRPr b="0" i="0">
                <a:latin typeface="Source Sans Pro"/>
                <a:ea typeface="Source Sans Pro"/>
                <a:cs typeface="Source Sans Pro"/>
                <a:sym typeface="Source Sans Pro"/>
              </a:defRPr>
            </a:lvl4pPr>
            <a:lvl5pPr marL="2286000" lvl="4" indent="-708660" algn="l">
              <a:lnSpc>
                <a:spcPct val="150000"/>
              </a:lnSpc>
              <a:spcBef>
                <a:spcPts val="2100"/>
              </a:spcBef>
              <a:spcAft>
                <a:spcPts val="0"/>
              </a:spcAft>
              <a:buClr>
                <a:schemeClr val="dk1"/>
              </a:buClr>
              <a:buSzPts val="7560"/>
              <a:buChar char="•"/>
              <a:defRPr b="0" i="0">
                <a:latin typeface="Source Sans Pro"/>
                <a:ea typeface="Source Sans Pro"/>
                <a:cs typeface="Source Sans Pro"/>
                <a:sym typeface="Source Sans Pro"/>
              </a:defRPr>
            </a:lvl5pPr>
            <a:lvl6pPr marL="2743200" lvl="5" indent="-342900" algn="l">
              <a:lnSpc>
                <a:spcPct val="90000"/>
              </a:lnSpc>
              <a:spcBef>
                <a:spcPts val="2100"/>
              </a:spcBef>
              <a:spcAft>
                <a:spcPts val="0"/>
              </a:spcAft>
              <a:buClr>
                <a:schemeClr val="dk1"/>
              </a:buClr>
              <a:buSzPts val="1800"/>
              <a:buChar char="•"/>
              <a:defRPr/>
            </a:lvl6pPr>
            <a:lvl7pPr marL="3200400" lvl="6" indent="-342900" algn="l">
              <a:lnSpc>
                <a:spcPct val="90000"/>
              </a:lnSpc>
              <a:spcBef>
                <a:spcPts val="2100"/>
              </a:spcBef>
              <a:spcAft>
                <a:spcPts val="0"/>
              </a:spcAft>
              <a:buClr>
                <a:schemeClr val="dk1"/>
              </a:buClr>
              <a:buSzPts val="1800"/>
              <a:buChar char="•"/>
              <a:defRPr/>
            </a:lvl7pPr>
            <a:lvl8pPr marL="3657600" lvl="7" indent="-342900" algn="l">
              <a:lnSpc>
                <a:spcPct val="90000"/>
              </a:lnSpc>
              <a:spcBef>
                <a:spcPts val="2100"/>
              </a:spcBef>
              <a:spcAft>
                <a:spcPts val="0"/>
              </a:spcAft>
              <a:buClr>
                <a:schemeClr val="dk1"/>
              </a:buClr>
              <a:buSzPts val="1800"/>
              <a:buChar char="•"/>
              <a:defRPr/>
            </a:lvl8pPr>
            <a:lvl9pPr marL="4114800" lvl="8" indent="-342900" algn="l">
              <a:lnSpc>
                <a:spcPct val="90000"/>
              </a:lnSpc>
              <a:spcBef>
                <a:spcPts val="2100"/>
              </a:spcBef>
              <a:spcAft>
                <a:spcPts val="0"/>
              </a:spcAft>
              <a:buClr>
                <a:schemeClr val="dk1"/>
              </a:buClr>
              <a:buSzPts val="1800"/>
              <a:buChar char="•"/>
              <a:defRPr/>
            </a:lvl9pPr>
          </a:lstStyle>
          <a:p>
            <a:endParaRPr/>
          </a:p>
        </p:txBody>
      </p:sp>
      <p:sp>
        <p:nvSpPr>
          <p:cNvPr id="61" name="Google Shape;61;p12"/>
          <p:cNvSpPr/>
          <p:nvPr/>
        </p:nvSpPr>
        <p:spPr>
          <a:xfrm rot="5400000">
            <a:off x="-2351849" y="4104449"/>
            <a:ext cx="6320731" cy="1617038"/>
          </a:xfrm>
          <a:prstGeom prst="round2SameRect">
            <a:avLst>
              <a:gd name="adj1" fmla="val 16667"/>
              <a:gd name="adj2" fmla="val 0"/>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2260" b="0" i="0">
              <a:solidFill>
                <a:schemeClr val="lt1"/>
              </a:solidFill>
              <a:latin typeface="Source Sans Pro"/>
              <a:ea typeface="Source Sans Pro"/>
              <a:cs typeface="Source Sans Pro"/>
              <a:sym typeface="Source Sans Pro"/>
            </a:endParaRPr>
          </a:p>
        </p:txBody>
      </p:sp>
      <p:sp>
        <p:nvSpPr>
          <p:cNvPr id="62" name="Google Shape;62;p12"/>
          <p:cNvSpPr txBox="1">
            <a:spLocks noGrp="1"/>
          </p:cNvSpPr>
          <p:nvPr>
            <p:ph type="sldNum" idx="12"/>
          </p:nvPr>
        </p:nvSpPr>
        <p:spPr>
          <a:xfrm>
            <a:off x="47129368" y="30289500"/>
            <a:ext cx="2956892" cy="1752600"/>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sz="5040" b="1">
                <a:solidFill>
                  <a:schemeClr val="accent5"/>
                </a:solidFill>
                <a:latin typeface="Source Sans Pro"/>
                <a:ea typeface="Source Sans Pro"/>
                <a:cs typeface="Source Sans Pro"/>
                <a:sym typeface="Source Sans Pro"/>
              </a:defRPr>
            </a:lvl1pPr>
            <a:lvl2pPr marL="0" lvl="1" indent="0" algn="r">
              <a:spcBef>
                <a:spcPts val="0"/>
              </a:spcBef>
              <a:spcAft>
                <a:spcPts val="0"/>
              </a:spcAft>
              <a:buNone/>
              <a:defRPr sz="5040" b="1">
                <a:solidFill>
                  <a:schemeClr val="accent5"/>
                </a:solidFill>
                <a:latin typeface="Source Sans Pro"/>
                <a:ea typeface="Source Sans Pro"/>
                <a:cs typeface="Source Sans Pro"/>
                <a:sym typeface="Source Sans Pro"/>
              </a:defRPr>
            </a:lvl2pPr>
            <a:lvl3pPr marL="0" lvl="2" indent="0" algn="r">
              <a:spcBef>
                <a:spcPts val="0"/>
              </a:spcBef>
              <a:spcAft>
                <a:spcPts val="0"/>
              </a:spcAft>
              <a:buNone/>
              <a:defRPr sz="5040" b="1">
                <a:solidFill>
                  <a:schemeClr val="accent5"/>
                </a:solidFill>
                <a:latin typeface="Source Sans Pro"/>
                <a:ea typeface="Source Sans Pro"/>
                <a:cs typeface="Source Sans Pro"/>
                <a:sym typeface="Source Sans Pro"/>
              </a:defRPr>
            </a:lvl3pPr>
            <a:lvl4pPr marL="0" lvl="3" indent="0" algn="r">
              <a:spcBef>
                <a:spcPts val="0"/>
              </a:spcBef>
              <a:spcAft>
                <a:spcPts val="0"/>
              </a:spcAft>
              <a:buNone/>
              <a:defRPr sz="5040" b="1">
                <a:solidFill>
                  <a:schemeClr val="accent5"/>
                </a:solidFill>
                <a:latin typeface="Source Sans Pro"/>
                <a:ea typeface="Source Sans Pro"/>
                <a:cs typeface="Source Sans Pro"/>
                <a:sym typeface="Source Sans Pro"/>
              </a:defRPr>
            </a:lvl4pPr>
            <a:lvl5pPr marL="0" lvl="4" indent="0" algn="r">
              <a:spcBef>
                <a:spcPts val="0"/>
              </a:spcBef>
              <a:spcAft>
                <a:spcPts val="0"/>
              </a:spcAft>
              <a:buNone/>
              <a:defRPr sz="5040" b="1">
                <a:solidFill>
                  <a:schemeClr val="accent5"/>
                </a:solidFill>
                <a:latin typeface="Source Sans Pro"/>
                <a:ea typeface="Source Sans Pro"/>
                <a:cs typeface="Source Sans Pro"/>
                <a:sym typeface="Source Sans Pro"/>
              </a:defRPr>
            </a:lvl5pPr>
            <a:lvl6pPr marL="0" lvl="5" indent="0" algn="r">
              <a:spcBef>
                <a:spcPts val="0"/>
              </a:spcBef>
              <a:spcAft>
                <a:spcPts val="0"/>
              </a:spcAft>
              <a:buNone/>
              <a:defRPr sz="5040" b="1">
                <a:solidFill>
                  <a:schemeClr val="accent5"/>
                </a:solidFill>
                <a:latin typeface="Source Sans Pro"/>
                <a:ea typeface="Source Sans Pro"/>
                <a:cs typeface="Source Sans Pro"/>
                <a:sym typeface="Source Sans Pro"/>
              </a:defRPr>
            </a:lvl6pPr>
            <a:lvl7pPr marL="0" lvl="6" indent="0" algn="r">
              <a:spcBef>
                <a:spcPts val="0"/>
              </a:spcBef>
              <a:spcAft>
                <a:spcPts val="0"/>
              </a:spcAft>
              <a:buNone/>
              <a:defRPr sz="5040" b="1">
                <a:solidFill>
                  <a:schemeClr val="accent5"/>
                </a:solidFill>
                <a:latin typeface="Source Sans Pro"/>
                <a:ea typeface="Source Sans Pro"/>
                <a:cs typeface="Source Sans Pro"/>
                <a:sym typeface="Source Sans Pro"/>
              </a:defRPr>
            </a:lvl7pPr>
            <a:lvl8pPr marL="0" lvl="7" indent="0" algn="r">
              <a:spcBef>
                <a:spcPts val="0"/>
              </a:spcBef>
              <a:spcAft>
                <a:spcPts val="0"/>
              </a:spcAft>
              <a:buNone/>
              <a:defRPr sz="5040" b="1">
                <a:solidFill>
                  <a:schemeClr val="accent5"/>
                </a:solidFill>
                <a:latin typeface="Source Sans Pro"/>
                <a:ea typeface="Source Sans Pro"/>
                <a:cs typeface="Source Sans Pro"/>
                <a:sym typeface="Source Sans Pro"/>
              </a:defRPr>
            </a:lvl8pPr>
            <a:lvl9pPr marL="0" lvl="8" indent="0" algn="r">
              <a:spcBef>
                <a:spcPts val="0"/>
              </a:spcBef>
              <a:spcAft>
                <a:spcPts val="0"/>
              </a:spcAft>
              <a:buNone/>
              <a:defRPr sz="5040" b="1">
                <a:solidFill>
                  <a:schemeClr val="accent5"/>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Sub-Title, and Content_02">
  <p:cSld name="Title, Sub-Title, and Content_02">
    <p:spTree>
      <p:nvGrpSpPr>
        <p:cNvPr id="1" name="Shape 63"/>
        <p:cNvGrpSpPr/>
        <p:nvPr/>
      </p:nvGrpSpPr>
      <p:grpSpPr>
        <a:xfrm>
          <a:off x="0" y="0"/>
          <a:ext cx="0" cy="0"/>
          <a:chOff x="0" y="0"/>
          <a:chExt cx="0" cy="0"/>
        </a:xfrm>
      </p:grpSpPr>
      <p:sp>
        <p:nvSpPr>
          <p:cNvPr id="64" name="Google Shape;64;p13"/>
          <p:cNvSpPr txBox="1">
            <a:spLocks noGrp="1"/>
          </p:cNvSpPr>
          <p:nvPr>
            <p:ph type="title"/>
          </p:nvPr>
        </p:nvSpPr>
        <p:spPr>
          <a:xfrm>
            <a:off x="3520440" y="1752603"/>
            <a:ext cx="44165520" cy="636270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5120"/>
              <a:buFont typeface="Roboto Condensed"/>
              <a:buNone/>
              <a:defRPr sz="15120" b="0" i="0">
                <a:latin typeface="Roboto Condensed"/>
                <a:ea typeface="Roboto Condensed"/>
                <a:cs typeface="Roboto Condensed"/>
                <a:sym typeface="Roboto Condensed"/>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5" name="Google Shape;65;p13"/>
          <p:cNvSpPr txBox="1">
            <a:spLocks noGrp="1"/>
          </p:cNvSpPr>
          <p:nvPr>
            <p:ph type="body" idx="1"/>
          </p:nvPr>
        </p:nvSpPr>
        <p:spPr>
          <a:xfrm>
            <a:off x="3520440" y="8763000"/>
            <a:ext cx="44165520" cy="20886422"/>
          </a:xfrm>
          <a:prstGeom prst="rect">
            <a:avLst/>
          </a:prstGeom>
          <a:noFill/>
          <a:ln>
            <a:noFill/>
          </a:ln>
        </p:spPr>
        <p:txBody>
          <a:bodyPr spcFirstLastPara="1" wrap="square" lIns="91425" tIns="45700" rIns="91425" bIns="45700" anchor="t" anchorCtr="0">
            <a:normAutofit/>
          </a:bodyPr>
          <a:lstStyle>
            <a:lvl1pPr marL="457200" lvl="0" indent="-815339" algn="l">
              <a:lnSpc>
                <a:spcPct val="150000"/>
              </a:lnSpc>
              <a:spcBef>
                <a:spcPts val="4200"/>
              </a:spcBef>
              <a:spcAft>
                <a:spcPts val="0"/>
              </a:spcAft>
              <a:buClr>
                <a:schemeClr val="dk1"/>
              </a:buClr>
              <a:buSzPts val="9240"/>
              <a:buChar char="•"/>
              <a:defRPr b="0" i="0">
                <a:latin typeface="Source Sans Pro"/>
                <a:ea typeface="Source Sans Pro"/>
                <a:cs typeface="Source Sans Pro"/>
                <a:sym typeface="Source Sans Pro"/>
              </a:defRPr>
            </a:lvl1pPr>
            <a:lvl2pPr marL="914400" lvl="1" indent="-815339" algn="l">
              <a:lnSpc>
                <a:spcPct val="150000"/>
              </a:lnSpc>
              <a:spcBef>
                <a:spcPts val="2100"/>
              </a:spcBef>
              <a:spcAft>
                <a:spcPts val="0"/>
              </a:spcAft>
              <a:buClr>
                <a:schemeClr val="dk1"/>
              </a:buClr>
              <a:buSzPts val="9240"/>
              <a:buChar char="•"/>
              <a:defRPr b="0" i="0">
                <a:latin typeface="Source Sans Pro"/>
                <a:ea typeface="Source Sans Pro"/>
                <a:cs typeface="Source Sans Pro"/>
                <a:sym typeface="Source Sans Pro"/>
              </a:defRPr>
            </a:lvl2pPr>
            <a:lvl3pPr marL="1371600" lvl="2" indent="-762000" algn="l">
              <a:lnSpc>
                <a:spcPct val="150000"/>
              </a:lnSpc>
              <a:spcBef>
                <a:spcPts val="2100"/>
              </a:spcBef>
              <a:spcAft>
                <a:spcPts val="0"/>
              </a:spcAft>
              <a:buClr>
                <a:schemeClr val="dk1"/>
              </a:buClr>
              <a:buSzPts val="8400"/>
              <a:buChar char="•"/>
              <a:defRPr b="0" i="0">
                <a:latin typeface="Source Sans Pro"/>
                <a:ea typeface="Source Sans Pro"/>
                <a:cs typeface="Source Sans Pro"/>
                <a:sym typeface="Source Sans Pro"/>
              </a:defRPr>
            </a:lvl3pPr>
            <a:lvl4pPr marL="1828800" lvl="3" indent="-708660" algn="l">
              <a:lnSpc>
                <a:spcPct val="150000"/>
              </a:lnSpc>
              <a:spcBef>
                <a:spcPts val="2100"/>
              </a:spcBef>
              <a:spcAft>
                <a:spcPts val="0"/>
              </a:spcAft>
              <a:buClr>
                <a:schemeClr val="dk1"/>
              </a:buClr>
              <a:buSzPts val="7560"/>
              <a:buChar char="•"/>
              <a:defRPr b="0" i="0">
                <a:latin typeface="Source Sans Pro"/>
                <a:ea typeface="Source Sans Pro"/>
                <a:cs typeface="Source Sans Pro"/>
                <a:sym typeface="Source Sans Pro"/>
              </a:defRPr>
            </a:lvl4pPr>
            <a:lvl5pPr marL="2286000" lvl="4" indent="-708660" algn="l">
              <a:lnSpc>
                <a:spcPct val="150000"/>
              </a:lnSpc>
              <a:spcBef>
                <a:spcPts val="2100"/>
              </a:spcBef>
              <a:spcAft>
                <a:spcPts val="0"/>
              </a:spcAft>
              <a:buClr>
                <a:schemeClr val="dk1"/>
              </a:buClr>
              <a:buSzPts val="7560"/>
              <a:buChar char="•"/>
              <a:defRPr b="0" i="0">
                <a:latin typeface="Source Sans Pro"/>
                <a:ea typeface="Source Sans Pro"/>
                <a:cs typeface="Source Sans Pro"/>
                <a:sym typeface="Source Sans Pro"/>
              </a:defRPr>
            </a:lvl5pPr>
            <a:lvl6pPr marL="2743200" lvl="5" indent="-342900" algn="l">
              <a:lnSpc>
                <a:spcPct val="90000"/>
              </a:lnSpc>
              <a:spcBef>
                <a:spcPts val="2100"/>
              </a:spcBef>
              <a:spcAft>
                <a:spcPts val="0"/>
              </a:spcAft>
              <a:buClr>
                <a:schemeClr val="dk1"/>
              </a:buClr>
              <a:buSzPts val="1800"/>
              <a:buChar char="•"/>
              <a:defRPr/>
            </a:lvl6pPr>
            <a:lvl7pPr marL="3200400" lvl="6" indent="-342900" algn="l">
              <a:lnSpc>
                <a:spcPct val="90000"/>
              </a:lnSpc>
              <a:spcBef>
                <a:spcPts val="2100"/>
              </a:spcBef>
              <a:spcAft>
                <a:spcPts val="0"/>
              </a:spcAft>
              <a:buClr>
                <a:schemeClr val="dk1"/>
              </a:buClr>
              <a:buSzPts val="1800"/>
              <a:buChar char="•"/>
              <a:defRPr/>
            </a:lvl7pPr>
            <a:lvl8pPr marL="3657600" lvl="7" indent="-342900" algn="l">
              <a:lnSpc>
                <a:spcPct val="90000"/>
              </a:lnSpc>
              <a:spcBef>
                <a:spcPts val="2100"/>
              </a:spcBef>
              <a:spcAft>
                <a:spcPts val="0"/>
              </a:spcAft>
              <a:buClr>
                <a:schemeClr val="dk1"/>
              </a:buClr>
              <a:buSzPts val="1800"/>
              <a:buChar char="•"/>
              <a:defRPr/>
            </a:lvl8pPr>
            <a:lvl9pPr marL="4114800" lvl="8" indent="-342900" algn="l">
              <a:lnSpc>
                <a:spcPct val="90000"/>
              </a:lnSpc>
              <a:spcBef>
                <a:spcPts val="2100"/>
              </a:spcBef>
              <a:spcAft>
                <a:spcPts val="0"/>
              </a:spcAft>
              <a:buClr>
                <a:schemeClr val="dk1"/>
              </a:buClr>
              <a:buSzPts val="1800"/>
              <a:buChar char="•"/>
              <a:defRPr/>
            </a:lvl9pPr>
          </a:lstStyle>
          <a:p>
            <a:endParaRPr/>
          </a:p>
        </p:txBody>
      </p:sp>
      <p:sp>
        <p:nvSpPr>
          <p:cNvPr id="66" name="Google Shape;66;p13"/>
          <p:cNvSpPr txBox="1">
            <a:spLocks noGrp="1"/>
          </p:cNvSpPr>
          <p:nvPr>
            <p:ph type="body" idx="2"/>
          </p:nvPr>
        </p:nvSpPr>
        <p:spPr>
          <a:xfrm>
            <a:off x="3520440" y="6195065"/>
            <a:ext cx="22613556" cy="1874520"/>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4200"/>
              </a:spcBef>
              <a:spcAft>
                <a:spcPts val="0"/>
              </a:spcAft>
              <a:buClr>
                <a:schemeClr val="accent3"/>
              </a:buClr>
              <a:buSzPts val="6720"/>
              <a:buNone/>
              <a:defRPr sz="6719" b="0" i="0">
                <a:solidFill>
                  <a:schemeClr val="accent3"/>
                </a:solidFill>
                <a:latin typeface="Source Sans Pro"/>
                <a:ea typeface="Source Sans Pro"/>
                <a:cs typeface="Source Sans Pro"/>
                <a:sym typeface="Source Sans Pro"/>
              </a:defRPr>
            </a:lvl1pPr>
            <a:lvl2pPr marL="914400" lvl="1" indent="-342900" algn="l">
              <a:lnSpc>
                <a:spcPct val="100000"/>
              </a:lnSpc>
              <a:spcBef>
                <a:spcPts val="2100"/>
              </a:spcBef>
              <a:spcAft>
                <a:spcPts val="0"/>
              </a:spcAft>
              <a:buClr>
                <a:schemeClr val="dk1"/>
              </a:buClr>
              <a:buSzPts val="1800"/>
              <a:buChar char="•"/>
              <a:defRPr/>
            </a:lvl2pPr>
            <a:lvl3pPr marL="1371600" lvl="2" indent="-342900" algn="l">
              <a:lnSpc>
                <a:spcPct val="100000"/>
              </a:lnSpc>
              <a:spcBef>
                <a:spcPts val="2100"/>
              </a:spcBef>
              <a:spcAft>
                <a:spcPts val="0"/>
              </a:spcAft>
              <a:buClr>
                <a:schemeClr val="dk1"/>
              </a:buClr>
              <a:buSzPts val="1800"/>
              <a:buChar char="•"/>
              <a:defRPr/>
            </a:lvl3pPr>
            <a:lvl4pPr marL="1828800" lvl="3" indent="-342900" algn="l">
              <a:lnSpc>
                <a:spcPct val="100000"/>
              </a:lnSpc>
              <a:spcBef>
                <a:spcPts val="2100"/>
              </a:spcBef>
              <a:spcAft>
                <a:spcPts val="0"/>
              </a:spcAft>
              <a:buClr>
                <a:schemeClr val="dk1"/>
              </a:buClr>
              <a:buSzPts val="1800"/>
              <a:buChar char="•"/>
              <a:defRPr/>
            </a:lvl4pPr>
            <a:lvl5pPr marL="2286000" lvl="4" indent="-342900" algn="l">
              <a:lnSpc>
                <a:spcPct val="100000"/>
              </a:lnSpc>
              <a:spcBef>
                <a:spcPts val="2100"/>
              </a:spcBef>
              <a:spcAft>
                <a:spcPts val="0"/>
              </a:spcAft>
              <a:buClr>
                <a:schemeClr val="dk1"/>
              </a:buClr>
              <a:buSzPts val="1800"/>
              <a:buChar char="•"/>
              <a:defRPr/>
            </a:lvl5pPr>
            <a:lvl6pPr marL="2743200" lvl="5" indent="-342900" algn="l">
              <a:lnSpc>
                <a:spcPct val="90000"/>
              </a:lnSpc>
              <a:spcBef>
                <a:spcPts val="2100"/>
              </a:spcBef>
              <a:spcAft>
                <a:spcPts val="0"/>
              </a:spcAft>
              <a:buClr>
                <a:schemeClr val="dk1"/>
              </a:buClr>
              <a:buSzPts val="1800"/>
              <a:buChar char="•"/>
              <a:defRPr/>
            </a:lvl6pPr>
            <a:lvl7pPr marL="3200400" lvl="6" indent="-342900" algn="l">
              <a:lnSpc>
                <a:spcPct val="90000"/>
              </a:lnSpc>
              <a:spcBef>
                <a:spcPts val="2100"/>
              </a:spcBef>
              <a:spcAft>
                <a:spcPts val="0"/>
              </a:spcAft>
              <a:buClr>
                <a:schemeClr val="dk1"/>
              </a:buClr>
              <a:buSzPts val="1800"/>
              <a:buChar char="•"/>
              <a:defRPr/>
            </a:lvl7pPr>
            <a:lvl8pPr marL="3657600" lvl="7" indent="-342900" algn="l">
              <a:lnSpc>
                <a:spcPct val="90000"/>
              </a:lnSpc>
              <a:spcBef>
                <a:spcPts val="2100"/>
              </a:spcBef>
              <a:spcAft>
                <a:spcPts val="0"/>
              </a:spcAft>
              <a:buClr>
                <a:schemeClr val="dk1"/>
              </a:buClr>
              <a:buSzPts val="1800"/>
              <a:buChar char="•"/>
              <a:defRPr/>
            </a:lvl8pPr>
            <a:lvl9pPr marL="4114800" lvl="8" indent="-342900" algn="l">
              <a:lnSpc>
                <a:spcPct val="90000"/>
              </a:lnSpc>
              <a:spcBef>
                <a:spcPts val="2100"/>
              </a:spcBef>
              <a:spcAft>
                <a:spcPts val="0"/>
              </a:spcAft>
              <a:buClr>
                <a:schemeClr val="dk1"/>
              </a:buClr>
              <a:buSzPts val="1800"/>
              <a:buChar char="•"/>
              <a:defRPr/>
            </a:lvl9pPr>
          </a:lstStyle>
          <a:p>
            <a:endParaRPr/>
          </a:p>
        </p:txBody>
      </p:sp>
      <p:sp>
        <p:nvSpPr>
          <p:cNvPr id="67" name="Google Shape;67;p13"/>
          <p:cNvSpPr/>
          <p:nvPr/>
        </p:nvSpPr>
        <p:spPr>
          <a:xfrm rot="5400000">
            <a:off x="-2351849" y="4104449"/>
            <a:ext cx="6320731" cy="1617038"/>
          </a:xfrm>
          <a:prstGeom prst="round2SameRect">
            <a:avLst>
              <a:gd name="adj1" fmla="val 16667"/>
              <a:gd name="adj2" fmla="val 0"/>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2260" b="0" i="0">
              <a:solidFill>
                <a:schemeClr val="lt1"/>
              </a:solidFill>
              <a:latin typeface="Source Sans Pro"/>
              <a:ea typeface="Source Sans Pro"/>
              <a:cs typeface="Source Sans Pro"/>
              <a:sym typeface="Source Sans Pro"/>
            </a:endParaRPr>
          </a:p>
        </p:txBody>
      </p:sp>
      <p:sp>
        <p:nvSpPr>
          <p:cNvPr id="68" name="Google Shape;68;p13"/>
          <p:cNvSpPr txBox="1">
            <a:spLocks noGrp="1"/>
          </p:cNvSpPr>
          <p:nvPr>
            <p:ph type="sldNum" idx="12"/>
          </p:nvPr>
        </p:nvSpPr>
        <p:spPr>
          <a:xfrm>
            <a:off x="47129368" y="30289500"/>
            <a:ext cx="2956892" cy="1752600"/>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sz="5040" b="1">
                <a:solidFill>
                  <a:schemeClr val="accent5"/>
                </a:solidFill>
                <a:latin typeface="Source Sans Pro"/>
                <a:ea typeface="Source Sans Pro"/>
                <a:cs typeface="Source Sans Pro"/>
                <a:sym typeface="Source Sans Pro"/>
              </a:defRPr>
            </a:lvl1pPr>
            <a:lvl2pPr marL="0" lvl="1" indent="0" algn="r">
              <a:spcBef>
                <a:spcPts val="0"/>
              </a:spcBef>
              <a:spcAft>
                <a:spcPts val="0"/>
              </a:spcAft>
              <a:buNone/>
              <a:defRPr sz="5040" b="1">
                <a:solidFill>
                  <a:schemeClr val="accent5"/>
                </a:solidFill>
                <a:latin typeface="Source Sans Pro"/>
                <a:ea typeface="Source Sans Pro"/>
                <a:cs typeface="Source Sans Pro"/>
                <a:sym typeface="Source Sans Pro"/>
              </a:defRPr>
            </a:lvl2pPr>
            <a:lvl3pPr marL="0" lvl="2" indent="0" algn="r">
              <a:spcBef>
                <a:spcPts val="0"/>
              </a:spcBef>
              <a:spcAft>
                <a:spcPts val="0"/>
              </a:spcAft>
              <a:buNone/>
              <a:defRPr sz="5040" b="1">
                <a:solidFill>
                  <a:schemeClr val="accent5"/>
                </a:solidFill>
                <a:latin typeface="Source Sans Pro"/>
                <a:ea typeface="Source Sans Pro"/>
                <a:cs typeface="Source Sans Pro"/>
                <a:sym typeface="Source Sans Pro"/>
              </a:defRPr>
            </a:lvl3pPr>
            <a:lvl4pPr marL="0" lvl="3" indent="0" algn="r">
              <a:spcBef>
                <a:spcPts val="0"/>
              </a:spcBef>
              <a:spcAft>
                <a:spcPts val="0"/>
              </a:spcAft>
              <a:buNone/>
              <a:defRPr sz="5040" b="1">
                <a:solidFill>
                  <a:schemeClr val="accent5"/>
                </a:solidFill>
                <a:latin typeface="Source Sans Pro"/>
                <a:ea typeface="Source Sans Pro"/>
                <a:cs typeface="Source Sans Pro"/>
                <a:sym typeface="Source Sans Pro"/>
              </a:defRPr>
            </a:lvl4pPr>
            <a:lvl5pPr marL="0" lvl="4" indent="0" algn="r">
              <a:spcBef>
                <a:spcPts val="0"/>
              </a:spcBef>
              <a:spcAft>
                <a:spcPts val="0"/>
              </a:spcAft>
              <a:buNone/>
              <a:defRPr sz="5040" b="1">
                <a:solidFill>
                  <a:schemeClr val="accent5"/>
                </a:solidFill>
                <a:latin typeface="Source Sans Pro"/>
                <a:ea typeface="Source Sans Pro"/>
                <a:cs typeface="Source Sans Pro"/>
                <a:sym typeface="Source Sans Pro"/>
              </a:defRPr>
            </a:lvl5pPr>
            <a:lvl6pPr marL="0" lvl="5" indent="0" algn="r">
              <a:spcBef>
                <a:spcPts val="0"/>
              </a:spcBef>
              <a:spcAft>
                <a:spcPts val="0"/>
              </a:spcAft>
              <a:buNone/>
              <a:defRPr sz="5040" b="1">
                <a:solidFill>
                  <a:schemeClr val="accent5"/>
                </a:solidFill>
                <a:latin typeface="Source Sans Pro"/>
                <a:ea typeface="Source Sans Pro"/>
                <a:cs typeface="Source Sans Pro"/>
                <a:sym typeface="Source Sans Pro"/>
              </a:defRPr>
            </a:lvl6pPr>
            <a:lvl7pPr marL="0" lvl="6" indent="0" algn="r">
              <a:spcBef>
                <a:spcPts val="0"/>
              </a:spcBef>
              <a:spcAft>
                <a:spcPts val="0"/>
              </a:spcAft>
              <a:buNone/>
              <a:defRPr sz="5040" b="1">
                <a:solidFill>
                  <a:schemeClr val="accent5"/>
                </a:solidFill>
                <a:latin typeface="Source Sans Pro"/>
                <a:ea typeface="Source Sans Pro"/>
                <a:cs typeface="Source Sans Pro"/>
                <a:sym typeface="Source Sans Pro"/>
              </a:defRPr>
            </a:lvl7pPr>
            <a:lvl8pPr marL="0" lvl="7" indent="0" algn="r">
              <a:spcBef>
                <a:spcPts val="0"/>
              </a:spcBef>
              <a:spcAft>
                <a:spcPts val="0"/>
              </a:spcAft>
              <a:buNone/>
              <a:defRPr sz="5040" b="1">
                <a:solidFill>
                  <a:schemeClr val="accent5"/>
                </a:solidFill>
                <a:latin typeface="Source Sans Pro"/>
                <a:ea typeface="Source Sans Pro"/>
                <a:cs typeface="Source Sans Pro"/>
                <a:sym typeface="Source Sans Pro"/>
              </a:defRPr>
            </a:lvl8pPr>
            <a:lvl9pPr marL="0" lvl="8" indent="0" algn="r">
              <a:spcBef>
                <a:spcPts val="0"/>
              </a:spcBef>
              <a:spcAft>
                <a:spcPts val="0"/>
              </a:spcAft>
              <a:buNone/>
              <a:defRPr sz="5040" b="1">
                <a:solidFill>
                  <a:schemeClr val="accent5"/>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uper Title, and Content_02">
  <p:cSld name="Title, Super Title, and Content_02">
    <p:spTree>
      <p:nvGrpSpPr>
        <p:cNvPr id="1" name="Shape 69"/>
        <p:cNvGrpSpPr/>
        <p:nvPr/>
      </p:nvGrpSpPr>
      <p:grpSpPr>
        <a:xfrm>
          <a:off x="0" y="0"/>
          <a:ext cx="0" cy="0"/>
          <a:chOff x="0" y="0"/>
          <a:chExt cx="0" cy="0"/>
        </a:xfrm>
      </p:grpSpPr>
      <p:sp>
        <p:nvSpPr>
          <p:cNvPr id="70" name="Google Shape;70;p14"/>
          <p:cNvSpPr txBox="1">
            <a:spLocks noGrp="1"/>
          </p:cNvSpPr>
          <p:nvPr>
            <p:ph type="title"/>
          </p:nvPr>
        </p:nvSpPr>
        <p:spPr>
          <a:xfrm>
            <a:off x="3520440" y="3627120"/>
            <a:ext cx="44165520" cy="448818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5120"/>
              <a:buFont typeface="Roboto Condensed"/>
              <a:buNone/>
              <a:defRPr sz="15120" b="0" i="0">
                <a:latin typeface="Roboto Condensed"/>
                <a:ea typeface="Roboto Condensed"/>
                <a:cs typeface="Roboto Condensed"/>
                <a:sym typeface="Roboto Condensed"/>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1" name="Google Shape;71;p14"/>
          <p:cNvSpPr txBox="1">
            <a:spLocks noGrp="1"/>
          </p:cNvSpPr>
          <p:nvPr>
            <p:ph type="body" idx="1"/>
          </p:nvPr>
        </p:nvSpPr>
        <p:spPr>
          <a:xfrm>
            <a:off x="3520440" y="8763000"/>
            <a:ext cx="44165520" cy="20886422"/>
          </a:xfrm>
          <a:prstGeom prst="rect">
            <a:avLst/>
          </a:prstGeom>
          <a:noFill/>
          <a:ln>
            <a:noFill/>
          </a:ln>
        </p:spPr>
        <p:txBody>
          <a:bodyPr spcFirstLastPara="1" wrap="square" lIns="91425" tIns="45700" rIns="91425" bIns="45700" anchor="t" anchorCtr="0">
            <a:normAutofit/>
          </a:bodyPr>
          <a:lstStyle>
            <a:lvl1pPr marL="457200" lvl="0" indent="-815339" algn="l">
              <a:lnSpc>
                <a:spcPct val="150000"/>
              </a:lnSpc>
              <a:spcBef>
                <a:spcPts val="4200"/>
              </a:spcBef>
              <a:spcAft>
                <a:spcPts val="0"/>
              </a:spcAft>
              <a:buClr>
                <a:schemeClr val="dk1"/>
              </a:buClr>
              <a:buSzPts val="9240"/>
              <a:buChar char="•"/>
              <a:defRPr b="0" i="0">
                <a:latin typeface="Source Sans Pro"/>
                <a:ea typeface="Source Sans Pro"/>
                <a:cs typeface="Source Sans Pro"/>
                <a:sym typeface="Source Sans Pro"/>
              </a:defRPr>
            </a:lvl1pPr>
            <a:lvl2pPr marL="914400" lvl="1" indent="-815339" algn="l">
              <a:lnSpc>
                <a:spcPct val="150000"/>
              </a:lnSpc>
              <a:spcBef>
                <a:spcPts val="2100"/>
              </a:spcBef>
              <a:spcAft>
                <a:spcPts val="0"/>
              </a:spcAft>
              <a:buClr>
                <a:schemeClr val="dk1"/>
              </a:buClr>
              <a:buSzPts val="9240"/>
              <a:buChar char="•"/>
              <a:defRPr b="0" i="0">
                <a:latin typeface="Source Sans Pro"/>
                <a:ea typeface="Source Sans Pro"/>
                <a:cs typeface="Source Sans Pro"/>
                <a:sym typeface="Source Sans Pro"/>
              </a:defRPr>
            </a:lvl2pPr>
            <a:lvl3pPr marL="1371600" lvl="2" indent="-762000" algn="l">
              <a:lnSpc>
                <a:spcPct val="150000"/>
              </a:lnSpc>
              <a:spcBef>
                <a:spcPts val="2100"/>
              </a:spcBef>
              <a:spcAft>
                <a:spcPts val="0"/>
              </a:spcAft>
              <a:buClr>
                <a:schemeClr val="dk1"/>
              </a:buClr>
              <a:buSzPts val="8400"/>
              <a:buChar char="•"/>
              <a:defRPr b="0" i="0">
                <a:latin typeface="Source Sans Pro"/>
                <a:ea typeface="Source Sans Pro"/>
                <a:cs typeface="Source Sans Pro"/>
                <a:sym typeface="Source Sans Pro"/>
              </a:defRPr>
            </a:lvl3pPr>
            <a:lvl4pPr marL="1828800" lvl="3" indent="-708660" algn="l">
              <a:lnSpc>
                <a:spcPct val="150000"/>
              </a:lnSpc>
              <a:spcBef>
                <a:spcPts val="2100"/>
              </a:spcBef>
              <a:spcAft>
                <a:spcPts val="0"/>
              </a:spcAft>
              <a:buClr>
                <a:schemeClr val="dk1"/>
              </a:buClr>
              <a:buSzPts val="7560"/>
              <a:buChar char="•"/>
              <a:defRPr b="0" i="0">
                <a:latin typeface="Source Sans Pro"/>
                <a:ea typeface="Source Sans Pro"/>
                <a:cs typeface="Source Sans Pro"/>
                <a:sym typeface="Source Sans Pro"/>
              </a:defRPr>
            </a:lvl4pPr>
            <a:lvl5pPr marL="2286000" lvl="4" indent="-708660" algn="l">
              <a:lnSpc>
                <a:spcPct val="150000"/>
              </a:lnSpc>
              <a:spcBef>
                <a:spcPts val="2100"/>
              </a:spcBef>
              <a:spcAft>
                <a:spcPts val="0"/>
              </a:spcAft>
              <a:buClr>
                <a:schemeClr val="dk1"/>
              </a:buClr>
              <a:buSzPts val="7560"/>
              <a:buChar char="•"/>
              <a:defRPr b="0" i="0">
                <a:latin typeface="Source Sans Pro"/>
                <a:ea typeface="Source Sans Pro"/>
                <a:cs typeface="Source Sans Pro"/>
                <a:sym typeface="Source Sans Pro"/>
              </a:defRPr>
            </a:lvl5pPr>
            <a:lvl6pPr marL="2743200" lvl="5" indent="-342900" algn="l">
              <a:lnSpc>
                <a:spcPct val="90000"/>
              </a:lnSpc>
              <a:spcBef>
                <a:spcPts val="2100"/>
              </a:spcBef>
              <a:spcAft>
                <a:spcPts val="0"/>
              </a:spcAft>
              <a:buClr>
                <a:schemeClr val="dk1"/>
              </a:buClr>
              <a:buSzPts val="1800"/>
              <a:buChar char="•"/>
              <a:defRPr/>
            </a:lvl6pPr>
            <a:lvl7pPr marL="3200400" lvl="6" indent="-342900" algn="l">
              <a:lnSpc>
                <a:spcPct val="90000"/>
              </a:lnSpc>
              <a:spcBef>
                <a:spcPts val="2100"/>
              </a:spcBef>
              <a:spcAft>
                <a:spcPts val="0"/>
              </a:spcAft>
              <a:buClr>
                <a:schemeClr val="dk1"/>
              </a:buClr>
              <a:buSzPts val="1800"/>
              <a:buChar char="•"/>
              <a:defRPr/>
            </a:lvl7pPr>
            <a:lvl8pPr marL="3657600" lvl="7" indent="-342900" algn="l">
              <a:lnSpc>
                <a:spcPct val="90000"/>
              </a:lnSpc>
              <a:spcBef>
                <a:spcPts val="2100"/>
              </a:spcBef>
              <a:spcAft>
                <a:spcPts val="0"/>
              </a:spcAft>
              <a:buClr>
                <a:schemeClr val="dk1"/>
              </a:buClr>
              <a:buSzPts val="1800"/>
              <a:buChar char="•"/>
              <a:defRPr/>
            </a:lvl8pPr>
            <a:lvl9pPr marL="4114800" lvl="8" indent="-342900" algn="l">
              <a:lnSpc>
                <a:spcPct val="90000"/>
              </a:lnSpc>
              <a:spcBef>
                <a:spcPts val="2100"/>
              </a:spcBef>
              <a:spcAft>
                <a:spcPts val="0"/>
              </a:spcAft>
              <a:buClr>
                <a:schemeClr val="dk1"/>
              </a:buClr>
              <a:buSzPts val="1800"/>
              <a:buChar char="•"/>
              <a:defRPr/>
            </a:lvl9pPr>
          </a:lstStyle>
          <a:p>
            <a:endParaRPr/>
          </a:p>
        </p:txBody>
      </p:sp>
      <p:sp>
        <p:nvSpPr>
          <p:cNvPr id="72" name="Google Shape;72;p14"/>
          <p:cNvSpPr txBox="1">
            <a:spLocks noGrp="1"/>
          </p:cNvSpPr>
          <p:nvPr>
            <p:ph type="body" idx="2"/>
          </p:nvPr>
        </p:nvSpPr>
        <p:spPr>
          <a:xfrm>
            <a:off x="3520440" y="1752602"/>
            <a:ext cx="22613556" cy="1874520"/>
          </a:xfrm>
          <a:prstGeom prst="rect">
            <a:avLst/>
          </a:prstGeom>
          <a:noFill/>
          <a:ln>
            <a:noFill/>
          </a:ln>
        </p:spPr>
        <p:txBody>
          <a:bodyPr spcFirstLastPara="1" wrap="square" lIns="91425" tIns="45700" rIns="91425" bIns="45700" anchor="ctr" anchorCtr="0">
            <a:noAutofit/>
          </a:bodyPr>
          <a:lstStyle>
            <a:lvl1pPr marL="457200" lvl="0" indent="-228600" algn="l">
              <a:lnSpc>
                <a:spcPct val="100000"/>
              </a:lnSpc>
              <a:spcBef>
                <a:spcPts val="4200"/>
              </a:spcBef>
              <a:spcAft>
                <a:spcPts val="0"/>
              </a:spcAft>
              <a:buClr>
                <a:schemeClr val="accent3"/>
              </a:buClr>
              <a:buSzPts val="7560"/>
              <a:buNone/>
              <a:defRPr sz="7560" b="0" i="0">
                <a:solidFill>
                  <a:schemeClr val="accent3"/>
                </a:solidFill>
                <a:latin typeface="Source Sans Pro"/>
                <a:ea typeface="Source Sans Pro"/>
                <a:cs typeface="Source Sans Pro"/>
                <a:sym typeface="Source Sans Pro"/>
              </a:defRPr>
            </a:lvl1pPr>
            <a:lvl2pPr marL="914400" lvl="1" indent="-342900" algn="l">
              <a:lnSpc>
                <a:spcPct val="100000"/>
              </a:lnSpc>
              <a:spcBef>
                <a:spcPts val="2100"/>
              </a:spcBef>
              <a:spcAft>
                <a:spcPts val="0"/>
              </a:spcAft>
              <a:buClr>
                <a:schemeClr val="dk1"/>
              </a:buClr>
              <a:buSzPts val="1800"/>
              <a:buChar char="•"/>
              <a:defRPr/>
            </a:lvl2pPr>
            <a:lvl3pPr marL="1371600" lvl="2" indent="-342900" algn="l">
              <a:lnSpc>
                <a:spcPct val="100000"/>
              </a:lnSpc>
              <a:spcBef>
                <a:spcPts val="2100"/>
              </a:spcBef>
              <a:spcAft>
                <a:spcPts val="0"/>
              </a:spcAft>
              <a:buClr>
                <a:schemeClr val="dk1"/>
              </a:buClr>
              <a:buSzPts val="1800"/>
              <a:buChar char="•"/>
              <a:defRPr/>
            </a:lvl3pPr>
            <a:lvl4pPr marL="1828800" lvl="3" indent="-342900" algn="l">
              <a:lnSpc>
                <a:spcPct val="100000"/>
              </a:lnSpc>
              <a:spcBef>
                <a:spcPts val="2100"/>
              </a:spcBef>
              <a:spcAft>
                <a:spcPts val="0"/>
              </a:spcAft>
              <a:buClr>
                <a:schemeClr val="dk1"/>
              </a:buClr>
              <a:buSzPts val="1800"/>
              <a:buChar char="•"/>
              <a:defRPr/>
            </a:lvl4pPr>
            <a:lvl5pPr marL="2286000" lvl="4" indent="-342900" algn="l">
              <a:lnSpc>
                <a:spcPct val="100000"/>
              </a:lnSpc>
              <a:spcBef>
                <a:spcPts val="2100"/>
              </a:spcBef>
              <a:spcAft>
                <a:spcPts val="0"/>
              </a:spcAft>
              <a:buClr>
                <a:schemeClr val="dk1"/>
              </a:buClr>
              <a:buSzPts val="1800"/>
              <a:buChar char="•"/>
              <a:defRPr/>
            </a:lvl5pPr>
            <a:lvl6pPr marL="2743200" lvl="5" indent="-342900" algn="l">
              <a:lnSpc>
                <a:spcPct val="90000"/>
              </a:lnSpc>
              <a:spcBef>
                <a:spcPts val="2100"/>
              </a:spcBef>
              <a:spcAft>
                <a:spcPts val="0"/>
              </a:spcAft>
              <a:buClr>
                <a:schemeClr val="dk1"/>
              </a:buClr>
              <a:buSzPts val="1800"/>
              <a:buChar char="•"/>
              <a:defRPr/>
            </a:lvl6pPr>
            <a:lvl7pPr marL="3200400" lvl="6" indent="-342900" algn="l">
              <a:lnSpc>
                <a:spcPct val="90000"/>
              </a:lnSpc>
              <a:spcBef>
                <a:spcPts val="2100"/>
              </a:spcBef>
              <a:spcAft>
                <a:spcPts val="0"/>
              </a:spcAft>
              <a:buClr>
                <a:schemeClr val="dk1"/>
              </a:buClr>
              <a:buSzPts val="1800"/>
              <a:buChar char="•"/>
              <a:defRPr/>
            </a:lvl7pPr>
            <a:lvl8pPr marL="3657600" lvl="7" indent="-342900" algn="l">
              <a:lnSpc>
                <a:spcPct val="90000"/>
              </a:lnSpc>
              <a:spcBef>
                <a:spcPts val="2100"/>
              </a:spcBef>
              <a:spcAft>
                <a:spcPts val="0"/>
              </a:spcAft>
              <a:buClr>
                <a:schemeClr val="dk1"/>
              </a:buClr>
              <a:buSzPts val="1800"/>
              <a:buChar char="•"/>
              <a:defRPr/>
            </a:lvl8pPr>
            <a:lvl9pPr marL="4114800" lvl="8" indent="-342900" algn="l">
              <a:lnSpc>
                <a:spcPct val="90000"/>
              </a:lnSpc>
              <a:spcBef>
                <a:spcPts val="2100"/>
              </a:spcBef>
              <a:spcAft>
                <a:spcPts val="0"/>
              </a:spcAft>
              <a:buClr>
                <a:schemeClr val="dk1"/>
              </a:buClr>
              <a:buSzPts val="1800"/>
              <a:buChar char="•"/>
              <a:defRPr/>
            </a:lvl9pPr>
          </a:lstStyle>
          <a:p>
            <a:endParaRPr/>
          </a:p>
        </p:txBody>
      </p:sp>
      <p:sp>
        <p:nvSpPr>
          <p:cNvPr id="73" name="Google Shape;73;p14"/>
          <p:cNvSpPr/>
          <p:nvPr/>
        </p:nvSpPr>
        <p:spPr>
          <a:xfrm rot="5400000">
            <a:off x="-2351849" y="4104449"/>
            <a:ext cx="6320731" cy="1617038"/>
          </a:xfrm>
          <a:prstGeom prst="round2SameRect">
            <a:avLst>
              <a:gd name="adj1" fmla="val 16667"/>
              <a:gd name="adj2" fmla="val 0"/>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2260" b="0" i="0">
              <a:solidFill>
                <a:schemeClr val="lt1"/>
              </a:solidFill>
              <a:latin typeface="Source Sans Pro"/>
              <a:ea typeface="Source Sans Pro"/>
              <a:cs typeface="Source Sans Pro"/>
              <a:sym typeface="Source Sans Pro"/>
            </a:endParaRPr>
          </a:p>
        </p:txBody>
      </p:sp>
      <p:sp>
        <p:nvSpPr>
          <p:cNvPr id="74" name="Google Shape;74;p14"/>
          <p:cNvSpPr txBox="1">
            <a:spLocks noGrp="1"/>
          </p:cNvSpPr>
          <p:nvPr>
            <p:ph type="sldNum" idx="12"/>
          </p:nvPr>
        </p:nvSpPr>
        <p:spPr>
          <a:xfrm>
            <a:off x="47129368" y="30289500"/>
            <a:ext cx="2956892" cy="1752600"/>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sz="5040" b="1">
                <a:solidFill>
                  <a:schemeClr val="accent5"/>
                </a:solidFill>
                <a:latin typeface="Source Sans Pro"/>
                <a:ea typeface="Source Sans Pro"/>
                <a:cs typeface="Source Sans Pro"/>
                <a:sym typeface="Source Sans Pro"/>
              </a:defRPr>
            </a:lvl1pPr>
            <a:lvl2pPr marL="0" lvl="1" indent="0" algn="r">
              <a:spcBef>
                <a:spcPts val="0"/>
              </a:spcBef>
              <a:spcAft>
                <a:spcPts val="0"/>
              </a:spcAft>
              <a:buNone/>
              <a:defRPr sz="5040" b="1">
                <a:solidFill>
                  <a:schemeClr val="accent5"/>
                </a:solidFill>
                <a:latin typeface="Source Sans Pro"/>
                <a:ea typeface="Source Sans Pro"/>
                <a:cs typeface="Source Sans Pro"/>
                <a:sym typeface="Source Sans Pro"/>
              </a:defRPr>
            </a:lvl2pPr>
            <a:lvl3pPr marL="0" lvl="2" indent="0" algn="r">
              <a:spcBef>
                <a:spcPts val="0"/>
              </a:spcBef>
              <a:spcAft>
                <a:spcPts val="0"/>
              </a:spcAft>
              <a:buNone/>
              <a:defRPr sz="5040" b="1">
                <a:solidFill>
                  <a:schemeClr val="accent5"/>
                </a:solidFill>
                <a:latin typeface="Source Sans Pro"/>
                <a:ea typeface="Source Sans Pro"/>
                <a:cs typeface="Source Sans Pro"/>
                <a:sym typeface="Source Sans Pro"/>
              </a:defRPr>
            </a:lvl3pPr>
            <a:lvl4pPr marL="0" lvl="3" indent="0" algn="r">
              <a:spcBef>
                <a:spcPts val="0"/>
              </a:spcBef>
              <a:spcAft>
                <a:spcPts val="0"/>
              </a:spcAft>
              <a:buNone/>
              <a:defRPr sz="5040" b="1">
                <a:solidFill>
                  <a:schemeClr val="accent5"/>
                </a:solidFill>
                <a:latin typeface="Source Sans Pro"/>
                <a:ea typeface="Source Sans Pro"/>
                <a:cs typeface="Source Sans Pro"/>
                <a:sym typeface="Source Sans Pro"/>
              </a:defRPr>
            </a:lvl4pPr>
            <a:lvl5pPr marL="0" lvl="4" indent="0" algn="r">
              <a:spcBef>
                <a:spcPts val="0"/>
              </a:spcBef>
              <a:spcAft>
                <a:spcPts val="0"/>
              </a:spcAft>
              <a:buNone/>
              <a:defRPr sz="5040" b="1">
                <a:solidFill>
                  <a:schemeClr val="accent5"/>
                </a:solidFill>
                <a:latin typeface="Source Sans Pro"/>
                <a:ea typeface="Source Sans Pro"/>
                <a:cs typeface="Source Sans Pro"/>
                <a:sym typeface="Source Sans Pro"/>
              </a:defRPr>
            </a:lvl5pPr>
            <a:lvl6pPr marL="0" lvl="5" indent="0" algn="r">
              <a:spcBef>
                <a:spcPts val="0"/>
              </a:spcBef>
              <a:spcAft>
                <a:spcPts val="0"/>
              </a:spcAft>
              <a:buNone/>
              <a:defRPr sz="5040" b="1">
                <a:solidFill>
                  <a:schemeClr val="accent5"/>
                </a:solidFill>
                <a:latin typeface="Source Sans Pro"/>
                <a:ea typeface="Source Sans Pro"/>
                <a:cs typeface="Source Sans Pro"/>
                <a:sym typeface="Source Sans Pro"/>
              </a:defRPr>
            </a:lvl6pPr>
            <a:lvl7pPr marL="0" lvl="6" indent="0" algn="r">
              <a:spcBef>
                <a:spcPts val="0"/>
              </a:spcBef>
              <a:spcAft>
                <a:spcPts val="0"/>
              </a:spcAft>
              <a:buNone/>
              <a:defRPr sz="5040" b="1">
                <a:solidFill>
                  <a:schemeClr val="accent5"/>
                </a:solidFill>
                <a:latin typeface="Source Sans Pro"/>
                <a:ea typeface="Source Sans Pro"/>
                <a:cs typeface="Source Sans Pro"/>
                <a:sym typeface="Source Sans Pro"/>
              </a:defRPr>
            </a:lvl7pPr>
            <a:lvl8pPr marL="0" lvl="7" indent="0" algn="r">
              <a:spcBef>
                <a:spcPts val="0"/>
              </a:spcBef>
              <a:spcAft>
                <a:spcPts val="0"/>
              </a:spcAft>
              <a:buNone/>
              <a:defRPr sz="5040" b="1">
                <a:solidFill>
                  <a:schemeClr val="accent5"/>
                </a:solidFill>
                <a:latin typeface="Source Sans Pro"/>
                <a:ea typeface="Source Sans Pro"/>
                <a:cs typeface="Source Sans Pro"/>
                <a:sym typeface="Source Sans Pro"/>
              </a:defRPr>
            </a:lvl8pPr>
            <a:lvl9pPr marL="0" lvl="8" indent="0" algn="r">
              <a:spcBef>
                <a:spcPts val="0"/>
              </a:spcBef>
              <a:spcAft>
                <a:spcPts val="0"/>
              </a:spcAft>
              <a:buNone/>
              <a:defRPr sz="5040" b="1">
                <a:solidFill>
                  <a:schemeClr val="accent5"/>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ub-Title, Super Title, and Content_02">
  <p:cSld name="Title, Sub-Title, Super Title, and Content_02">
    <p:spTree>
      <p:nvGrpSpPr>
        <p:cNvPr id="1" name="Shape 75"/>
        <p:cNvGrpSpPr/>
        <p:nvPr/>
      </p:nvGrpSpPr>
      <p:grpSpPr>
        <a:xfrm>
          <a:off x="0" y="0"/>
          <a:ext cx="0" cy="0"/>
          <a:chOff x="0" y="0"/>
          <a:chExt cx="0" cy="0"/>
        </a:xfrm>
      </p:grpSpPr>
      <p:sp>
        <p:nvSpPr>
          <p:cNvPr id="76" name="Google Shape;76;p15"/>
          <p:cNvSpPr txBox="1">
            <a:spLocks noGrp="1"/>
          </p:cNvSpPr>
          <p:nvPr>
            <p:ph type="title"/>
          </p:nvPr>
        </p:nvSpPr>
        <p:spPr>
          <a:xfrm>
            <a:off x="3520440" y="3627120"/>
            <a:ext cx="44165520" cy="427482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5120"/>
              <a:buFont typeface="Roboto Condensed"/>
              <a:buNone/>
              <a:defRPr sz="15120" b="0" i="0">
                <a:latin typeface="Roboto Condensed"/>
                <a:ea typeface="Roboto Condensed"/>
                <a:cs typeface="Roboto Condensed"/>
                <a:sym typeface="Roboto Condensed"/>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7" name="Google Shape;77;p15"/>
          <p:cNvSpPr txBox="1">
            <a:spLocks noGrp="1"/>
          </p:cNvSpPr>
          <p:nvPr>
            <p:ph type="body" idx="1"/>
          </p:nvPr>
        </p:nvSpPr>
        <p:spPr>
          <a:xfrm>
            <a:off x="3520440" y="8763000"/>
            <a:ext cx="44165520" cy="20886422"/>
          </a:xfrm>
          <a:prstGeom prst="rect">
            <a:avLst/>
          </a:prstGeom>
          <a:noFill/>
          <a:ln>
            <a:noFill/>
          </a:ln>
        </p:spPr>
        <p:txBody>
          <a:bodyPr spcFirstLastPara="1" wrap="square" lIns="91425" tIns="45700" rIns="91425" bIns="45700" anchor="t" anchorCtr="0">
            <a:normAutofit/>
          </a:bodyPr>
          <a:lstStyle>
            <a:lvl1pPr marL="457200" lvl="0" indent="-815339" algn="l">
              <a:lnSpc>
                <a:spcPct val="150000"/>
              </a:lnSpc>
              <a:spcBef>
                <a:spcPts val="4200"/>
              </a:spcBef>
              <a:spcAft>
                <a:spcPts val="0"/>
              </a:spcAft>
              <a:buClr>
                <a:schemeClr val="dk1"/>
              </a:buClr>
              <a:buSzPts val="9240"/>
              <a:buChar char="•"/>
              <a:defRPr b="0" i="0">
                <a:latin typeface="Source Sans Pro"/>
                <a:ea typeface="Source Sans Pro"/>
                <a:cs typeface="Source Sans Pro"/>
                <a:sym typeface="Source Sans Pro"/>
              </a:defRPr>
            </a:lvl1pPr>
            <a:lvl2pPr marL="914400" lvl="1" indent="-815339" algn="l">
              <a:lnSpc>
                <a:spcPct val="150000"/>
              </a:lnSpc>
              <a:spcBef>
                <a:spcPts val="2100"/>
              </a:spcBef>
              <a:spcAft>
                <a:spcPts val="0"/>
              </a:spcAft>
              <a:buClr>
                <a:schemeClr val="dk1"/>
              </a:buClr>
              <a:buSzPts val="9240"/>
              <a:buChar char="•"/>
              <a:defRPr b="0" i="0">
                <a:latin typeface="Source Sans Pro"/>
                <a:ea typeface="Source Sans Pro"/>
                <a:cs typeface="Source Sans Pro"/>
                <a:sym typeface="Source Sans Pro"/>
              </a:defRPr>
            </a:lvl2pPr>
            <a:lvl3pPr marL="1371600" lvl="2" indent="-762000" algn="l">
              <a:lnSpc>
                <a:spcPct val="150000"/>
              </a:lnSpc>
              <a:spcBef>
                <a:spcPts val="2100"/>
              </a:spcBef>
              <a:spcAft>
                <a:spcPts val="0"/>
              </a:spcAft>
              <a:buClr>
                <a:schemeClr val="dk1"/>
              </a:buClr>
              <a:buSzPts val="8400"/>
              <a:buChar char="•"/>
              <a:defRPr b="0" i="0">
                <a:latin typeface="Source Sans Pro"/>
                <a:ea typeface="Source Sans Pro"/>
                <a:cs typeface="Source Sans Pro"/>
                <a:sym typeface="Source Sans Pro"/>
              </a:defRPr>
            </a:lvl3pPr>
            <a:lvl4pPr marL="1828800" lvl="3" indent="-708660" algn="l">
              <a:lnSpc>
                <a:spcPct val="150000"/>
              </a:lnSpc>
              <a:spcBef>
                <a:spcPts val="2100"/>
              </a:spcBef>
              <a:spcAft>
                <a:spcPts val="0"/>
              </a:spcAft>
              <a:buClr>
                <a:schemeClr val="dk1"/>
              </a:buClr>
              <a:buSzPts val="7560"/>
              <a:buChar char="•"/>
              <a:defRPr b="0" i="0">
                <a:latin typeface="Source Sans Pro"/>
                <a:ea typeface="Source Sans Pro"/>
                <a:cs typeface="Source Sans Pro"/>
                <a:sym typeface="Source Sans Pro"/>
              </a:defRPr>
            </a:lvl4pPr>
            <a:lvl5pPr marL="2286000" lvl="4" indent="-708660" algn="l">
              <a:lnSpc>
                <a:spcPct val="150000"/>
              </a:lnSpc>
              <a:spcBef>
                <a:spcPts val="2100"/>
              </a:spcBef>
              <a:spcAft>
                <a:spcPts val="0"/>
              </a:spcAft>
              <a:buClr>
                <a:schemeClr val="dk1"/>
              </a:buClr>
              <a:buSzPts val="7560"/>
              <a:buChar char="•"/>
              <a:defRPr b="0" i="0">
                <a:latin typeface="Source Sans Pro"/>
                <a:ea typeface="Source Sans Pro"/>
                <a:cs typeface="Source Sans Pro"/>
                <a:sym typeface="Source Sans Pro"/>
              </a:defRPr>
            </a:lvl5pPr>
            <a:lvl6pPr marL="2743200" lvl="5" indent="-342900" algn="l">
              <a:lnSpc>
                <a:spcPct val="90000"/>
              </a:lnSpc>
              <a:spcBef>
                <a:spcPts val="2100"/>
              </a:spcBef>
              <a:spcAft>
                <a:spcPts val="0"/>
              </a:spcAft>
              <a:buClr>
                <a:schemeClr val="dk1"/>
              </a:buClr>
              <a:buSzPts val="1800"/>
              <a:buChar char="•"/>
              <a:defRPr/>
            </a:lvl6pPr>
            <a:lvl7pPr marL="3200400" lvl="6" indent="-342900" algn="l">
              <a:lnSpc>
                <a:spcPct val="90000"/>
              </a:lnSpc>
              <a:spcBef>
                <a:spcPts val="2100"/>
              </a:spcBef>
              <a:spcAft>
                <a:spcPts val="0"/>
              </a:spcAft>
              <a:buClr>
                <a:schemeClr val="dk1"/>
              </a:buClr>
              <a:buSzPts val="1800"/>
              <a:buChar char="•"/>
              <a:defRPr/>
            </a:lvl7pPr>
            <a:lvl8pPr marL="3657600" lvl="7" indent="-342900" algn="l">
              <a:lnSpc>
                <a:spcPct val="90000"/>
              </a:lnSpc>
              <a:spcBef>
                <a:spcPts val="2100"/>
              </a:spcBef>
              <a:spcAft>
                <a:spcPts val="0"/>
              </a:spcAft>
              <a:buClr>
                <a:schemeClr val="dk1"/>
              </a:buClr>
              <a:buSzPts val="1800"/>
              <a:buChar char="•"/>
              <a:defRPr/>
            </a:lvl8pPr>
            <a:lvl9pPr marL="4114800" lvl="8" indent="-342900" algn="l">
              <a:lnSpc>
                <a:spcPct val="90000"/>
              </a:lnSpc>
              <a:spcBef>
                <a:spcPts val="2100"/>
              </a:spcBef>
              <a:spcAft>
                <a:spcPts val="0"/>
              </a:spcAft>
              <a:buClr>
                <a:schemeClr val="dk1"/>
              </a:buClr>
              <a:buSzPts val="1800"/>
              <a:buChar char="•"/>
              <a:defRPr/>
            </a:lvl9pPr>
          </a:lstStyle>
          <a:p>
            <a:endParaRPr/>
          </a:p>
        </p:txBody>
      </p:sp>
      <p:sp>
        <p:nvSpPr>
          <p:cNvPr id="78" name="Google Shape;78;p15"/>
          <p:cNvSpPr txBox="1">
            <a:spLocks noGrp="1"/>
          </p:cNvSpPr>
          <p:nvPr>
            <p:ph type="body" idx="2"/>
          </p:nvPr>
        </p:nvSpPr>
        <p:spPr>
          <a:xfrm>
            <a:off x="3520440" y="1752602"/>
            <a:ext cx="22613556" cy="1874520"/>
          </a:xfrm>
          <a:prstGeom prst="rect">
            <a:avLst/>
          </a:prstGeom>
          <a:noFill/>
          <a:ln>
            <a:noFill/>
          </a:ln>
        </p:spPr>
        <p:txBody>
          <a:bodyPr spcFirstLastPara="1" wrap="square" lIns="91425" tIns="45700" rIns="91425" bIns="45700" anchor="ctr" anchorCtr="0">
            <a:noAutofit/>
          </a:bodyPr>
          <a:lstStyle>
            <a:lvl1pPr marL="457200" lvl="0" indent="-228600" algn="l">
              <a:lnSpc>
                <a:spcPct val="100000"/>
              </a:lnSpc>
              <a:spcBef>
                <a:spcPts val="4200"/>
              </a:spcBef>
              <a:spcAft>
                <a:spcPts val="0"/>
              </a:spcAft>
              <a:buClr>
                <a:schemeClr val="accent3"/>
              </a:buClr>
              <a:buSzPts val="7560"/>
              <a:buNone/>
              <a:defRPr sz="7560" b="0" i="0">
                <a:solidFill>
                  <a:schemeClr val="accent3"/>
                </a:solidFill>
                <a:latin typeface="Source Sans Pro"/>
                <a:ea typeface="Source Sans Pro"/>
                <a:cs typeface="Source Sans Pro"/>
                <a:sym typeface="Source Sans Pro"/>
              </a:defRPr>
            </a:lvl1pPr>
            <a:lvl2pPr marL="914400" lvl="1" indent="-342900" algn="l">
              <a:lnSpc>
                <a:spcPct val="100000"/>
              </a:lnSpc>
              <a:spcBef>
                <a:spcPts val="2100"/>
              </a:spcBef>
              <a:spcAft>
                <a:spcPts val="0"/>
              </a:spcAft>
              <a:buClr>
                <a:schemeClr val="dk1"/>
              </a:buClr>
              <a:buSzPts val="1800"/>
              <a:buChar char="•"/>
              <a:defRPr/>
            </a:lvl2pPr>
            <a:lvl3pPr marL="1371600" lvl="2" indent="-342900" algn="l">
              <a:lnSpc>
                <a:spcPct val="100000"/>
              </a:lnSpc>
              <a:spcBef>
                <a:spcPts val="2100"/>
              </a:spcBef>
              <a:spcAft>
                <a:spcPts val="0"/>
              </a:spcAft>
              <a:buClr>
                <a:schemeClr val="dk1"/>
              </a:buClr>
              <a:buSzPts val="1800"/>
              <a:buChar char="•"/>
              <a:defRPr/>
            </a:lvl3pPr>
            <a:lvl4pPr marL="1828800" lvl="3" indent="-342900" algn="l">
              <a:lnSpc>
                <a:spcPct val="100000"/>
              </a:lnSpc>
              <a:spcBef>
                <a:spcPts val="2100"/>
              </a:spcBef>
              <a:spcAft>
                <a:spcPts val="0"/>
              </a:spcAft>
              <a:buClr>
                <a:schemeClr val="dk1"/>
              </a:buClr>
              <a:buSzPts val="1800"/>
              <a:buChar char="•"/>
              <a:defRPr/>
            </a:lvl4pPr>
            <a:lvl5pPr marL="2286000" lvl="4" indent="-342900" algn="l">
              <a:lnSpc>
                <a:spcPct val="100000"/>
              </a:lnSpc>
              <a:spcBef>
                <a:spcPts val="2100"/>
              </a:spcBef>
              <a:spcAft>
                <a:spcPts val="0"/>
              </a:spcAft>
              <a:buClr>
                <a:schemeClr val="dk1"/>
              </a:buClr>
              <a:buSzPts val="1800"/>
              <a:buChar char="•"/>
              <a:defRPr/>
            </a:lvl5pPr>
            <a:lvl6pPr marL="2743200" lvl="5" indent="-342900" algn="l">
              <a:lnSpc>
                <a:spcPct val="90000"/>
              </a:lnSpc>
              <a:spcBef>
                <a:spcPts val="2100"/>
              </a:spcBef>
              <a:spcAft>
                <a:spcPts val="0"/>
              </a:spcAft>
              <a:buClr>
                <a:schemeClr val="dk1"/>
              </a:buClr>
              <a:buSzPts val="1800"/>
              <a:buChar char="•"/>
              <a:defRPr/>
            </a:lvl6pPr>
            <a:lvl7pPr marL="3200400" lvl="6" indent="-342900" algn="l">
              <a:lnSpc>
                <a:spcPct val="90000"/>
              </a:lnSpc>
              <a:spcBef>
                <a:spcPts val="2100"/>
              </a:spcBef>
              <a:spcAft>
                <a:spcPts val="0"/>
              </a:spcAft>
              <a:buClr>
                <a:schemeClr val="dk1"/>
              </a:buClr>
              <a:buSzPts val="1800"/>
              <a:buChar char="•"/>
              <a:defRPr/>
            </a:lvl7pPr>
            <a:lvl8pPr marL="3657600" lvl="7" indent="-342900" algn="l">
              <a:lnSpc>
                <a:spcPct val="90000"/>
              </a:lnSpc>
              <a:spcBef>
                <a:spcPts val="2100"/>
              </a:spcBef>
              <a:spcAft>
                <a:spcPts val="0"/>
              </a:spcAft>
              <a:buClr>
                <a:schemeClr val="dk1"/>
              </a:buClr>
              <a:buSzPts val="1800"/>
              <a:buChar char="•"/>
              <a:defRPr/>
            </a:lvl8pPr>
            <a:lvl9pPr marL="4114800" lvl="8" indent="-342900" algn="l">
              <a:lnSpc>
                <a:spcPct val="90000"/>
              </a:lnSpc>
              <a:spcBef>
                <a:spcPts val="2100"/>
              </a:spcBef>
              <a:spcAft>
                <a:spcPts val="0"/>
              </a:spcAft>
              <a:buClr>
                <a:schemeClr val="dk1"/>
              </a:buClr>
              <a:buSzPts val="1800"/>
              <a:buChar char="•"/>
              <a:defRPr/>
            </a:lvl9pPr>
          </a:lstStyle>
          <a:p>
            <a:endParaRPr/>
          </a:p>
        </p:txBody>
      </p:sp>
      <p:sp>
        <p:nvSpPr>
          <p:cNvPr id="79" name="Google Shape;79;p15"/>
          <p:cNvSpPr txBox="1">
            <a:spLocks noGrp="1"/>
          </p:cNvSpPr>
          <p:nvPr>
            <p:ph type="body" idx="3"/>
          </p:nvPr>
        </p:nvSpPr>
        <p:spPr>
          <a:xfrm>
            <a:off x="3520440" y="6512266"/>
            <a:ext cx="22613556" cy="1820208"/>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4200"/>
              </a:spcBef>
              <a:spcAft>
                <a:spcPts val="0"/>
              </a:spcAft>
              <a:buClr>
                <a:schemeClr val="accent3"/>
              </a:buClr>
              <a:buSzPts val="6720"/>
              <a:buNone/>
              <a:defRPr sz="6719" b="0" i="0">
                <a:solidFill>
                  <a:schemeClr val="accent3"/>
                </a:solidFill>
                <a:latin typeface="Source Sans Pro"/>
                <a:ea typeface="Source Sans Pro"/>
                <a:cs typeface="Source Sans Pro"/>
                <a:sym typeface="Source Sans Pro"/>
              </a:defRPr>
            </a:lvl1pPr>
            <a:lvl2pPr marL="914400" lvl="1" indent="-342900" algn="l">
              <a:lnSpc>
                <a:spcPct val="100000"/>
              </a:lnSpc>
              <a:spcBef>
                <a:spcPts val="2100"/>
              </a:spcBef>
              <a:spcAft>
                <a:spcPts val="0"/>
              </a:spcAft>
              <a:buClr>
                <a:schemeClr val="dk1"/>
              </a:buClr>
              <a:buSzPts val="1800"/>
              <a:buChar char="•"/>
              <a:defRPr/>
            </a:lvl2pPr>
            <a:lvl3pPr marL="1371600" lvl="2" indent="-342900" algn="l">
              <a:lnSpc>
                <a:spcPct val="100000"/>
              </a:lnSpc>
              <a:spcBef>
                <a:spcPts val="2100"/>
              </a:spcBef>
              <a:spcAft>
                <a:spcPts val="0"/>
              </a:spcAft>
              <a:buClr>
                <a:schemeClr val="dk1"/>
              </a:buClr>
              <a:buSzPts val="1800"/>
              <a:buChar char="•"/>
              <a:defRPr/>
            </a:lvl3pPr>
            <a:lvl4pPr marL="1828800" lvl="3" indent="-342900" algn="l">
              <a:lnSpc>
                <a:spcPct val="100000"/>
              </a:lnSpc>
              <a:spcBef>
                <a:spcPts val="2100"/>
              </a:spcBef>
              <a:spcAft>
                <a:spcPts val="0"/>
              </a:spcAft>
              <a:buClr>
                <a:schemeClr val="dk1"/>
              </a:buClr>
              <a:buSzPts val="1800"/>
              <a:buChar char="•"/>
              <a:defRPr/>
            </a:lvl4pPr>
            <a:lvl5pPr marL="2286000" lvl="4" indent="-342900" algn="l">
              <a:lnSpc>
                <a:spcPct val="100000"/>
              </a:lnSpc>
              <a:spcBef>
                <a:spcPts val="2100"/>
              </a:spcBef>
              <a:spcAft>
                <a:spcPts val="0"/>
              </a:spcAft>
              <a:buClr>
                <a:schemeClr val="dk1"/>
              </a:buClr>
              <a:buSzPts val="1800"/>
              <a:buChar char="•"/>
              <a:defRPr/>
            </a:lvl5pPr>
            <a:lvl6pPr marL="2743200" lvl="5" indent="-342900" algn="l">
              <a:lnSpc>
                <a:spcPct val="90000"/>
              </a:lnSpc>
              <a:spcBef>
                <a:spcPts val="2100"/>
              </a:spcBef>
              <a:spcAft>
                <a:spcPts val="0"/>
              </a:spcAft>
              <a:buClr>
                <a:schemeClr val="dk1"/>
              </a:buClr>
              <a:buSzPts val="1800"/>
              <a:buChar char="•"/>
              <a:defRPr/>
            </a:lvl6pPr>
            <a:lvl7pPr marL="3200400" lvl="6" indent="-342900" algn="l">
              <a:lnSpc>
                <a:spcPct val="90000"/>
              </a:lnSpc>
              <a:spcBef>
                <a:spcPts val="2100"/>
              </a:spcBef>
              <a:spcAft>
                <a:spcPts val="0"/>
              </a:spcAft>
              <a:buClr>
                <a:schemeClr val="dk1"/>
              </a:buClr>
              <a:buSzPts val="1800"/>
              <a:buChar char="•"/>
              <a:defRPr/>
            </a:lvl7pPr>
            <a:lvl8pPr marL="3657600" lvl="7" indent="-342900" algn="l">
              <a:lnSpc>
                <a:spcPct val="90000"/>
              </a:lnSpc>
              <a:spcBef>
                <a:spcPts val="2100"/>
              </a:spcBef>
              <a:spcAft>
                <a:spcPts val="0"/>
              </a:spcAft>
              <a:buClr>
                <a:schemeClr val="dk1"/>
              </a:buClr>
              <a:buSzPts val="1800"/>
              <a:buChar char="•"/>
              <a:defRPr/>
            </a:lvl8pPr>
            <a:lvl9pPr marL="4114800" lvl="8" indent="-342900" algn="l">
              <a:lnSpc>
                <a:spcPct val="90000"/>
              </a:lnSpc>
              <a:spcBef>
                <a:spcPts val="2100"/>
              </a:spcBef>
              <a:spcAft>
                <a:spcPts val="0"/>
              </a:spcAft>
              <a:buClr>
                <a:schemeClr val="dk1"/>
              </a:buClr>
              <a:buSzPts val="1800"/>
              <a:buChar char="•"/>
              <a:defRPr/>
            </a:lvl9pPr>
          </a:lstStyle>
          <a:p>
            <a:endParaRPr/>
          </a:p>
        </p:txBody>
      </p:sp>
      <p:sp>
        <p:nvSpPr>
          <p:cNvPr id="80" name="Google Shape;80;p15"/>
          <p:cNvSpPr/>
          <p:nvPr/>
        </p:nvSpPr>
        <p:spPr>
          <a:xfrm rot="5400000">
            <a:off x="-2351849" y="4104449"/>
            <a:ext cx="6320731" cy="1617038"/>
          </a:xfrm>
          <a:prstGeom prst="round2SameRect">
            <a:avLst>
              <a:gd name="adj1" fmla="val 16667"/>
              <a:gd name="adj2" fmla="val 0"/>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2260" b="0" i="0">
              <a:solidFill>
                <a:schemeClr val="lt1"/>
              </a:solidFill>
              <a:latin typeface="Source Sans Pro"/>
              <a:ea typeface="Source Sans Pro"/>
              <a:cs typeface="Source Sans Pro"/>
              <a:sym typeface="Source Sans Pro"/>
            </a:endParaRPr>
          </a:p>
        </p:txBody>
      </p:sp>
      <p:sp>
        <p:nvSpPr>
          <p:cNvPr id="81" name="Google Shape;81;p15"/>
          <p:cNvSpPr txBox="1">
            <a:spLocks noGrp="1"/>
          </p:cNvSpPr>
          <p:nvPr>
            <p:ph type="sldNum" idx="12"/>
          </p:nvPr>
        </p:nvSpPr>
        <p:spPr>
          <a:xfrm>
            <a:off x="47129368" y="30289500"/>
            <a:ext cx="2956892" cy="1752600"/>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sz="5040" b="1">
                <a:solidFill>
                  <a:schemeClr val="accent5"/>
                </a:solidFill>
                <a:latin typeface="Source Sans Pro"/>
                <a:ea typeface="Source Sans Pro"/>
                <a:cs typeface="Source Sans Pro"/>
                <a:sym typeface="Source Sans Pro"/>
              </a:defRPr>
            </a:lvl1pPr>
            <a:lvl2pPr marL="0" lvl="1" indent="0" algn="r">
              <a:spcBef>
                <a:spcPts val="0"/>
              </a:spcBef>
              <a:spcAft>
                <a:spcPts val="0"/>
              </a:spcAft>
              <a:buNone/>
              <a:defRPr sz="5040" b="1">
                <a:solidFill>
                  <a:schemeClr val="accent5"/>
                </a:solidFill>
                <a:latin typeface="Source Sans Pro"/>
                <a:ea typeface="Source Sans Pro"/>
                <a:cs typeface="Source Sans Pro"/>
                <a:sym typeface="Source Sans Pro"/>
              </a:defRPr>
            </a:lvl2pPr>
            <a:lvl3pPr marL="0" lvl="2" indent="0" algn="r">
              <a:spcBef>
                <a:spcPts val="0"/>
              </a:spcBef>
              <a:spcAft>
                <a:spcPts val="0"/>
              </a:spcAft>
              <a:buNone/>
              <a:defRPr sz="5040" b="1">
                <a:solidFill>
                  <a:schemeClr val="accent5"/>
                </a:solidFill>
                <a:latin typeface="Source Sans Pro"/>
                <a:ea typeface="Source Sans Pro"/>
                <a:cs typeface="Source Sans Pro"/>
                <a:sym typeface="Source Sans Pro"/>
              </a:defRPr>
            </a:lvl3pPr>
            <a:lvl4pPr marL="0" lvl="3" indent="0" algn="r">
              <a:spcBef>
                <a:spcPts val="0"/>
              </a:spcBef>
              <a:spcAft>
                <a:spcPts val="0"/>
              </a:spcAft>
              <a:buNone/>
              <a:defRPr sz="5040" b="1">
                <a:solidFill>
                  <a:schemeClr val="accent5"/>
                </a:solidFill>
                <a:latin typeface="Source Sans Pro"/>
                <a:ea typeface="Source Sans Pro"/>
                <a:cs typeface="Source Sans Pro"/>
                <a:sym typeface="Source Sans Pro"/>
              </a:defRPr>
            </a:lvl4pPr>
            <a:lvl5pPr marL="0" lvl="4" indent="0" algn="r">
              <a:spcBef>
                <a:spcPts val="0"/>
              </a:spcBef>
              <a:spcAft>
                <a:spcPts val="0"/>
              </a:spcAft>
              <a:buNone/>
              <a:defRPr sz="5040" b="1">
                <a:solidFill>
                  <a:schemeClr val="accent5"/>
                </a:solidFill>
                <a:latin typeface="Source Sans Pro"/>
                <a:ea typeface="Source Sans Pro"/>
                <a:cs typeface="Source Sans Pro"/>
                <a:sym typeface="Source Sans Pro"/>
              </a:defRPr>
            </a:lvl5pPr>
            <a:lvl6pPr marL="0" lvl="5" indent="0" algn="r">
              <a:spcBef>
                <a:spcPts val="0"/>
              </a:spcBef>
              <a:spcAft>
                <a:spcPts val="0"/>
              </a:spcAft>
              <a:buNone/>
              <a:defRPr sz="5040" b="1">
                <a:solidFill>
                  <a:schemeClr val="accent5"/>
                </a:solidFill>
                <a:latin typeface="Source Sans Pro"/>
                <a:ea typeface="Source Sans Pro"/>
                <a:cs typeface="Source Sans Pro"/>
                <a:sym typeface="Source Sans Pro"/>
              </a:defRPr>
            </a:lvl6pPr>
            <a:lvl7pPr marL="0" lvl="6" indent="0" algn="r">
              <a:spcBef>
                <a:spcPts val="0"/>
              </a:spcBef>
              <a:spcAft>
                <a:spcPts val="0"/>
              </a:spcAft>
              <a:buNone/>
              <a:defRPr sz="5040" b="1">
                <a:solidFill>
                  <a:schemeClr val="accent5"/>
                </a:solidFill>
                <a:latin typeface="Source Sans Pro"/>
                <a:ea typeface="Source Sans Pro"/>
                <a:cs typeface="Source Sans Pro"/>
                <a:sym typeface="Source Sans Pro"/>
              </a:defRPr>
            </a:lvl7pPr>
            <a:lvl8pPr marL="0" lvl="7" indent="0" algn="r">
              <a:spcBef>
                <a:spcPts val="0"/>
              </a:spcBef>
              <a:spcAft>
                <a:spcPts val="0"/>
              </a:spcAft>
              <a:buNone/>
              <a:defRPr sz="5040" b="1">
                <a:solidFill>
                  <a:schemeClr val="accent5"/>
                </a:solidFill>
                <a:latin typeface="Source Sans Pro"/>
                <a:ea typeface="Source Sans Pro"/>
                <a:cs typeface="Source Sans Pro"/>
                <a:sym typeface="Source Sans Pro"/>
              </a:defRPr>
            </a:lvl8pPr>
            <a:lvl9pPr marL="0" lvl="8" indent="0" algn="r">
              <a:spcBef>
                <a:spcPts val="0"/>
              </a:spcBef>
              <a:spcAft>
                <a:spcPts val="0"/>
              </a:spcAft>
              <a:buNone/>
              <a:defRPr sz="5040" b="1">
                <a:solidFill>
                  <a:schemeClr val="accent5"/>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Content_03">
  <p:cSld name="Title and Content_03">
    <p:spTree>
      <p:nvGrpSpPr>
        <p:cNvPr id="1" name="Shape 82"/>
        <p:cNvGrpSpPr/>
        <p:nvPr/>
      </p:nvGrpSpPr>
      <p:grpSpPr>
        <a:xfrm>
          <a:off x="0" y="0"/>
          <a:ext cx="0" cy="0"/>
          <a:chOff x="0" y="0"/>
          <a:chExt cx="0" cy="0"/>
        </a:xfrm>
      </p:grpSpPr>
      <p:sp>
        <p:nvSpPr>
          <p:cNvPr id="83" name="Google Shape;83;p16"/>
          <p:cNvSpPr txBox="1">
            <a:spLocks noGrp="1"/>
          </p:cNvSpPr>
          <p:nvPr>
            <p:ph type="title"/>
          </p:nvPr>
        </p:nvSpPr>
        <p:spPr>
          <a:xfrm>
            <a:off x="3520440" y="1752603"/>
            <a:ext cx="44165520" cy="636270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5120"/>
              <a:buFont typeface="Roboto Condensed"/>
              <a:buNone/>
              <a:defRPr sz="15120" b="0" i="0">
                <a:latin typeface="Roboto Condensed"/>
                <a:ea typeface="Roboto Condensed"/>
                <a:cs typeface="Roboto Condensed"/>
                <a:sym typeface="Roboto Condensed"/>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4" name="Google Shape;84;p16"/>
          <p:cNvSpPr txBox="1">
            <a:spLocks noGrp="1"/>
          </p:cNvSpPr>
          <p:nvPr>
            <p:ph type="body" idx="1"/>
          </p:nvPr>
        </p:nvSpPr>
        <p:spPr>
          <a:xfrm>
            <a:off x="3520440" y="8763000"/>
            <a:ext cx="44165520" cy="20886422"/>
          </a:xfrm>
          <a:prstGeom prst="rect">
            <a:avLst/>
          </a:prstGeom>
          <a:noFill/>
          <a:ln>
            <a:noFill/>
          </a:ln>
        </p:spPr>
        <p:txBody>
          <a:bodyPr spcFirstLastPara="1" wrap="square" lIns="91425" tIns="45700" rIns="91425" bIns="45700" anchor="t" anchorCtr="0">
            <a:normAutofit/>
          </a:bodyPr>
          <a:lstStyle>
            <a:lvl1pPr marL="457200" lvl="0" indent="-815339" algn="l">
              <a:lnSpc>
                <a:spcPct val="150000"/>
              </a:lnSpc>
              <a:spcBef>
                <a:spcPts val="4200"/>
              </a:spcBef>
              <a:spcAft>
                <a:spcPts val="0"/>
              </a:spcAft>
              <a:buClr>
                <a:schemeClr val="dk1"/>
              </a:buClr>
              <a:buSzPts val="9240"/>
              <a:buChar char="•"/>
              <a:defRPr b="0" i="0">
                <a:latin typeface="Source Sans Pro"/>
                <a:ea typeface="Source Sans Pro"/>
                <a:cs typeface="Source Sans Pro"/>
                <a:sym typeface="Source Sans Pro"/>
              </a:defRPr>
            </a:lvl1pPr>
            <a:lvl2pPr marL="914400" lvl="1" indent="-815339" algn="l">
              <a:lnSpc>
                <a:spcPct val="150000"/>
              </a:lnSpc>
              <a:spcBef>
                <a:spcPts val="2100"/>
              </a:spcBef>
              <a:spcAft>
                <a:spcPts val="0"/>
              </a:spcAft>
              <a:buClr>
                <a:schemeClr val="dk1"/>
              </a:buClr>
              <a:buSzPts val="9240"/>
              <a:buChar char="•"/>
              <a:defRPr b="0" i="0">
                <a:latin typeface="Source Sans Pro"/>
                <a:ea typeface="Source Sans Pro"/>
                <a:cs typeface="Source Sans Pro"/>
                <a:sym typeface="Source Sans Pro"/>
              </a:defRPr>
            </a:lvl2pPr>
            <a:lvl3pPr marL="1371600" lvl="2" indent="-762000" algn="l">
              <a:lnSpc>
                <a:spcPct val="150000"/>
              </a:lnSpc>
              <a:spcBef>
                <a:spcPts val="2100"/>
              </a:spcBef>
              <a:spcAft>
                <a:spcPts val="0"/>
              </a:spcAft>
              <a:buClr>
                <a:schemeClr val="dk1"/>
              </a:buClr>
              <a:buSzPts val="8400"/>
              <a:buChar char="•"/>
              <a:defRPr b="0" i="0">
                <a:latin typeface="Source Sans Pro"/>
                <a:ea typeface="Source Sans Pro"/>
                <a:cs typeface="Source Sans Pro"/>
                <a:sym typeface="Source Sans Pro"/>
              </a:defRPr>
            </a:lvl3pPr>
            <a:lvl4pPr marL="1828800" lvl="3" indent="-708660" algn="l">
              <a:lnSpc>
                <a:spcPct val="150000"/>
              </a:lnSpc>
              <a:spcBef>
                <a:spcPts val="2100"/>
              </a:spcBef>
              <a:spcAft>
                <a:spcPts val="0"/>
              </a:spcAft>
              <a:buClr>
                <a:schemeClr val="dk1"/>
              </a:buClr>
              <a:buSzPts val="7560"/>
              <a:buChar char="•"/>
              <a:defRPr b="0" i="0">
                <a:latin typeface="Source Sans Pro"/>
                <a:ea typeface="Source Sans Pro"/>
                <a:cs typeface="Source Sans Pro"/>
                <a:sym typeface="Source Sans Pro"/>
              </a:defRPr>
            </a:lvl4pPr>
            <a:lvl5pPr marL="2286000" lvl="4" indent="-708660" algn="l">
              <a:lnSpc>
                <a:spcPct val="150000"/>
              </a:lnSpc>
              <a:spcBef>
                <a:spcPts val="2100"/>
              </a:spcBef>
              <a:spcAft>
                <a:spcPts val="0"/>
              </a:spcAft>
              <a:buClr>
                <a:schemeClr val="dk1"/>
              </a:buClr>
              <a:buSzPts val="7560"/>
              <a:buChar char="•"/>
              <a:defRPr b="0" i="0">
                <a:latin typeface="Source Sans Pro"/>
                <a:ea typeface="Source Sans Pro"/>
                <a:cs typeface="Source Sans Pro"/>
                <a:sym typeface="Source Sans Pro"/>
              </a:defRPr>
            </a:lvl5pPr>
            <a:lvl6pPr marL="2743200" lvl="5" indent="-342900" algn="l">
              <a:lnSpc>
                <a:spcPct val="90000"/>
              </a:lnSpc>
              <a:spcBef>
                <a:spcPts val="2100"/>
              </a:spcBef>
              <a:spcAft>
                <a:spcPts val="0"/>
              </a:spcAft>
              <a:buClr>
                <a:schemeClr val="dk1"/>
              </a:buClr>
              <a:buSzPts val="1800"/>
              <a:buChar char="•"/>
              <a:defRPr/>
            </a:lvl6pPr>
            <a:lvl7pPr marL="3200400" lvl="6" indent="-342900" algn="l">
              <a:lnSpc>
                <a:spcPct val="90000"/>
              </a:lnSpc>
              <a:spcBef>
                <a:spcPts val="2100"/>
              </a:spcBef>
              <a:spcAft>
                <a:spcPts val="0"/>
              </a:spcAft>
              <a:buClr>
                <a:schemeClr val="dk1"/>
              </a:buClr>
              <a:buSzPts val="1800"/>
              <a:buChar char="•"/>
              <a:defRPr/>
            </a:lvl7pPr>
            <a:lvl8pPr marL="3657600" lvl="7" indent="-342900" algn="l">
              <a:lnSpc>
                <a:spcPct val="90000"/>
              </a:lnSpc>
              <a:spcBef>
                <a:spcPts val="2100"/>
              </a:spcBef>
              <a:spcAft>
                <a:spcPts val="0"/>
              </a:spcAft>
              <a:buClr>
                <a:schemeClr val="dk1"/>
              </a:buClr>
              <a:buSzPts val="1800"/>
              <a:buChar char="•"/>
              <a:defRPr/>
            </a:lvl8pPr>
            <a:lvl9pPr marL="4114800" lvl="8" indent="-342900" algn="l">
              <a:lnSpc>
                <a:spcPct val="90000"/>
              </a:lnSpc>
              <a:spcBef>
                <a:spcPts val="2100"/>
              </a:spcBef>
              <a:spcAft>
                <a:spcPts val="0"/>
              </a:spcAft>
              <a:buClr>
                <a:schemeClr val="dk1"/>
              </a:buClr>
              <a:buSzPts val="1800"/>
              <a:buChar char="•"/>
              <a:defRPr/>
            </a:lvl9pPr>
          </a:lstStyle>
          <a:p>
            <a:endParaRPr/>
          </a:p>
        </p:txBody>
      </p:sp>
      <p:sp>
        <p:nvSpPr>
          <p:cNvPr id="85" name="Google Shape;85;p16"/>
          <p:cNvSpPr/>
          <p:nvPr/>
        </p:nvSpPr>
        <p:spPr>
          <a:xfrm rot="5400000">
            <a:off x="-2351849" y="4104449"/>
            <a:ext cx="6320731" cy="1617038"/>
          </a:xfrm>
          <a:prstGeom prst="round2SameRect">
            <a:avLst>
              <a:gd name="adj1" fmla="val 16667"/>
              <a:gd name="adj2" fmla="val 0"/>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2260" b="0" i="0">
              <a:solidFill>
                <a:schemeClr val="lt1"/>
              </a:solidFill>
              <a:latin typeface="Source Sans Pro"/>
              <a:ea typeface="Source Sans Pro"/>
              <a:cs typeface="Source Sans Pro"/>
              <a:sym typeface="Source Sans Pro"/>
            </a:endParaRPr>
          </a:p>
        </p:txBody>
      </p:sp>
      <p:sp>
        <p:nvSpPr>
          <p:cNvPr id="86" name="Google Shape;86;p16"/>
          <p:cNvSpPr txBox="1">
            <a:spLocks noGrp="1"/>
          </p:cNvSpPr>
          <p:nvPr>
            <p:ph type="sldNum" idx="12"/>
          </p:nvPr>
        </p:nvSpPr>
        <p:spPr>
          <a:xfrm>
            <a:off x="47129368" y="30289500"/>
            <a:ext cx="2956892" cy="1752600"/>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sz="5040" b="1">
                <a:solidFill>
                  <a:schemeClr val="accent5"/>
                </a:solidFill>
                <a:latin typeface="Source Sans Pro"/>
                <a:ea typeface="Source Sans Pro"/>
                <a:cs typeface="Source Sans Pro"/>
                <a:sym typeface="Source Sans Pro"/>
              </a:defRPr>
            </a:lvl1pPr>
            <a:lvl2pPr marL="0" lvl="1" indent="0" algn="r">
              <a:spcBef>
                <a:spcPts val="0"/>
              </a:spcBef>
              <a:spcAft>
                <a:spcPts val="0"/>
              </a:spcAft>
              <a:buNone/>
              <a:defRPr sz="5040" b="1">
                <a:solidFill>
                  <a:schemeClr val="accent5"/>
                </a:solidFill>
                <a:latin typeface="Source Sans Pro"/>
                <a:ea typeface="Source Sans Pro"/>
                <a:cs typeface="Source Sans Pro"/>
                <a:sym typeface="Source Sans Pro"/>
              </a:defRPr>
            </a:lvl2pPr>
            <a:lvl3pPr marL="0" lvl="2" indent="0" algn="r">
              <a:spcBef>
                <a:spcPts val="0"/>
              </a:spcBef>
              <a:spcAft>
                <a:spcPts val="0"/>
              </a:spcAft>
              <a:buNone/>
              <a:defRPr sz="5040" b="1">
                <a:solidFill>
                  <a:schemeClr val="accent5"/>
                </a:solidFill>
                <a:latin typeface="Source Sans Pro"/>
                <a:ea typeface="Source Sans Pro"/>
                <a:cs typeface="Source Sans Pro"/>
                <a:sym typeface="Source Sans Pro"/>
              </a:defRPr>
            </a:lvl3pPr>
            <a:lvl4pPr marL="0" lvl="3" indent="0" algn="r">
              <a:spcBef>
                <a:spcPts val="0"/>
              </a:spcBef>
              <a:spcAft>
                <a:spcPts val="0"/>
              </a:spcAft>
              <a:buNone/>
              <a:defRPr sz="5040" b="1">
                <a:solidFill>
                  <a:schemeClr val="accent5"/>
                </a:solidFill>
                <a:latin typeface="Source Sans Pro"/>
                <a:ea typeface="Source Sans Pro"/>
                <a:cs typeface="Source Sans Pro"/>
                <a:sym typeface="Source Sans Pro"/>
              </a:defRPr>
            </a:lvl4pPr>
            <a:lvl5pPr marL="0" lvl="4" indent="0" algn="r">
              <a:spcBef>
                <a:spcPts val="0"/>
              </a:spcBef>
              <a:spcAft>
                <a:spcPts val="0"/>
              </a:spcAft>
              <a:buNone/>
              <a:defRPr sz="5040" b="1">
                <a:solidFill>
                  <a:schemeClr val="accent5"/>
                </a:solidFill>
                <a:latin typeface="Source Sans Pro"/>
                <a:ea typeface="Source Sans Pro"/>
                <a:cs typeface="Source Sans Pro"/>
                <a:sym typeface="Source Sans Pro"/>
              </a:defRPr>
            </a:lvl5pPr>
            <a:lvl6pPr marL="0" lvl="5" indent="0" algn="r">
              <a:spcBef>
                <a:spcPts val="0"/>
              </a:spcBef>
              <a:spcAft>
                <a:spcPts val="0"/>
              </a:spcAft>
              <a:buNone/>
              <a:defRPr sz="5040" b="1">
                <a:solidFill>
                  <a:schemeClr val="accent5"/>
                </a:solidFill>
                <a:latin typeface="Source Sans Pro"/>
                <a:ea typeface="Source Sans Pro"/>
                <a:cs typeface="Source Sans Pro"/>
                <a:sym typeface="Source Sans Pro"/>
              </a:defRPr>
            </a:lvl6pPr>
            <a:lvl7pPr marL="0" lvl="6" indent="0" algn="r">
              <a:spcBef>
                <a:spcPts val="0"/>
              </a:spcBef>
              <a:spcAft>
                <a:spcPts val="0"/>
              </a:spcAft>
              <a:buNone/>
              <a:defRPr sz="5040" b="1">
                <a:solidFill>
                  <a:schemeClr val="accent5"/>
                </a:solidFill>
                <a:latin typeface="Source Sans Pro"/>
                <a:ea typeface="Source Sans Pro"/>
                <a:cs typeface="Source Sans Pro"/>
                <a:sym typeface="Source Sans Pro"/>
              </a:defRPr>
            </a:lvl7pPr>
            <a:lvl8pPr marL="0" lvl="7" indent="0" algn="r">
              <a:spcBef>
                <a:spcPts val="0"/>
              </a:spcBef>
              <a:spcAft>
                <a:spcPts val="0"/>
              </a:spcAft>
              <a:buNone/>
              <a:defRPr sz="5040" b="1">
                <a:solidFill>
                  <a:schemeClr val="accent5"/>
                </a:solidFill>
                <a:latin typeface="Source Sans Pro"/>
                <a:ea typeface="Source Sans Pro"/>
                <a:cs typeface="Source Sans Pro"/>
                <a:sym typeface="Source Sans Pro"/>
              </a:defRPr>
            </a:lvl8pPr>
            <a:lvl9pPr marL="0" lvl="8" indent="0" algn="r">
              <a:spcBef>
                <a:spcPts val="0"/>
              </a:spcBef>
              <a:spcAft>
                <a:spcPts val="0"/>
              </a:spcAft>
              <a:buNone/>
              <a:defRPr sz="5040" b="1">
                <a:solidFill>
                  <a:schemeClr val="accent5"/>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Sub- Title, and Content_03">
  <p:cSld name="Title, Sub- Title, and Content_03">
    <p:spTree>
      <p:nvGrpSpPr>
        <p:cNvPr id="1" name="Shape 87"/>
        <p:cNvGrpSpPr/>
        <p:nvPr/>
      </p:nvGrpSpPr>
      <p:grpSpPr>
        <a:xfrm>
          <a:off x="0" y="0"/>
          <a:ext cx="0" cy="0"/>
          <a:chOff x="0" y="0"/>
          <a:chExt cx="0" cy="0"/>
        </a:xfrm>
      </p:grpSpPr>
      <p:sp>
        <p:nvSpPr>
          <p:cNvPr id="88" name="Google Shape;88;p17"/>
          <p:cNvSpPr txBox="1">
            <a:spLocks noGrp="1"/>
          </p:cNvSpPr>
          <p:nvPr>
            <p:ph type="title"/>
          </p:nvPr>
        </p:nvSpPr>
        <p:spPr>
          <a:xfrm>
            <a:off x="3520440" y="1752603"/>
            <a:ext cx="44165520" cy="636270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5120"/>
              <a:buFont typeface="Roboto Condensed"/>
              <a:buNone/>
              <a:defRPr sz="15120" b="0" i="0">
                <a:latin typeface="Roboto Condensed"/>
                <a:ea typeface="Roboto Condensed"/>
                <a:cs typeface="Roboto Condensed"/>
                <a:sym typeface="Roboto Condensed"/>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9" name="Google Shape;89;p17"/>
          <p:cNvSpPr txBox="1">
            <a:spLocks noGrp="1"/>
          </p:cNvSpPr>
          <p:nvPr>
            <p:ph type="body" idx="1"/>
          </p:nvPr>
        </p:nvSpPr>
        <p:spPr>
          <a:xfrm>
            <a:off x="3520440" y="8763000"/>
            <a:ext cx="44165520" cy="20886422"/>
          </a:xfrm>
          <a:prstGeom prst="rect">
            <a:avLst/>
          </a:prstGeom>
          <a:noFill/>
          <a:ln>
            <a:noFill/>
          </a:ln>
        </p:spPr>
        <p:txBody>
          <a:bodyPr spcFirstLastPara="1" wrap="square" lIns="91425" tIns="45700" rIns="91425" bIns="45700" anchor="t" anchorCtr="0">
            <a:normAutofit/>
          </a:bodyPr>
          <a:lstStyle>
            <a:lvl1pPr marL="457200" lvl="0" indent="-815339" algn="l">
              <a:lnSpc>
                <a:spcPct val="150000"/>
              </a:lnSpc>
              <a:spcBef>
                <a:spcPts val="4200"/>
              </a:spcBef>
              <a:spcAft>
                <a:spcPts val="0"/>
              </a:spcAft>
              <a:buClr>
                <a:schemeClr val="dk1"/>
              </a:buClr>
              <a:buSzPts val="9240"/>
              <a:buChar char="•"/>
              <a:defRPr b="0" i="0">
                <a:latin typeface="Source Sans Pro"/>
                <a:ea typeface="Source Sans Pro"/>
                <a:cs typeface="Source Sans Pro"/>
                <a:sym typeface="Source Sans Pro"/>
              </a:defRPr>
            </a:lvl1pPr>
            <a:lvl2pPr marL="914400" lvl="1" indent="-815339" algn="l">
              <a:lnSpc>
                <a:spcPct val="150000"/>
              </a:lnSpc>
              <a:spcBef>
                <a:spcPts val="2100"/>
              </a:spcBef>
              <a:spcAft>
                <a:spcPts val="0"/>
              </a:spcAft>
              <a:buClr>
                <a:schemeClr val="dk1"/>
              </a:buClr>
              <a:buSzPts val="9240"/>
              <a:buChar char="•"/>
              <a:defRPr b="0" i="0">
                <a:latin typeface="Source Sans Pro"/>
                <a:ea typeface="Source Sans Pro"/>
                <a:cs typeface="Source Sans Pro"/>
                <a:sym typeface="Source Sans Pro"/>
              </a:defRPr>
            </a:lvl2pPr>
            <a:lvl3pPr marL="1371600" lvl="2" indent="-762000" algn="l">
              <a:lnSpc>
                <a:spcPct val="150000"/>
              </a:lnSpc>
              <a:spcBef>
                <a:spcPts val="2100"/>
              </a:spcBef>
              <a:spcAft>
                <a:spcPts val="0"/>
              </a:spcAft>
              <a:buClr>
                <a:schemeClr val="dk1"/>
              </a:buClr>
              <a:buSzPts val="8400"/>
              <a:buChar char="•"/>
              <a:defRPr b="0" i="0">
                <a:latin typeface="Source Sans Pro"/>
                <a:ea typeface="Source Sans Pro"/>
                <a:cs typeface="Source Sans Pro"/>
                <a:sym typeface="Source Sans Pro"/>
              </a:defRPr>
            </a:lvl3pPr>
            <a:lvl4pPr marL="1828800" lvl="3" indent="-708660" algn="l">
              <a:lnSpc>
                <a:spcPct val="150000"/>
              </a:lnSpc>
              <a:spcBef>
                <a:spcPts val="2100"/>
              </a:spcBef>
              <a:spcAft>
                <a:spcPts val="0"/>
              </a:spcAft>
              <a:buClr>
                <a:schemeClr val="dk1"/>
              </a:buClr>
              <a:buSzPts val="7560"/>
              <a:buChar char="•"/>
              <a:defRPr b="0" i="0">
                <a:latin typeface="Source Sans Pro"/>
                <a:ea typeface="Source Sans Pro"/>
                <a:cs typeface="Source Sans Pro"/>
                <a:sym typeface="Source Sans Pro"/>
              </a:defRPr>
            </a:lvl4pPr>
            <a:lvl5pPr marL="2286000" lvl="4" indent="-708660" algn="l">
              <a:lnSpc>
                <a:spcPct val="150000"/>
              </a:lnSpc>
              <a:spcBef>
                <a:spcPts val="2100"/>
              </a:spcBef>
              <a:spcAft>
                <a:spcPts val="0"/>
              </a:spcAft>
              <a:buClr>
                <a:schemeClr val="dk1"/>
              </a:buClr>
              <a:buSzPts val="7560"/>
              <a:buChar char="•"/>
              <a:defRPr b="0" i="0">
                <a:latin typeface="Source Sans Pro"/>
                <a:ea typeface="Source Sans Pro"/>
                <a:cs typeface="Source Sans Pro"/>
                <a:sym typeface="Source Sans Pro"/>
              </a:defRPr>
            </a:lvl5pPr>
            <a:lvl6pPr marL="2743200" lvl="5" indent="-342900" algn="l">
              <a:lnSpc>
                <a:spcPct val="90000"/>
              </a:lnSpc>
              <a:spcBef>
                <a:spcPts val="2100"/>
              </a:spcBef>
              <a:spcAft>
                <a:spcPts val="0"/>
              </a:spcAft>
              <a:buClr>
                <a:schemeClr val="dk1"/>
              </a:buClr>
              <a:buSzPts val="1800"/>
              <a:buChar char="•"/>
              <a:defRPr/>
            </a:lvl6pPr>
            <a:lvl7pPr marL="3200400" lvl="6" indent="-342900" algn="l">
              <a:lnSpc>
                <a:spcPct val="90000"/>
              </a:lnSpc>
              <a:spcBef>
                <a:spcPts val="2100"/>
              </a:spcBef>
              <a:spcAft>
                <a:spcPts val="0"/>
              </a:spcAft>
              <a:buClr>
                <a:schemeClr val="dk1"/>
              </a:buClr>
              <a:buSzPts val="1800"/>
              <a:buChar char="•"/>
              <a:defRPr/>
            </a:lvl7pPr>
            <a:lvl8pPr marL="3657600" lvl="7" indent="-342900" algn="l">
              <a:lnSpc>
                <a:spcPct val="90000"/>
              </a:lnSpc>
              <a:spcBef>
                <a:spcPts val="2100"/>
              </a:spcBef>
              <a:spcAft>
                <a:spcPts val="0"/>
              </a:spcAft>
              <a:buClr>
                <a:schemeClr val="dk1"/>
              </a:buClr>
              <a:buSzPts val="1800"/>
              <a:buChar char="•"/>
              <a:defRPr/>
            </a:lvl8pPr>
            <a:lvl9pPr marL="4114800" lvl="8" indent="-342900" algn="l">
              <a:lnSpc>
                <a:spcPct val="90000"/>
              </a:lnSpc>
              <a:spcBef>
                <a:spcPts val="2100"/>
              </a:spcBef>
              <a:spcAft>
                <a:spcPts val="0"/>
              </a:spcAft>
              <a:buClr>
                <a:schemeClr val="dk1"/>
              </a:buClr>
              <a:buSzPts val="1800"/>
              <a:buChar char="•"/>
              <a:defRPr/>
            </a:lvl9pPr>
          </a:lstStyle>
          <a:p>
            <a:endParaRPr/>
          </a:p>
        </p:txBody>
      </p:sp>
      <p:sp>
        <p:nvSpPr>
          <p:cNvPr id="90" name="Google Shape;90;p17"/>
          <p:cNvSpPr txBox="1">
            <a:spLocks noGrp="1"/>
          </p:cNvSpPr>
          <p:nvPr>
            <p:ph type="body" idx="2"/>
          </p:nvPr>
        </p:nvSpPr>
        <p:spPr>
          <a:xfrm>
            <a:off x="3520440" y="6195065"/>
            <a:ext cx="22613556" cy="1874520"/>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4200"/>
              </a:spcBef>
              <a:spcAft>
                <a:spcPts val="0"/>
              </a:spcAft>
              <a:buClr>
                <a:schemeClr val="accent3"/>
              </a:buClr>
              <a:buSzPts val="6720"/>
              <a:buNone/>
              <a:defRPr sz="6719" b="0" i="0">
                <a:solidFill>
                  <a:schemeClr val="accent3"/>
                </a:solidFill>
                <a:latin typeface="Source Sans Pro"/>
                <a:ea typeface="Source Sans Pro"/>
                <a:cs typeface="Source Sans Pro"/>
                <a:sym typeface="Source Sans Pro"/>
              </a:defRPr>
            </a:lvl1pPr>
            <a:lvl2pPr marL="914400" lvl="1" indent="-342900" algn="l">
              <a:lnSpc>
                <a:spcPct val="100000"/>
              </a:lnSpc>
              <a:spcBef>
                <a:spcPts val="2100"/>
              </a:spcBef>
              <a:spcAft>
                <a:spcPts val="0"/>
              </a:spcAft>
              <a:buClr>
                <a:schemeClr val="dk1"/>
              </a:buClr>
              <a:buSzPts val="1800"/>
              <a:buChar char="•"/>
              <a:defRPr/>
            </a:lvl2pPr>
            <a:lvl3pPr marL="1371600" lvl="2" indent="-342900" algn="l">
              <a:lnSpc>
                <a:spcPct val="100000"/>
              </a:lnSpc>
              <a:spcBef>
                <a:spcPts val="2100"/>
              </a:spcBef>
              <a:spcAft>
                <a:spcPts val="0"/>
              </a:spcAft>
              <a:buClr>
                <a:schemeClr val="dk1"/>
              </a:buClr>
              <a:buSzPts val="1800"/>
              <a:buChar char="•"/>
              <a:defRPr/>
            </a:lvl3pPr>
            <a:lvl4pPr marL="1828800" lvl="3" indent="-342900" algn="l">
              <a:lnSpc>
                <a:spcPct val="100000"/>
              </a:lnSpc>
              <a:spcBef>
                <a:spcPts val="2100"/>
              </a:spcBef>
              <a:spcAft>
                <a:spcPts val="0"/>
              </a:spcAft>
              <a:buClr>
                <a:schemeClr val="dk1"/>
              </a:buClr>
              <a:buSzPts val="1800"/>
              <a:buChar char="•"/>
              <a:defRPr/>
            </a:lvl4pPr>
            <a:lvl5pPr marL="2286000" lvl="4" indent="-342900" algn="l">
              <a:lnSpc>
                <a:spcPct val="100000"/>
              </a:lnSpc>
              <a:spcBef>
                <a:spcPts val="2100"/>
              </a:spcBef>
              <a:spcAft>
                <a:spcPts val="0"/>
              </a:spcAft>
              <a:buClr>
                <a:schemeClr val="dk1"/>
              </a:buClr>
              <a:buSzPts val="1800"/>
              <a:buChar char="•"/>
              <a:defRPr/>
            </a:lvl5pPr>
            <a:lvl6pPr marL="2743200" lvl="5" indent="-342900" algn="l">
              <a:lnSpc>
                <a:spcPct val="90000"/>
              </a:lnSpc>
              <a:spcBef>
                <a:spcPts val="2100"/>
              </a:spcBef>
              <a:spcAft>
                <a:spcPts val="0"/>
              </a:spcAft>
              <a:buClr>
                <a:schemeClr val="dk1"/>
              </a:buClr>
              <a:buSzPts val="1800"/>
              <a:buChar char="•"/>
              <a:defRPr/>
            </a:lvl6pPr>
            <a:lvl7pPr marL="3200400" lvl="6" indent="-342900" algn="l">
              <a:lnSpc>
                <a:spcPct val="90000"/>
              </a:lnSpc>
              <a:spcBef>
                <a:spcPts val="2100"/>
              </a:spcBef>
              <a:spcAft>
                <a:spcPts val="0"/>
              </a:spcAft>
              <a:buClr>
                <a:schemeClr val="dk1"/>
              </a:buClr>
              <a:buSzPts val="1800"/>
              <a:buChar char="•"/>
              <a:defRPr/>
            </a:lvl7pPr>
            <a:lvl8pPr marL="3657600" lvl="7" indent="-342900" algn="l">
              <a:lnSpc>
                <a:spcPct val="90000"/>
              </a:lnSpc>
              <a:spcBef>
                <a:spcPts val="2100"/>
              </a:spcBef>
              <a:spcAft>
                <a:spcPts val="0"/>
              </a:spcAft>
              <a:buClr>
                <a:schemeClr val="dk1"/>
              </a:buClr>
              <a:buSzPts val="1800"/>
              <a:buChar char="•"/>
              <a:defRPr/>
            </a:lvl8pPr>
            <a:lvl9pPr marL="4114800" lvl="8" indent="-342900" algn="l">
              <a:lnSpc>
                <a:spcPct val="90000"/>
              </a:lnSpc>
              <a:spcBef>
                <a:spcPts val="2100"/>
              </a:spcBef>
              <a:spcAft>
                <a:spcPts val="0"/>
              </a:spcAft>
              <a:buClr>
                <a:schemeClr val="dk1"/>
              </a:buClr>
              <a:buSzPts val="1800"/>
              <a:buChar char="•"/>
              <a:defRPr/>
            </a:lvl9pPr>
          </a:lstStyle>
          <a:p>
            <a:endParaRPr/>
          </a:p>
        </p:txBody>
      </p:sp>
      <p:sp>
        <p:nvSpPr>
          <p:cNvPr id="91" name="Google Shape;91;p17"/>
          <p:cNvSpPr/>
          <p:nvPr/>
        </p:nvSpPr>
        <p:spPr>
          <a:xfrm rot="5400000">
            <a:off x="-2351849" y="4104449"/>
            <a:ext cx="6320731" cy="1617038"/>
          </a:xfrm>
          <a:prstGeom prst="round2SameRect">
            <a:avLst>
              <a:gd name="adj1" fmla="val 16667"/>
              <a:gd name="adj2" fmla="val 0"/>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2260" b="0" i="0">
              <a:solidFill>
                <a:schemeClr val="lt1"/>
              </a:solidFill>
              <a:latin typeface="Source Sans Pro"/>
              <a:ea typeface="Source Sans Pro"/>
              <a:cs typeface="Source Sans Pro"/>
              <a:sym typeface="Source Sans Pro"/>
            </a:endParaRPr>
          </a:p>
        </p:txBody>
      </p:sp>
      <p:sp>
        <p:nvSpPr>
          <p:cNvPr id="92" name="Google Shape;92;p17"/>
          <p:cNvSpPr txBox="1">
            <a:spLocks noGrp="1"/>
          </p:cNvSpPr>
          <p:nvPr>
            <p:ph type="sldNum" idx="12"/>
          </p:nvPr>
        </p:nvSpPr>
        <p:spPr>
          <a:xfrm>
            <a:off x="47129368" y="30289500"/>
            <a:ext cx="2956892" cy="1752600"/>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sz="5040" b="1">
                <a:solidFill>
                  <a:schemeClr val="accent5"/>
                </a:solidFill>
                <a:latin typeface="Source Sans Pro"/>
                <a:ea typeface="Source Sans Pro"/>
                <a:cs typeface="Source Sans Pro"/>
                <a:sym typeface="Source Sans Pro"/>
              </a:defRPr>
            </a:lvl1pPr>
            <a:lvl2pPr marL="0" lvl="1" indent="0" algn="r">
              <a:spcBef>
                <a:spcPts val="0"/>
              </a:spcBef>
              <a:spcAft>
                <a:spcPts val="0"/>
              </a:spcAft>
              <a:buNone/>
              <a:defRPr sz="5040" b="1">
                <a:solidFill>
                  <a:schemeClr val="accent5"/>
                </a:solidFill>
                <a:latin typeface="Source Sans Pro"/>
                <a:ea typeface="Source Sans Pro"/>
                <a:cs typeface="Source Sans Pro"/>
                <a:sym typeface="Source Sans Pro"/>
              </a:defRPr>
            </a:lvl2pPr>
            <a:lvl3pPr marL="0" lvl="2" indent="0" algn="r">
              <a:spcBef>
                <a:spcPts val="0"/>
              </a:spcBef>
              <a:spcAft>
                <a:spcPts val="0"/>
              </a:spcAft>
              <a:buNone/>
              <a:defRPr sz="5040" b="1">
                <a:solidFill>
                  <a:schemeClr val="accent5"/>
                </a:solidFill>
                <a:latin typeface="Source Sans Pro"/>
                <a:ea typeface="Source Sans Pro"/>
                <a:cs typeface="Source Sans Pro"/>
                <a:sym typeface="Source Sans Pro"/>
              </a:defRPr>
            </a:lvl3pPr>
            <a:lvl4pPr marL="0" lvl="3" indent="0" algn="r">
              <a:spcBef>
                <a:spcPts val="0"/>
              </a:spcBef>
              <a:spcAft>
                <a:spcPts val="0"/>
              </a:spcAft>
              <a:buNone/>
              <a:defRPr sz="5040" b="1">
                <a:solidFill>
                  <a:schemeClr val="accent5"/>
                </a:solidFill>
                <a:latin typeface="Source Sans Pro"/>
                <a:ea typeface="Source Sans Pro"/>
                <a:cs typeface="Source Sans Pro"/>
                <a:sym typeface="Source Sans Pro"/>
              </a:defRPr>
            </a:lvl4pPr>
            <a:lvl5pPr marL="0" lvl="4" indent="0" algn="r">
              <a:spcBef>
                <a:spcPts val="0"/>
              </a:spcBef>
              <a:spcAft>
                <a:spcPts val="0"/>
              </a:spcAft>
              <a:buNone/>
              <a:defRPr sz="5040" b="1">
                <a:solidFill>
                  <a:schemeClr val="accent5"/>
                </a:solidFill>
                <a:latin typeface="Source Sans Pro"/>
                <a:ea typeface="Source Sans Pro"/>
                <a:cs typeface="Source Sans Pro"/>
                <a:sym typeface="Source Sans Pro"/>
              </a:defRPr>
            </a:lvl5pPr>
            <a:lvl6pPr marL="0" lvl="5" indent="0" algn="r">
              <a:spcBef>
                <a:spcPts val="0"/>
              </a:spcBef>
              <a:spcAft>
                <a:spcPts val="0"/>
              </a:spcAft>
              <a:buNone/>
              <a:defRPr sz="5040" b="1">
                <a:solidFill>
                  <a:schemeClr val="accent5"/>
                </a:solidFill>
                <a:latin typeface="Source Sans Pro"/>
                <a:ea typeface="Source Sans Pro"/>
                <a:cs typeface="Source Sans Pro"/>
                <a:sym typeface="Source Sans Pro"/>
              </a:defRPr>
            </a:lvl6pPr>
            <a:lvl7pPr marL="0" lvl="6" indent="0" algn="r">
              <a:spcBef>
                <a:spcPts val="0"/>
              </a:spcBef>
              <a:spcAft>
                <a:spcPts val="0"/>
              </a:spcAft>
              <a:buNone/>
              <a:defRPr sz="5040" b="1">
                <a:solidFill>
                  <a:schemeClr val="accent5"/>
                </a:solidFill>
                <a:latin typeface="Source Sans Pro"/>
                <a:ea typeface="Source Sans Pro"/>
                <a:cs typeface="Source Sans Pro"/>
                <a:sym typeface="Source Sans Pro"/>
              </a:defRPr>
            </a:lvl7pPr>
            <a:lvl8pPr marL="0" lvl="7" indent="0" algn="r">
              <a:spcBef>
                <a:spcPts val="0"/>
              </a:spcBef>
              <a:spcAft>
                <a:spcPts val="0"/>
              </a:spcAft>
              <a:buNone/>
              <a:defRPr sz="5040" b="1">
                <a:solidFill>
                  <a:schemeClr val="accent5"/>
                </a:solidFill>
                <a:latin typeface="Source Sans Pro"/>
                <a:ea typeface="Source Sans Pro"/>
                <a:cs typeface="Source Sans Pro"/>
                <a:sym typeface="Source Sans Pro"/>
              </a:defRPr>
            </a:lvl8pPr>
            <a:lvl9pPr marL="0" lvl="8" indent="0" algn="r">
              <a:spcBef>
                <a:spcPts val="0"/>
              </a:spcBef>
              <a:spcAft>
                <a:spcPts val="0"/>
              </a:spcAft>
              <a:buNone/>
              <a:defRPr sz="5040" b="1">
                <a:solidFill>
                  <a:schemeClr val="accent5"/>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Super Title, and Content_03">
  <p:cSld name="Title, Super Title, and Content_03">
    <p:spTree>
      <p:nvGrpSpPr>
        <p:cNvPr id="1" name="Shape 93"/>
        <p:cNvGrpSpPr/>
        <p:nvPr/>
      </p:nvGrpSpPr>
      <p:grpSpPr>
        <a:xfrm>
          <a:off x="0" y="0"/>
          <a:ext cx="0" cy="0"/>
          <a:chOff x="0" y="0"/>
          <a:chExt cx="0" cy="0"/>
        </a:xfrm>
      </p:grpSpPr>
      <p:sp>
        <p:nvSpPr>
          <p:cNvPr id="94" name="Google Shape;94;p18"/>
          <p:cNvSpPr txBox="1">
            <a:spLocks noGrp="1"/>
          </p:cNvSpPr>
          <p:nvPr>
            <p:ph type="title"/>
          </p:nvPr>
        </p:nvSpPr>
        <p:spPr>
          <a:xfrm>
            <a:off x="3520440" y="3627120"/>
            <a:ext cx="44165520" cy="448818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5120"/>
              <a:buFont typeface="Roboto Condensed"/>
              <a:buNone/>
              <a:defRPr sz="15120" b="0" i="0">
                <a:latin typeface="Roboto Condensed"/>
                <a:ea typeface="Roboto Condensed"/>
                <a:cs typeface="Roboto Condensed"/>
                <a:sym typeface="Roboto Condensed"/>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5" name="Google Shape;95;p18"/>
          <p:cNvSpPr txBox="1">
            <a:spLocks noGrp="1"/>
          </p:cNvSpPr>
          <p:nvPr>
            <p:ph type="body" idx="1"/>
          </p:nvPr>
        </p:nvSpPr>
        <p:spPr>
          <a:xfrm>
            <a:off x="3520440" y="8763000"/>
            <a:ext cx="44165520" cy="20886422"/>
          </a:xfrm>
          <a:prstGeom prst="rect">
            <a:avLst/>
          </a:prstGeom>
          <a:noFill/>
          <a:ln>
            <a:noFill/>
          </a:ln>
        </p:spPr>
        <p:txBody>
          <a:bodyPr spcFirstLastPara="1" wrap="square" lIns="91425" tIns="45700" rIns="91425" bIns="45700" anchor="t" anchorCtr="0">
            <a:normAutofit/>
          </a:bodyPr>
          <a:lstStyle>
            <a:lvl1pPr marL="457200" lvl="0" indent="-815339" algn="l">
              <a:lnSpc>
                <a:spcPct val="150000"/>
              </a:lnSpc>
              <a:spcBef>
                <a:spcPts val="4200"/>
              </a:spcBef>
              <a:spcAft>
                <a:spcPts val="0"/>
              </a:spcAft>
              <a:buClr>
                <a:schemeClr val="dk1"/>
              </a:buClr>
              <a:buSzPts val="9240"/>
              <a:buChar char="•"/>
              <a:defRPr b="0" i="0">
                <a:latin typeface="Source Sans Pro"/>
                <a:ea typeface="Source Sans Pro"/>
                <a:cs typeface="Source Sans Pro"/>
                <a:sym typeface="Source Sans Pro"/>
              </a:defRPr>
            </a:lvl1pPr>
            <a:lvl2pPr marL="914400" lvl="1" indent="-815339" algn="l">
              <a:lnSpc>
                <a:spcPct val="150000"/>
              </a:lnSpc>
              <a:spcBef>
                <a:spcPts val="2100"/>
              </a:spcBef>
              <a:spcAft>
                <a:spcPts val="0"/>
              </a:spcAft>
              <a:buClr>
                <a:schemeClr val="dk1"/>
              </a:buClr>
              <a:buSzPts val="9240"/>
              <a:buChar char="•"/>
              <a:defRPr b="0" i="0">
                <a:latin typeface="Source Sans Pro"/>
                <a:ea typeface="Source Sans Pro"/>
                <a:cs typeface="Source Sans Pro"/>
                <a:sym typeface="Source Sans Pro"/>
              </a:defRPr>
            </a:lvl2pPr>
            <a:lvl3pPr marL="1371600" lvl="2" indent="-762000" algn="l">
              <a:lnSpc>
                <a:spcPct val="150000"/>
              </a:lnSpc>
              <a:spcBef>
                <a:spcPts val="2100"/>
              </a:spcBef>
              <a:spcAft>
                <a:spcPts val="0"/>
              </a:spcAft>
              <a:buClr>
                <a:schemeClr val="dk1"/>
              </a:buClr>
              <a:buSzPts val="8400"/>
              <a:buChar char="•"/>
              <a:defRPr b="0" i="0">
                <a:latin typeface="Source Sans Pro"/>
                <a:ea typeface="Source Sans Pro"/>
                <a:cs typeface="Source Sans Pro"/>
                <a:sym typeface="Source Sans Pro"/>
              </a:defRPr>
            </a:lvl3pPr>
            <a:lvl4pPr marL="1828800" lvl="3" indent="-708660" algn="l">
              <a:lnSpc>
                <a:spcPct val="150000"/>
              </a:lnSpc>
              <a:spcBef>
                <a:spcPts val="2100"/>
              </a:spcBef>
              <a:spcAft>
                <a:spcPts val="0"/>
              </a:spcAft>
              <a:buClr>
                <a:schemeClr val="dk1"/>
              </a:buClr>
              <a:buSzPts val="7560"/>
              <a:buChar char="•"/>
              <a:defRPr b="0" i="0">
                <a:latin typeface="Source Sans Pro"/>
                <a:ea typeface="Source Sans Pro"/>
                <a:cs typeface="Source Sans Pro"/>
                <a:sym typeface="Source Sans Pro"/>
              </a:defRPr>
            </a:lvl4pPr>
            <a:lvl5pPr marL="2286000" lvl="4" indent="-708660" algn="l">
              <a:lnSpc>
                <a:spcPct val="150000"/>
              </a:lnSpc>
              <a:spcBef>
                <a:spcPts val="2100"/>
              </a:spcBef>
              <a:spcAft>
                <a:spcPts val="0"/>
              </a:spcAft>
              <a:buClr>
                <a:schemeClr val="dk1"/>
              </a:buClr>
              <a:buSzPts val="7560"/>
              <a:buChar char="•"/>
              <a:defRPr b="0" i="0">
                <a:latin typeface="Source Sans Pro"/>
                <a:ea typeface="Source Sans Pro"/>
                <a:cs typeface="Source Sans Pro"/>
                <a:sym typeface="Source Sans Pro"/>
              </a:defRPr>
            </a:lvl5pPr>
            <a:lvl6pPr marL="2743200" lvl="5" indent="-342900" algn="l">
              <a:lnSpc>
                <a:spcPct val="90000"/>
              </a:lnSpc>
              <a:spcBef>
                <a:spcPts val="2100"/>
              </a:spcBef>
              <a:spcAft>
                <a:spcPts val="0"/>
              </a:spcAft>
              <a:buClr>
                <a:schemeClr val="dk1"/>
              </a:buClr>
              <a:buSzPts val="1800"/>
              <a:buChar char="•"/>
              <a:defRPr/>
            </a:lvl6pPr>
            <a:lvl7pPr marL="3200400" lvl="6" indent="-342900" algn="l">
              <a:lnSpc>
                <a:spcPct val="90000"/>
              </a:lnSpc>
              <a:spcBef>
                <a:spcPts val="2100"/>
              </a:spcBef>
              <a:spcAft>
                <a:spcPts val="0"/>
              </a:spcAft>
              <a:buClr>
                <a:schemeClr val="dk1"/>
              </a:buClr>
              <a:buSzPts val="1800"/>
              <a:buChar char="•"/>
              <a:defRPr/>
            </a:lvl7pPr>
            <a:lvl8pPr marL="3657600" lvl="7" indent="-342900" algn="l">
              <a:lnSpc>
                <a:spcPct val="90000"/>
              </a:lnSpc>
              <a:spcBef>
                <a:spcPts val="2100"/>
              </a:spcBef>
              <a:spcAft>
                <a:spcPts val="0"/>
              </a:spcAft>
              <a:buClr>
                <a:schemeClr val="dk1"/>
              </a:buClr>
              <a:buSzPts val="1800"/>
              <a:buChar char="•"/>
              <a:defRPr/>
            </a:lvl8pPr>
            <a:lvl9pPr marL="4114800" lvl="8" indent="-342900" algn="l">
              <a:lnSpc>
                <a:spcPct val="90000"/>
              </a:lnSpc>
              <a:spcBef>
                <a:spcPts val="2100"/>
              </a:spcBef>
              <a:spcAft>
                <a:spcPts val="0"/>
              </a:spcAft>
              <a:buClr>
                <a:schemeClr val="dk1"/>
              </a:buClr>
              <a:buSzPts val="1800"/>
              <a:buChar char="•"/>
              <a:defRPr/>
            </a:lvl9pPr>
          </a:lstStyle>
          <a:p>
            <a:endParaRPr/>
          </a:p>
        </p:txBody>
      </p:sp>
      <p:sp>
        <p:nvSpPr>
          <p:cNvPr id="96" name="Google Shape;96;p18"/>
          <p:cNvSpPr txBox="1">
            <a:spLocks noGrp="1"/>
          </p:cNvSpPr>
          <p:nvPr>
            <p:ph type="body" idx="2"/>
          </p:nvPr>
        </p:nvSpPr>
        <p:spPr>
          <a:xfrm>
            <a:off x="3520440" y="1752602"/>
            <a:ext cx="22613556" cy="1874520"/>
          </a:xfrm>
          <a:prstGeom prst="rect">
            <a:avLst/>
          </a:prstGeom>
          <a:noFill/>
          <a:ln>
            <a:noFill/>
          </a:ln>
        </p:spPr>
        <p:txBody>
          <a:bodyPr spcFirstLastPara="1" wrap="square" lIns="91425" tIns="45700" rIns="91425" bIns="45700" anchor="ctr" anchorCtr="0">
            <a:noAutofit/>
          </a:bodyPr>
          <a:lstStyle>
            <a:lvl1pPr marL="457200" lvl="0" indent="-228600" algn="l">
              <a:lnSpc>
                <a:spcPct val="100000"/>
              </a:lnSpc>
              <a:spcBef>
                <a:spcPts val="4200"/>
              </a:spcBef>
              <a:spcAft>
                <a:spcPts val="0"/>
              </a:spcAft>
              <a:buClr>
                <a:schemeClr val="accent3"/>
              </a:buClr>
              <a:buSzPts val="7560"/>
              <a:buNone/>
              <a:defRPr sz="7560" b="0" i="0">
                <a:solidFill>
                  <a:schemeClr val="accent3"/>
                </a:solidFill>
                <a:latin typeface="Source Sans Pro"/>
                <a:ea typeface="Source Sans Pro"/>
                <a:cs typeface="Source Sans Pro"/>
                <a:sym typeface="Source Sans Pro"/>
              </a:defRPr>
            </a:lvl1pPr>
            <a:lvl2pPr marL="914400" lvl="1" indent="-342900" algn="l">
              <a:lnSpc>
                <a:spcPct val="100000"/>
              </a:lnSpc>
              <a:spcBef>
                <a:spcPts val="2100"/>
              </a:spcBef>
              <a:spcAft>
                <a:spcPts val="0"/>
              </a:spcAft>
              <a:buClr>
                <a:schemeClr val="dk1"/>
              </a:buClr>
              <a:buSzPts val="1800"/>
              <a:buChar char="•"/>
              <a:defRPr/>
            </a:lvl2pPr>
            <a:lvl3pPr marL="1371600" lvl="2" indent="-342900" algn="l">
              <a:lnSpc>
                <a:spcPct val="100000"/>
              </a:lnSpc>
              <a:spcBef>
                <a:spcPts val="2100"/>
              </a:spcBef>
              <a:spcAft>
                <a:spcPts val="0"/>
              </a:spcAft>
              <a:buClr>
                <a:schemeClr val="dk1"/>
              </a:buClr>
              <a:buSzPts val="1800"/>
              <a:buChar char="•"/>
              <a:defRPr/>
            </a:lvl3pPr>
            <a:lvl4pPr marL="1828800" lvl="3" indent="-342900" algn="l">
              <a:lnSpc>
                <a:spcPct val="100000"/>
              </a:lnSpc>
              <a:spcBef>
                <a:spcPts val="2100"/>
              </a:spcBef>
              <a:spcAft>
                <a:spcPts val="0"/>
              </a:spcAft>
              <a:buClr>
                <a:schemeClr val="dk1"/>
              </a:buClr>
              <a:buSzPts val="1800"/>
              <a:buChar char="•"/>
              <a:defRPr/>
            </a:lvl4pPr>
            <a:lvl5pPr marL="2286000" lvl="4" indent="-342900" algn="l">
              <a:lnSpc>
                <a:spcPct val="100000"/>
              </a:lnSpc>
              <a:spcBef>
                <a:spcPts val="2100"/>
              </a:spcBef>
              <a:spcAft>
                <a:spcPts val="0"/>
              </a:spcAft>
              <a:buClr>
                <a:schemeClr val="dk1"/>
              </a:buClr>
              <a:buSzPts val="1800"/>
              <a:buChar char="•"/>
              <a:defRPr/>
            </a:lvl5pPr>
            <a:lvl6pPr marL="2743200" lvl="5" indent="-342900" algn="l">
              <a:lnSpc>
                <a:spcPct val="90000"/>
              </a:lnSpc>
              <a:spcBef>
                <a:spcPts val="2100"/>
              </a:spcBef>
              <a:spcAft>
                <a:spcPts val="0"/>
              </a:spcAft>
              <a:buClr>
                <a:schemeClr val="dk1"/>
              </a:buClr>
              <a:buSzPts val="1800"/>
              <a:buChar char="•"/>
              <a:defRPr/>
            </a:lvl6pPr>
            <a:lvl7pPr marL="3200400" lvl="6" indent="-342900" algn="l">
              <a:lnSpc>
                <a:spcPct val="90000"/>
              </a:lnSpc>
              <a:spcBef>
                <a:spcPts val="2100"/>
              </a:spcBef>
              <a:spcAft>
                <a:spcPts val="0"/>
              </a:spcAft>
              <a:buClr>
                <a:schemeClr val="dk1"/>
              </a:buClr>
              <a:buSzPts val="1800"/>
              <a:buChar char="•"/>
              <a:defRPr/>
            </a:lvl7pPr>
            <a:lvl8pPr marL="3657600" lvl="7" indent="-342900" algn="l">
              <a:lnSpc>
                <a:spcPct val="90000"/>
              </a:lnSpc>
              <a:spcBef>
                <a:spcPts val="2100"/>
              </a:spcBef>
              <a:spcAft>
                <a:spcPts val="0"/>
              </a:spcAft>
              <a:buClr>
                <a:schemeClr val="dk1"/>
              </a:buClr>
              <a:buSzPts val="1800"/>
              <a:buChar char="•"/>
              <a:defRPr/>
            </a:lvl8pPr>
            <a:lvl9pPr marL="4114800" lvl="8" indent="-342900" algn="l">
              <a:lnSpc>
                <a:spcPct val="90000"/>
              </a:lnSpc>
              <a:spcBef>
                <a:spcPts val="2100"/>
              </a:spcBef>
              <a:spcAft>
                <a:spcPts val="0"/>
              </a:spcAft>
              <a:buClr>
                <a:schemeClr val="dk1"/>
              </a:buClr>
              <a:buSzPts val="1800"/>
              <a:buChar char="•"/>
              <a:defRPr/>
            </a:lvl9pPr>
          </a:lstStyle>
          <a:p>
            <a:endParaRPr/>
          </a:p>
        </p:txBody>
      </p:sp>
      <p:sp>
        <p:nvSpPr>
          <p:cNvPr id="97" name="Google Shape;97;p18"/>
          <p:cNvSpPr/>
          <p:nvPr/>
        </p:nvSpPr>
        <p:spPr>
          <a:xfrm rot="5400000">
            <a:off x="-2351849" y="4104449"/>
            <a:ext cx="6320731" cy="1617038"/>
          </a:xfrm>
          <a:prstGeom prst="round2SameRect">
            <a:avLst>
              <a:gd name="adj1" fmla="val 16667"/>
              <a:gd name="adj2" fmla="val 0"/>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2260" b="0" i="0">
              <a:solidFill>
                <a:schemeClr val="lt1"/>
              </a:solidFill>
              <a:latin typeface="Source Sans Pro"/>
              <a:ea typeface="Source Sans Pro"/>
              <a:cs typeface="Source Sans Pro"/>
              <a:sym typeface="Source Sans Pro"/>
            </a:endParaRPr>
          </a:p>
        </p:txBody>
      </p:sp>
      <p:sp>
        <p:nvSpPr>
          <p:cNvPr id="98" name="Google Shape;98;p18"/>
          <p:cNvSpPr txBox="1">
            <a:spLocks noGrp="1"/>
          </p:cNvSpPr>
          <p:nvPr>
            <p:ph type="sldNum" idx="12"/>
          </p:nvPr>
        </p:nvSpPr>
        <p:spPr>
          <a:xfrm>
            <a:off x="47129368" y="30289500"/>
            <a:ext cx="2956892" cy="1752600"/>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sz="5040" b="1">
                <a:solidFill>
                  <a:schemeClr val="accent5"/>
                </a:solidFill>
                <a:latin typeface="Source Sans Pro"/>
                <a:ea typeface="Source Sans Pro"/>
                <a:cs typeface="Source Sans Pro"/>
                <a:sym typeface="Source Sans Pro"/>
              </a:defRPr>
            </a:lvl1pPr>
            <a:lvl2pPr marL="0" lvl="1" indent="0" algn="r">
              <a:spcBef>
                <a:spcPts val="0"/>
              </a:spcBef>
              <a:spcAft>
                <a:spcPts val="0"/>
              </a:spcAft>
              <a:buNone/>
              <a:defRPr sz="5040" b="1">
                <a:solidFill>
                  <a:schemeClr val="accent5"/>
                </a:solidFill>
                <a:latin typeface="Source Sans Pro"/>
                <a:ea typeface="Source Sans Pro"/>
                <a:cs typeface="Source Sans Pro"/>
                <a:sym typeface="Source Sans Pro"/>
              </a:defRPr>
            </a:lvl2pPr>
            <a:lvl3pPr marL="0" lvl="2" indent="0" algn="r">
              <a:spcBef>
                <a:spcPts val="0"/>
              </a:spcBef>
              <a:spcAft>
                <a:spcPts val="0"/>
              </a:spcAft>
              <a:buNone/>
              <a:defRPr sz="5040" b="1">
                <a:solidFill>
                  <a:schemeClr val="accent5"/>
                </a:solidFill>
                <a:latin typeface="Source Sans Pro"/>
                <a:ea typeface="Source Sans Pro"/>
                <a:cs typeface="Source Sans Pro"/>
                <a:sym typeface="Source Sans Pro"/>
              </a:defRPr>
            </a:lvl3pPr>
            <a:lvl4pPr marL="0" lvl="3" indent="0" algn="r">
              <a:spcBef>
                <a:spcPts val="0"/>
              </a:spcBef>
              <a:spcAft>
                <a:spcPts val="0"/>
              </a:spcAft>
              <a:buNone/>
              <a:defRPr sz="5040" b="1">
                <a:solidFill>
                  <a:schemeClr val="accent5"/>
                </a:solidFill>
                <a:latin typeface="Source Sans Pro"/>
                <a:ea typeface="Source Sans Pro"/>
                <a:cs typeface="Source Sans Pro"/>
                <a:sym typeface="Source Sans Pro"/>
              </a:defRPr>
            </a:lvl4pPr>
            <a:lvl5pPr marL="0" lvl="4" indent="0" algn="r">
              <a:spcBef>
                <a:spcPts val="0"/>
              </a:spcBef>
              <a:spcAft>
                <a:spcPts val="0"/>
              </a:spcAft>
              <a:buNone/>
              <a:defRPr sz="5040" b="1">
                <a:solidFill>
                  <a:schemeClr val="accent5"/>
                </a:solidFill>
                <a:latin typeface="Source Sans Pro"/>
                <a:ea typeface="Source Sans Pro"/>
                <a:cs typeface="Source Sans Pro"/>
                <a:sym typeface="Source Sans Pro"/>
              </a:defRPr>
            </a:lvl5pPr>
            <a:lvl6pPr marL="0" lvl="5" indent="0" algn="r">
              <a:spcBef>
                <a:spcPts val="0"/>
              </a:spcBef>
              <a:spcAft>
                <a:spcPts val="0"/>
              </a:spcAft>
              <a:buNone/>
              <a:defRPr sz="5040" b="1">
                <a:solidFill>
                  <a:schemeClr val="accent5"/>
                </a:solidFill>
                <a:latin typeface="Source Sans Pro"/>
                <a:ea typeface="Source Sans Pro"/>
                <a:cs typeface="Source Sans Pro"/>
                <a:sym typeface="Source Sans Pro"/>
              </a:defRPr>
            </a:lvl6pPr>
            <a:lvl7pPr marL="0" lvl="6" indent="0" algn="r">
              <a:spcBef>
                <a:spcPts val="0"/>
              </a:spcBef>
              <a:spcAft>
                <a:spcPts val="0"/>
              </a:spcAft>
              <a:buNone/>
              <a:defRPr sz="5040" b="1">
                <a:solidFill>
                  <a:schemeClr val="accent5"/>
                </a:solidFill>
                <a:latin typeface="Source Sans Pro"/>
                <a:ea typeface="Source Sans Pro"/>
                <a:cs typeface="Source Sans Pro"/>
                <a:sym typeface="Source Sans Pro"/>
              </a:defRPr>
            </a:lvl7pPr>
            <a:lvl8pPr marL="0" lvl="7" indent="0" algn="r">
              <a:spcBef>
                <a:spcPts val="0"/>
              </a:spcBef>
              <a:spcAft>
                <a:spcPts val="0"/>
              </a:spcAft>
              <a:buNone/>
              <a:defRPr sz="5040" b="1">
                <a:solidFill>
                  <a:schemeClr val="accent5"/>
                </a:solidFill>
                <a:latin typeface="Source Sans Pro"/>
                <a:ea typeface="Source Sans Pro"/>
                <a:cs typeface="Source Sans Pro"/>
                <a:sym typeface="Source Sans Pro"/>
              </a:defRPr>
            </a:lvl8pPr>
            <a:lvl9pPr marL="0" lvl="8" indent="0" algn="r">
              <a:spcBef>
                <a:spcPts val="0"/>
              </a:spcBef>
              <a:spcAft>
                <a:spcPts val="0"/>
              </a:spcAft>
              <a:buNone/>
              <a:defRPr sz="5040" b="1">
                <a:solidFill>
                  <a:schemeClr val="accent5"/>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Sub-Title, Super Title, and Content_03">
  <p:cSld name="Title, Sub-Title, Super Title, and Content_03">
    <p:spTree>
      <p:nvGrpSpPr>
        <p:cNvPr id="1" name="Shape 99"/>
        <p:cNvGrpSpPr/>
        <p:nvPr/>
      </p:nvGrpSpPr>
      <p:grpSpPr>
        <a:xfrm>
          <a:off x="0" y="0"/>
          <a:ext cx="0" cy="0"/>
          <a:chOff x="0" y="0"/>
          <a:chExt cx="0" cy="0"/>
        </a:xfrm>
      </p:grpSpPr>
      <p:sp>
        <p:nvSpPr>
          <p:cNvPr id="100" name="Google Shape;100;p19"/>
          <p:cNvSpPr txBox="1">
            <a:spLocks noGrp="1"/>
          </p:cNvSpPr>
          <p:nvPr>
            <p:ph type="title"/>
          </p:nvPr>
        </p:nvSpPr>
        <p:spPr>
          <a:xfrm>
            <a:off x="3520440" y="3627120"/>
            <a:ext cx="44165520" cy="427482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5120"/>
              <a:buFont typeface="Roboto Condensed"/>
              <a:buNone/>
              <a:defRPr sz="15120" b="0" i="0">
                <a:latin typeface="Roboto Condensed"/>
                <a:ea typeface="Roboto Condensed"/>
                <a:cs typeface="Roboto Condensed"/>
                <a:sym typeface="Roboto Condensed"/>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1" name="Google Shape;101;p19"/>
          <p:cNvSpPr txBox="1">
            <a:spLocks noGrp="1"/>
          </p:cNvSpPr>
          <p:nvPr>
            <p:ph type="body" idx="1"/>
          </p:nvPr>
        </p:nvSpPr>
        <p:spPr>
          <a:xfrm>
            <a:off x="3520440" y="8763000"/>
            <a:ext cx="44165520" cy="20886422"/>
          </a:xfrm>
          <a:prstGeom prst="rect">
            <a:avLst/>
          </a:prstGeom>
          <a:noFill/>
          <a:ln>
            <a:noFill/>
          </a:ln>
        </p:spPr>
        <p:txBody>
          <a:bodyPr spcFirstLastPara="1" wrap="square" lIns="91425" tIns="45700" rIns="91425" bIns="45700" anchor="t" anchorCtr="0">
            <a:normAutofit/>
          </a:bodyPr>
          <a:lstStyle>
            <a:lvl1pPr marL="457200" lvl="0" indent="-815339" algn="l">
              <a:lnSpc>
                <a:spcPct val="150000"/>
              </a:lnSpc>
              <a:spcBef>
                <a:spcPts val="4200"/>
              </a:spcBef>
              <a:spcAft>
                <a:spcPts val="0"/>
              </a:spcAft>
              <a:buClr>
                <a:schemeClr val="dk1"/>
              </a:buClr>
              <a:buSzPts val="9240"/>
              <a:buChar char="•"/>
              <a:defRPr b="0" i="0">
                <a:latin typeface="Source Sans Pro"/>
                <a:ea typeface="Source Sans Pro"/>
                <a:cs typeface="Source Sans Pro"/>
                <a:sym typeface="Source Sans Pro"/>
              </a:defRPr>
            </a:lvl1pPr>
            <a:lvl2pPr marL="914400" lvl="1" indent="-815339" algn="l">
              <a:lnSpc>
                <a:spcPct val="150000"/>
              </a:lnSpc>
              <a:spcBef>
                <a:spcPts val="2100"/>
              </a:spcBef>
              <a:spcAft>
                <a:spcPts val="0"/>
              </a:spcAft>
              <a:buClr>
                <a:schemeClr val="dk1"/>
              </a:buClr>
              <a:buSzPts val="9240"/>
              <a:buChar char="•"/>
              <a:defRPr b="0" i="0">
                <a:latin typeface="Source Sans Pro"/>
                <a:ea typeface="Source Sans Pro"/>
                <a:cs typeface="Source Sans Pro"/>
                <a:sym typeface="Source Sans Pro"/>
              </a:defRPr>
            </a:lvl2pPr>
            <a:lvl3pPr marL="1371600" lvl="2" indent="-762000" algn="l">
              <a:lnSpc>
                <a:spcPct val="150000"/>
              </a:lnSpc>
              <a:spcBef>
                <a:spcPts val="2100"/>
              </a:spcBef>
              <a:spcAft>
                <a:spcPts val="0"/>
              </a:spcAft>
              <a:buClr>
                <a:schemeClr val="dk1"/>
              </a:buClr>
              <a:buSzPts val="8400"/>
              <a:buChar char="•"/>
              <a:defRPr b="0" i="0">
                <a:latin typeface="Source Sans Pro"/>
                <a:ea typeface="Source Sans Pro"/>
                <a:cs typeface="Source Sans Pro"/>
                <a:sym typeface="Source Sans Pro"/>
              </a:defRPr>
            </a:lvl3pPr>
            <a:lvl4pPr marL="1828800" lvl="3" indent="-708660" algn="l">
              <a:lnSpc>
                <a:spcPct val="150000"/>
              </a:lnSpc>
              <a:spcBef>
                <a:spcPts val="2100"/>
              </a:spcBef>
              <a:spcAft>
                <a:spcPts val="0"/>
              </a:spcAft>
              <a:buClr>
                <a:schemeClr val="dk1"/>
              </a:buClr>
              <a:buSzPts val="7560"/>
              <a:buChar char="•"/>
              <a:defRPr b="0" i="0">
                <a:latin typeface="Source Sans Pro"/>
                <a:ea typeface="Source Sans Pro"/>
                <a:cs typeface="Source Sans Pro"/>
                <a:sym typeface="Source Sans Pro"/>
              </a:defRPr>
            </a:lvl4pPr>
            <a:lvl5pPr marL="2286000" lvl="4" indent="-708660" algn="l">
              <a:lnSpc>
                <a:spcPct val="150000"/>
              </a:lnSpc>
              <a:spcBef>
                <a:spcPts val="2100"/>
              </a:spcBef>
              <a:spcAft>
                <a:spcPts val="0"/>
              </a:spcAft>
              <a:buClr>
                <a:schemeClr val="dk1"/>
              </a:buClr>
              <a:buSzPts val="7560"/>
              <a:buChar char="•"/>
              <a:defRPr b="0" i="0">
                <a:latin typeface="Source Sans Pro"/>
                <a:ea typeface="Source Sans Pro"/>
                <a:cs typeface="Source Sans Pro"/>
                <a:sym typeface="Source Sans Pro"/>
              </a:defRPr>
            </a:lvl5pPr>
            <a:lvl6pPr marL="2743200" lvl="5" indent="-342900" algn="l">
              <a:lnSpc>
                <a:spcPct val="90000"/>
              </a:lnSpc>
              <a:spcBef>
                <a:spcPts val="2100"/>
              </a:spcBef>
              <a:spcAft>
                <a:spcPts val="0"/>
              </a:spcAft>
              <a:buClr>
                <a:schemeClr val="dk1"/>
              </a:buClr>
              <a:buSzPts val="1800"/>
              <a:buChar char="•"/>
              <a:defRPr/>
            </a:lvl6pPr>
            <a:lvl7pPr marL="3200400" lvl="6" indent="-342900" algn="l">
              <a:lnSpc>
                <a:spcPct val="90000"/>
              </a:lnSpc>
              <a:spcBef>
                <a:spcPts val="2100"/>
              </a:spcBef>
              <a:spcAft>
                <a:spcPts val="0"/>
              </a:spcAft>
              <a:buClr>
                <a:schemeClr val="dk1"/>
              </a:buClr>
              <a:buSzPts val="1800"/>
              <a:buChar char="•"/>
              <a:defRPr/>
            </a:lvl7pPr>
            <a:lvl8pPr marL="3657600" lvl="7" indent="-342900" algn="l">
              <a:lnSpc>
                <a:spcPct val="90000"/>
              </a:lnSpc>
              <a:spcBef>
                <a:spcPts val="2100"/>
              </a:spcBef>
              <a:spcAft>
                <a:spcPts val="0"/>
              </a:spcAft>
              <a:buClr>
                <a:schemeClr val="dk1"/>
              </a:buClr>
              <a:buSzPts val="1800"/>
              <a:buChar char="•"/>
              <a:defRPr/>
            </a:lvl8pPr>
            <a:lvl9pPr marL="4114800" lvl="8" indent="-342900" algn="l">
              <a:lnSpc>
                <a:spcPct val="90000"/>
              </a:lnSpc>
              <a:spcBef>
                <a:spcPts val="2100"/>
              </a:spcBef>
              <a:spcAft>
                <a:spcPts val="0"/>
              </a:spcAft>
              <a:buClr>
                <a:schemeClr val="dk1"/>
              </a:buClr>
              <a:buSzPts val="1800"/>
              <a:buChar char="•"/>
              <a:defRPr/>
            </a:lvl9pPr>
          </a:lstStyle>
          <a:p>
            <a:endParaRPr/>
          </a:p>
        </p:txBody>
      </p:sp>
      <p:sp>
        <p:nvSpPr>
          <p:cNvPr id="102" name="Google Shape;102;p19"/>
          <p:cNvSpPr txBox="1">
            <a:spLocks noGrp="1"/>
          </p:cNvSpPr>
          <p:nvPr>
            <p:ph type="body" idx="2"/>
          </p:nvPr>
        </p:nvSpPr>
        <p:spPr>
          <a:xfrm>
            <a:off x="3520440" y="1752602"/>
            <a:ext cx="22613556" cy="1874520"/>
          </a:xfrm>
          <a:prstGeom prst="rect">
            <a:avLst/>
          </a:prstGeom>
          <a:noFill/>
          <a:ln>
            <a:noFill/>
          </a:ln>
        </p:spPr>
        <p:txBody>
          <a:bodyPr spcFirstLastPara="1" wrap="square" lIns="91425" tIns="45700" rIns="91425" bIns="45700" anchor="ctr" anchorCtr="0">
            <a:noAutofit/>
          </a:bodyPr>
          <a:lstStyle>
            <a:lvl1pPr marL="457200" lvl="0" indent="-228600" algn="l">
              <a:lnSpc>
                <a:spcPct val="100000"/>
              </a:lnSpc>
              <a:spcBef>
                <a:spcPts val="4200"/>
              </a:spcBef>
              <a:spcAft>
                <a:spcPts val="0"/>
              </a:spcAft>
              <a:buClr>
                <a:schemeClr val="accent3"/>
              </a:buClr>
              <a:buSzPts val="7560"/>
              <a:buNone/>
              <a:defRPr sz="7560" b="0" i="0">
                <a:solidFill>
                  <a:schemeClr val="accent3"/>
                </a:solidFill>
                <a:latin typeface="Source Sans Pro"/>
                <a:ea typeface="Source Sans Pro"/>
                <a:cs typeface="Source Sans Pro"/>
                <a:sym typeface="Source Sans Pro"/>
              </a:defRPr>
            </a:lvl1pPr>
            <a:lvl2pPr marL="914400" lvl="1" indent="-342900" algn="l">
              <a:lnSpc>
                <a:spcPct val="100000"/>
              </a:lnSpc>
              <a:spcBef>
                <a:spcPts val="2100"/>
              </a:spcBef>
              <a:spcAft>
                <a:spcPts val="0"/>
              </a:spcAft>
              <a:buClr>
                <a:schemeClr val="dk1"/>
              </a:buClr>
              <a:buSzPts val="1800"/>
              <a:buChar char="•"/>
              <a:defRPr/>
            </a:lvl2pPr>
            <a:lvl3pPr marL="1371600" lvl="2" indent="-342900" algn="l">
              <a:lnSpc>
                <a:spcPct val="100000"/>
              </a:lnSpc>
              <a:spcBef>
                <a:spcPts val="2100"/>
              </a:spcBef>
              <a:spcAft>
                <a:spcPts val="0"/>
              </a:spcAft>
              <a:buClr>
                <a:schemeClr val="dk1"/>
              </a:buClr>
              <a:buSzPts val="1800"/>
              <a:buChar char="•"/>
              <a:defRPr/>
            </a:lvl3pPr>
            <a:lvl4pPr marL="1828800" lvl="3" indent="-342900" algn="l">
              <a:lnSpc>
                <a:spcPct val="100000"/>
              </a:lnSpc>
              <a:spcBef>
                <a:spcPts val="2100"/>
              </a:spcBef>
              <a:spcAft>
                <a:spcPts val="0"/>
              </a:spcAft>
              <a:buClr>
                <a:schemeClr val="dk1"/>
              </a:buClr>
              <a:buSzPts val="1800"/>
              <a:buChar char="•"/>
              <a:defRPr/>
            </a:lvl4pPr>
            <a:lvl5pPr marL="2286000" lvl="4" indent="-342900" algn="l">
              <a:lnSpc>
                <a:spcPct val="100000"/>
              </a:lnSpc>
              <a:spcBef>
                <a:spcPts val="2100"/>
              </a:spcBef>
              <a:spcAft>
                <a:spcPts val="0"/>
              </a:spcAft>
              <a:buClr>
                <a:schemeClr val="dk1"/>
              </a:buClr>
              <a:buSzPts val="1800"/>
              <a:buChar char="•"/>
              <a:defRPr/>
            </a:lvl5pPr>
            <a:lvl6pPr marL="2743200" lvl="5" indent="-342900" algn="l">
              <a:lnSpc>
                <a:spcPct val="90000"/>
              </a:lnSpc>
              <a:spcBef>
                <a:spcPts val="2100"/>
              </a:spcBef>
              <a:spcAft>
                <a:spcPts val="0"/>
              </a:spcAft>
              <a:buClr>
                <a:schemeClr val="dk1"/>
              </a:buClr>
              <a:buSzPts val="1800"/>
              <a:buChar char="•"/>
              <a:defRPr/>
            </a:lvl6pPr>
            <a:lvl7pPr marL="3200400" lvl="6" indent="-342900" algn="l">
              <a:lnSpc>
                <a:spcPct val="90000"/>
              </a:lnSpc>
              <a:spcBef>
                <a:spcPts val="2100"/>
              </a:spcBef>
              <a:spcAft>
                <a:spcPts val="0"/>
              </a:spcAft>
              <a:buClr>
                <a:schemeClr val="dk1"/>
              </a:buClr>
              <a:buSzPts val="1800"/>
              <a:buChar char="•"/>
              <a:defRPr/>
            </a:lvl7pPr>
            <a:lvl8pPr marL="3657600" lvl="7" indent="-342900" algn="l">
              <a:lnSpc>
                <a:spcPct val="90000"/>
              </a:lnSpc>
              <a:spcBef>
                <a:spcPts val="2100"/>
              </a:spcBef>
              <a:spcAft>
                <a:spcPts val="0"/>
              </a:spcAft>
              <a:buClr>
                <a:schemeClr val="dk1"/>
              </a:buClr>
              <a:buSzPts val="1800"/>
              <a:buChar char="•"/>
              <a:defRPr/>
            </a:lvl8pPr>
            <a:lvl9pPr marL="4114800" lvl="8" indent="-342900" algn="l">
              <a:lnSpc>
                <a:spcPct val="90000"/>
              </a:lnSpc>
              <a:spcBef>
                <a:spcPts val="2100"/>
              </a:spcBef>
              <a:spcAft>
                <a:spcPts val="0"/>
              </a:spcAft>
              <a:buClr>
                <a:schemeClr val="dk1"/>
              </a:buClr>
              <a:buSzPts val="1800"/>
              <a:buChar char="•"/>
              <a:defRPr/>
            </a:lvl9pPr>
          </a:lstStyle>
          <a:p>
            <a:endParaRPr/>
          </a:p>
        </p:txBody>
      </p:sp>
      <p:sp>
        <p:nvSpPr>
          <p:cNvPr id="103" name="Google Shape;103;p19"/>
          <p:cNvSpPr txBox="1">
            <a:spLocks noGrp="1"/>
          </p:cNvSpPr>
          <p:nvPr>
            <p:ph type="body" idx="3"/>
          </p:nvPr>
        </p:nvSpPr>
        <p:spPr>
          <a:xfrm>
            <a:off x="3520440" y="6512266"/>
            <a:ext cx="22613556" cy="1820208"/>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4200"/>
              </a:spcBef>
              <a:spcAft>
                <a:spcPts val="0"/>
              </a:spcAft>
              <a:buClr>
                <a:schemeClr val="accent3"/>
              </a:buClr>
              <a:buSzPts val="6720"/>
              <a:buNone/>
              <a:defRPr sz="6719" b="0" i="0">
                <a:solidFill>
                  <a:schemeClr val="accent3"/>
                </a:solidFill>
                <a:latin typeface="Source Sans Pro"/>
                <a:ea typeface="Source Sans Pro"/>
                <a:cs typeface="Source Sans Pro"/>
                <a:sym typeface="Source Sans Pro"/>
              </a:defRPr>
            </a:lvl1pPr>
            <a:lvl2pPr marL="914400" lvl="1" indent="-342900" algn="l">
              <a:lnSpc>
                <a:spcPct val="100000"/>
              </a:lnSpc>
              <a:spcBef>
                <a:spcPts val="2100"/>
              </a:spcBef>
              <a:spcAft>
                <a:spcPts val="0"/>
              </a:spcAft>
              <a:buClr>
                <a:schemeClr val="dk1"/>
              </a:buClr>
              <a:buSzPts val="1800"/>
              <a:buChar char="•"/>
              <a:defRPr/>
            </a:lvl2pPr>
            <a:lvl3pPr marL="1371600" lvl="2" indent="-342900" algn="l">
              <a:lnSpc>
                <a:spcPct val="100000"/>
              </a:lnSpc>
              <a:spcBef>
                <a:spcPts val="2100"/>
              </a:spcBef>
              <a:spcAft>
                <a:spcPts val="0"/>
              </a:spcAft>
              <a:buClr>
                <a:schemeClr val="dk1"/>
              </a:buClr>
              <a:buSzPts val="1800"/>
              <a:buChar char="•"/>
              <a:defRPr/>
            </a:lvl3pPr>
            <a:lvl4pPr marL="1828800" lvl="3" indent="-342900" algn="l">
              <a:lnSpc>
                <a:spcPct val="100000"/>
              </a:lnSpc>
              <a:spcBef>
                <a:spcPts val="2100"/>
              </a:spcBef>
              <a:spcAft>
                <a:spcPts val="0"/>
              </a:spcAft>
              <a:buClr>
                <a:schemeClr val="dk1"/>
              </a:buClr>
              <a:buSzPts val="1800"/>
              <a:buChar char="•"/>
              <a:defRPr/>
            </a:lvl4pPr>
            <a:lvl5pPr marL="2286000" lvl="4" indent="-342900" algn="l">
              <a:lnSpc>
                <a:spcPct val="100000"/>
              </a:lnSpc>
              <a:spcBef>
                <a:spcPts val="2100"/>
              </a:spcBef>
              <a:spcAft>
                <a:spcPts val="0"/>
              </a:spcAft>
              <a:buClr>
                <a:schemeClr val="dk1"/>
              </a:buClr>
              <a:buSzPts val="1800"/>
              <a:buChar char="•"/>
              <a:defRPr/>
            </a:lvl5pPr>
            <a:lvl6pPr marL="2743200" lvl="5" indent="-342900" algn="l">
              <a:lnSpc>
                <a:spcPct val="90000"/>
              </a:lnSpc>
              <a:spcBef>
                <a:spcPts val="2100"/>
              </a:spcBef>
              <a:spcAft>
                <a:spcPts val="0"/>
              </a:spcAft>
              <a:buClr>
                <a:schemeClr val="dk1"/>
              </a:buClr>
              <a:buSzPts val="1800"/>
              <a:buChar char="•"/>
              <a:defRPr/>
            </a:lvl6pPr>
            <a:lvl7pPr marL="3200400" lvl="6" indent="-342900" algn="l">
              <a:lnSpc>
                <a:spcPct val="90000"/>
              </a:lnSpc>
              <a:spcBef>
                <a:spcPts val="2100"/>
              </a:spcBef>
              <a:spcAft>
                <a:spcPts val="0"/>
              </a:spcAft>
              <a:buClr>
                <a:schemeClr val="dk1"/>
              </a:buClr>
              <a:buSzPts val="1800"/>
              <a:buChar char="•"/>
              <a:defRPr/>
            </a:lvl7pPr>
            <a:lvl8pPr marL="3657600" lvl="7" indent="-342900" algn="l">
              <a:lnSpc>
                <a:spcPct val="90000"/>
              </a:lnSpc>
              <a:spcBef>
                <a:spcPts val="2100"/>
              </a:spcBef>
              <a:spcAft>
                <a:spcPts val="0"/>
              </a:spcAft>
              <a:buClr>
                <a:schemeClr val="dk1"/>
              </a:buClr>
              <a:buSzPts val="1800"/>
              <a:buChar char="•"/>
              <a:defRPr/>
            </a:lvl8pPr>
            <a:lvl9pPr marL="4114800" lvl="8" indent="-342900" algn="l">
              <a:lnSpc>
                <a:spcPct val="90000"/>
              </a:lnSpc>
              <a:spcBef>
                <a:spcPts val="2100"/>
              </a:spcBef>
              <a:spcAft>
                <a:spcPts val="0"/>
              </a:spcAft>
              <a:buClr>
                <a:schemeClr val="dk1"/>
              </a:buClr>
              <a:buSzPts val="1800"/>
              <a:buChar char="•"/>
              <a:defRPr/>
            </a:lvl9pPr>
          </a:lstStyle>
          <a:p>
            <a:endParaRPr/>
          </a:p>
        </p:txBody>
      </p:sp>
      <p:sp>
        <p:nvSpPr>
          <p:cNvPr id="104" name="Google Shape;104;p19"/>
          <p:cNvSpPr/>
          <p:nvPr/>
        </p:nvSpPr>
        <p:spPr>
          <a:xfrm rot="5400000">
            <a:off x="-2351849" y="4104449"/>
            <a:ext cx="6320731" cy="1617038"/>
          </a:xfrm>
          <a:prstGeom prst="round2SameRect">
            <a:avLst>
              <a:gd name="adj1" fmla="val 16667"/>
              <a:gd name="adj2" fmla="val 0"/>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2260" b="0" i="0">
              <a:solidFill>
                <a:schemeClr val="lt1"/>
              </a:solidFill>
              <a:latin typeface="Source Sans Pro"/>
              <a:ea typeface="Source Sans Pro"/>
              <a:cs typeface="Source Sans Pro"/>
              <a:sym typeface="Source Sans Pro"/>
            </a:endParaRPr>
          </a:p>
        </p:txBody>
      </p:sp>
      <p:sp>
        <p:nvSpPr>
          <p:cNvPr id="105" name="Google Shape;105;p19"/>
          <p:cNvSpPr txBox="1">
            <a:spLocks noGrp="1"/>
          </p:cNvSpPr>
          <p:nvPr>
            <p:ph type="sldNum" idx="12"/>
          </p:nvPr>
        </p:nvSpPr>
        <p:spPr>
          <a:xfrm>
            <a:off x="47129368" y="30289500"/>
            <a:ext cx="2956892" cy="1752600"/>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sz="5040" b="1">
                <a:solidFill>
                  <a:schemeClr val="accent5"/>
                </a:solidFill>
                <a:latin typeface="Source Sans Pro"/>
                <a:ea typeface="Source Sans Pro"/>
                <a:cs typeface="Source Sans Pro"/>
                <a:sym typeface="Source Sans Pro"/>
              </a:defRPr>
            </a:lvl1pPr>
            <a:lvl2pPr marL="0" lvl="1" indent="0" algn="r">
              <a:spcBef>
                <a:spcPts val="0"/>
              </a:spcBef>
              <a:spcAft>
                <a:spcPts val="0"/>
              </a:spcAft>
              <a:buNone/>
              <a:defRPr sz="5040" b="1">
                <a:solidFill>
                  <a:schemeClr val="accent5"/>
                </a:solidFill>
                <a:latin typeface="Source Sans Pro"/>
                <a:ea typeface="Source Sans Pro"/>
                <a:cs typeface="Source Sans Pro"/>
                <a:sym typeface="Source Sans Pro"/>
              </a:defRPr>
            </a:lvl2pPr>
            <a:lvl3pPr marL="0" lvl="2" indent="0" algn="r">
              <a:spcBef>
                <a:spcPts val="0"/>
              </a:spcBef>
              <a:spcAft>
                <a:spcPts val="0"/>
              </a:spcAft>
              <a:buNone/>
              <a:defRPr sz="5040" b="1">
                <a:solidFill>
                  <a:schemeClr val="accent5"/>
                </a:solidFill>
                <a:latin typeface="Source Sans Pro"/>
                <a:ea typeface="Source Sans Pro"/>
                <a:cs typeface="Source Sans Pro"/>
                <a:sym typeface="Source Sans Pro"/>
              </a:defRPr>
            </a:lvl3pPr>
            <a:lvl4pPr marL="0" lvl="3" indent="0" algn="r">
              <a:spcBef>
                <a:spcPts val="0"/>
              </a:spcBef>
              <a:spcAft>
                <a:spcPts val="0"/>
              </a:spcAft>
              <a:buNone/>
              <a:defRPr sz="5040" b="1">
                <a:solidFill>
                  <a:schemeClr val="accent5"/>
                </a:solidFill>
                <a:latin typeface="Source Sans Pro"/>
                <a:ea typeface="Source Sans Pro"/>
                <a:cs typeface="Source Sans Pro"/>
                <a:sym typeface="Source Sans Pro"/>
              </a:defRPr>
            </a:lvl4pPr>
            <a:lvl5pPr marL="0" lvl="4" indent="0" algn="r">
              <a:spcBef>
                <a:spcPts val="0"/>
              </a:spcBef>
              <a:spcAft>
                <a:spcPts val="0"/>
              </a:spcAft>
              <a:buNone/>
              <a:defRPr sz="5040" b="1">
                <a:solidFill>
                  <a:schemeClr val="accent5"/>
                </a:solidFill>
                <a:latin typeface="Source Sans Pro"/>
                <a:ea typeface="Source Sans Pro"/>
                <a:cs typeface="Source Sans Pro"/>
                <a:sym typeface="Source Sans Pro"/>
              </a:defRPr>
            </a:lvl5pPr>
            <a:lvl6pPr marL="0" lvl="5" indent="0" algn="r">
              <a:spcBef>
                <a:spcPts val="0"/>
              </a:spcBef>
              <a:spcAft>
                <a:spcPts val="0"/>
              </a:spcAft>
              <a:buNone/>
              <a:defRPr sz="5040" b="1">
                <a:solidFill>
                  <a:schemeClr val="accent5"/>
                </a:solidFill>
                <a:latin typeface="Source Sans Pro"/>
                <a:ea typeface="Source Sans Pro"/>
                <a:cs typeface="Source Sans Pro"/>
                <a:sym typeface="Source Sans Pro"/>
              </a:defRPr>
            </a:lvl6pPr>
            <a:lvl7pPr marL="0" lvl="6" indent="0" algn="r">
              <a:spcBef>
                <a:spcPts val="0"/>
              </a:spcBef>
              <a:spcAft>
                <a:spcPts val="0"/>
              </a:spcAft>
              <a:buNone/>
              <a:defRPr sz="5040" b="1">
                <a:solidFill>
                  <a:schemeClr val="accent5"/>
                </a:solidFill>
                <a:latin typeface="Source Sans Pro"/>
                <a:ea typeface="Source Sans Pro"/>
                <a:cs typeface="Source Sans Pro"/>
                <a:sym typeface="Source Sans Pro"/>
              </a:defRPr>
            </a:lvl7pPr>
            <a:lvl8pPr marL="0" lvl="7" indent="0" algn="r">
              <a:spcBef>
                <a:spcPts val="0"/>
              </a:spcBef>
              <a:spcAft>
                <a:spcPts val="0"/>
              </a:spcAft>
              <a:buNone/>
              <a:defRPr sz="5040" b="1">
                <a:solidFill>
                  <a:schemeClr val="accent5"/>
                </a:solidFill>
                <a:latin typeface="Source Sans Pro"/>
                <a:ea typeface="Source Sans Pro"/>
                <a:cs typeface="Source Sans Pro"/>
                <a:sym typeface="Source Sans Pro"/>
              </a:defRPr>
            </a:lvl8pPr>
            <a:lvl9pPr marL="0" lvl="8" indent="0" algn="r">
              <a:spcBef>
                <a:spcPts val="0"/>
              </a:spcBef>
              <a:spcAft>
                <a:spcPts val="0"/>
              </a:spcAft>
              <a:buNone/>
              <a:defRPr sz="5040" b="1">
                <a:solidFill>
                  <a:schemeClr val="accent5"/>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op Photo, Title, and 2 Content">
  <p:cSld name="Top Photo, Title, and 2 Content">
    <p:spTree>
      <p:nvGrpSpPr>
        <p:cNvPr id="1" name="Shape 106"/>
        <p:cNvGrpSpPr/>
        <p:nvPr/>
      </p:nvGrpSpPr>
      <p:grpSpPr>
        <a:xfrm>
          <a:off x="0" y="0"/>
          <a:ext cx="0" cy="0"/>
          <a:chOff x="0" y="0"/>
          <a:chExt cx="0" cy="0"/>
        </a:xfrm>
      </p:grpSpPr>
      <p:sp>
        <p:nvSpPr>
          <p:cNvPr id="107" name="Google Shape;107;p20"/>
          <p:cNvSpPr txBox="1">
            <a:spLocks noGrp="1"/>
          </p:cNvSpPr>
          <p:nvPr>
            <p:ph type="title"/>
          </p:nvPr>
        </p:nvSpPr>
        <p:spPr>
          <a:xfrm>
            <a:off x="3520442" y="15830489"/>
            <a:ext cx="43916599" cy="5232398"/>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5120"/>
              <a:buFont typeface="Roboto Condensed"/>
              <a:buNone/>
              <a:defRPr sz="15120" b="0" i="0">
                <a:latin typeface="Roboto Condensed"/>
                <a:ea typeface="Roboto Condensed"/>
                <a:cs typeface="Roboto Condensed"/>
                <a:sym typeface="Roboto Condensed"/>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8" name="Google Shape;108;p20"/>
          <p:cNvSpPr txBox="1">
            <a:spLocks noGrp="1"/>
          </p:cNvSpPr>
          <p:nvPr>
            <p:ph type="body" idx="1"/>
          </p:nvPr>
        </p:nvSpPr>
        <p:spPr>
          <a:xfrm>
            <a:off x="3520442" y="21785525"/>
            <a:ext cx="21371561" cy="11132880"/>
          </a:xfrm>
          <a:prstGeom prst="rect">
            <a:avLst/>
          </a:prstGeom>
          <a:noFill/>
          <a:ln>
            <a:noFill/>
          </a:ln>
        </p:spPr>
        <p:txBody>
          <a:bodyPr spcFirstLastPara="1" wrap="square" lIns="91425" tIns="45700" rIns="91425" bIns="45700" anchor="t" anchorCtr="0">
            <a:normAutofit/>
          </a:bodyPr>
          <a:lstStyle>
            <a:lvl1pPr marL="457200" lvl="0" indent="-228600" algn="l">
              <a:lnSpc>
                <a:spcPct val="150000"/>
              </a:lnSpc>
              <a:spcBef>
                <a:spcPts val="4200"/>
              </a:spcBef>
              <a:spcAft>
                <a:spcPts val="0"/>
              </a:spcAft>
              <a:buClr>
                <a:schemeClr val="dk1"/>
              </a:buClr>
              <a:buSzPts val="9240"/>
              <a:buNone/>
              <a:defRPr sz="9240" b="0" i="0">
                <a:latin typeface="Source Sans Pro"/>
                <a:ea typeface="Source Sans Pro"/>
                <a:cs typeface="Source Sans Pro"/>
                <a:sym typeface="Source Sans Pro"/>
              </a:defRPr>
            </a:lvl1pPr>
            <a:lvl2pPr marL="914400" lvl="1" indent="-815339" algn="l">
              <a:lnSpc>
                <a:spcPct val="150000"/>
              </a:lnSpc>
              <a:spcBef>
                <a:spcPts val="2100"/>
              </a:spcBef>
              <a:spcAft>
                <a:spcPts val="0"/>
              </a:spcAft>
              <a:buClr>
                <a:schemeClr val="dk1"/>
              </a:buClr>
              <a:buSzPts val="9240"/>
              <a:buChar char="•"/>
              <a:defRPr b="0" i="0">
                <a:latin typeface="Source Sans Pro"/>
                <a:ea typeface="Source Sans Pro"/>
                <a:cs typeface="Source Sans Pro"/>
                <a:sym typeface="Source Sans Pro"/>
              </a:defRPr>
            </a:lvl2pPr>
            <a:lvl3pPr marL="1371600" lvl="2" indent="-762000" algn="l">
              <a:lnSpc>
                <a:spcPct val="150000"/>
              </a:lnSpc>
              <a:spcBef>
                <a:spcPts val="2100"/>
              </a:spcBef>
              <a:spcAft>
                <a:spcPts val="0"/>
              </a:spcAft>
              <a:buClr>
                <a:schemeClr val="dk1"/>
              </a:buClr>
              <a:buSzPts val="8400"/>
              <a:buChar char="•"/>
              <a:defRPr b="0" i="0">
                <a:latin typeface="Source Sans Pro"/>
                <a:ea typeface="Source Sans Pro"/>
                <a:cs typeface="Source Sans Pro"/>
                <a:sym typeface="Source Sans Pro"/>
              </a:defRPr>
            </a:lvl3pPr>
            <a:lvl4pPr marL="1828800" lvl="3" indent="-708660" algn="l">
              <a:lnSpc>
                <a:spcPct val="150000"/>
              </a:lnSpc>
              <a:spcBef>
                <a:spcPts val="2100"/>
              </a:spcBef>
              <a:spcAft>
                <a:spcPts val="0"/>
              </a:spcAft>
              <a:buClr>
                <a:schemeClr val="dk1"/>
              </a:buClr>
              <a:buSzPts val="7560"/>
              <a:buChar char="•"/>
              <a:defRPr b="0" i="0">
                <a:latin typeface="Source Sans Pro"/>
                <a:ea typeface="Source Sans Pro"/>
                <a:cs typeface="Source Sans Pro"/>
                <a:sym typeface="Source Sans Pro"/>
              </a:defRPr>
            </a:lvl4pPr>
            <a:lvl5pPr marL="2286000" lvl="4" indent="-708660" algn="l">
              <a:lnSpc>
                <a:spcPct val="150000"/>
              </a:lnSpc>
              <a:spcBef>
                <a:spcPts val="2100"/>
              </a:spcBef>
              <a:spcAft>
                <a:spcPts val="0"/>
              </a:spcAft>
              <a:buClr>
                <a:schemeClr val="dk1"/>
              </a:buClr>
              <a:buSzPts val="7560"/>
              <a:buChar char="•"/>
              <a:defRPr b="0" i="0">
                <a:latin typeface="Source Sans Pro"/>
                <a:ea typeface="Source Sans Pro"/>
                <a:cs typeface="Source Sans Pro"/>
                <a:sym typeface="Source Sans Pro"/>
              </a:defRPr>
            </a:lvl5pPr>
            <a:lvl6pPr marL="2743200" lvl="5" indent="-342900" algn="l">
              <a:lnSpc>
                <a:spcPct val="90000"/>
              </a:lnSpc>
              <a:spcBef>
                <a:spcPts val="2100"/>
              </a:spcBef>
              <a:spcAft>
                <a:spcPts val="0"/>
              </a:spcAft>
              <a:buClr>
                <a:schemeClr val="dk1"/>
              </a:buClr>
              <a:buSzPts val="1800"/>
              <a:buChar char="•"/>
              <a:defRPr/>
            </a:lvl6pPr>
            <a:lvl7pPr marL="3200400" lvl="6" indent="-342900" algn="l">
              <a:lnSpc>
                <a:spcPct val="90000"/>
              </a:lnSpc>
              <a:spcBef>
                <a:spcPts val="2100"/>
              </a:spcBef>
              <a:spcAft>
                <a:spcPts val="0"/>
              </a:spcAft>
              <a:buClr>
                <a:schemeClr val="dk1"/>
              </a:buClr>
              <a:buSzPts val="1800"/>
              <a:buChar char="•"/>
              <a:defRPr/>
            </a:lvl7pPr>
            <a:lvl8pPr marL="3657600" lvl="7" indent="-342900" algn="l">
              <a:lnSpc>
                <a:spcPct val="90000"/>
              </a:lnSpc>
              <a:spcBef>
                <a:spcPts val="2100"/>
              </a:spcBef>
              <a:spcAft>
                <a:spcPts val="0"/>
              </a:spcAft>
              <a:buClr>
                <a:schemeClr val="dk1"/>
              </a:buClr>
              <a:buSzPts val="1800"/>
              <a:buChar char="•"/>
              <a:defRPr/>
            </a:lvl8pPr>
            <a:lvl9pPr marL="4114800" lvl="8" indent="-342900" algn="l">
              <a:lnSpc>
                <a:spcPct val="90000"/>
              </a:lnSpc>
              <a:spcBef>
                <a:spcPts val="2100"/>
              </a:spcBef>
              <a:spcAft>
                <a:spcPts val="0"/>
              </a:spcAft>
              <a:buClr>
                <a:schemeClr val="dk1"/>
              </a:buClr>
              <a:buSzPts val="1800"/>
              <a:buChar char="•"/>
              <a:defRPr/>
            </a:lvl9pPr>
          </a:lstStyle>
          <a:p>
            <a:endParaRPr/>
          </a:p>
        </p:txBody>
      </p:sp>
      <p:sp>
        <p:nvSpPr>
          <p:cNvPr id="109" name="Google Shape;109;p20"/>
          <p:cNvSpPr txBox="1">
            <a:spLocks noGrp="1"/>
          </p:cNvSpPr>
          <p:nvPr>
            <p:ph type="body" idx="2"/>
          </p:nvPr>
        </p:nvSpPr>
        <p:spPr>
          <a:xfrm>
            <a:off x="26065480" y="21785525"/>
            <a:ext cx="21371561" cy="11132880"/>
          </a:xfrm>
          <a:prstGeom prst="rect">
            <a:avLst/>
          </a:prstGeom>
          <a:noFill/>
          <a:ln>
            <a:noFill/>
          </a:ln>
        </p:spPr>
        <p:txBody>
          <a:bodyPr spcFirstLastPara="1" wrap="square" lIns="91425" tIns="45700" rIns="91425" bIns="45700" anchor="t" anchorCtr="0">
            <a:normAutofit/>
          </a:bodyPr>
          <a:lstStyle>
            <a:lvl1pPr marL="457200" lvl="0" indent="-228600" algn="l">
              <a:lnSpc>
                <a:spcPct val="150000"/>
              </a:lnSpc>
              <a:spcBef>
                <a:spcPts val="4200"/>
              </a:spcBef>
              <a:spcAft>
                <a:spcPts val="0"/>
              </a:spcAft>
              <a:buClr>
                <a:schemeClr val="dk1"/>
              </a:buClr>
              <a:buSzPts val="9240"/>
              <a:buNone/>
              <a:defRPr sz="9240" b="0" i="0">
                <a:latin typeface="Source Sans Pro"/>
                <a:ea typeface="Source Sans Pro"/>
                <a:cs typeface="Source Sans Pro"/>
                <a:sym typeface="Source Sans Pro"/>
              </a:defRPr>
            </a:lvl1pPr>
            <a:lvl2pPr marL="914400" lvl="1" indent="-815339" algn="l">
              <a:lnSpc>
                <a:spcPct val="150000"/>
              </a:lnSpc>
              <a:spcBef>
                <a:spcPts val="2100"/>
              </a:spcBef>
              <a:spcAft>
                <a:spcPts val="0"/>
              </a:spcAft>
              <a:buClr>
                <a:schemeClr val="dk1"/>
              </a:buClr>
              <a:buSzPts val="9240"/>
              <a:buChar char="•"/>
              <a:defRPr b="0" i="0">
                <a:latin typeface="Source Sans Pro"/>
                <a:ea typeface="Source Sans Pro"/>
                <a:cs typeface="Source Sans Pro"/>
                <a:sym typeface="Source Sans Pro"/>
              </a:defRPr>
            </a:lvl2pPr>
            <a:lvl3pPr marL="1371600" lvl="2" indent="-762000" algn="l">
              <a:lnSpc>
                <a:spcPct val="150000"/>
              </a:lnSpc>
              <a:spcBef>
                <a:spcPts val="2100"/>
              </a:spcBef>
              <a:spcAft>
                <a:spcPts val="0"/>
              </a:spcAft>
              <a:buClr>
                <a:schemeClr val="dk1"/>
              </a:buClr>
              <a:buSzPts val="8400"/>
              <a:buChar char="•"/>
              <a:defRPr b="0" i="0">
                <a:latin typeface="Source Sans Pro"/>
                <a:ea typeface="Source Sans Pro"/>
                <a:cs typeface="Source Sans Pro"/>
                <a:sym typeface="Source Sans Pro"/>
              </a:defRPr>
            </a:lvl3pPr>
            <a:lvl4pPr marL="1828800" lvl="3" indent="-708660" algn="l">
              <a:lnSpc>
                <a:spcPct val="150000"/>
              </a:lnSpc>
              <a:spcBef>
                <a:spcPts val="2100"/>
              </a:spcBef>
              <a:spcAft>
                <a:spcPts val="0"/>
              </a:spcAft>
              <a:buClr>
                <a:schemeClr val="dk1"/>
              </a:buClr>
              <a:buSzPts val="7560"/>
              <a:buChar char="•"/>
              <a:defRPr b="0" i="0">
                <a:latin typeface="Source Sans Pro"/>
                <a:ea typeface="Source Sans Pro"/>
                <a:cs typeface="Source Sans Pro"/>
                <a:sym typeface="Source Sans Pro"/>
              </a:defRPr>
            </a:lvl4pPr>
            <a:lvl5pPr marL="2286000" lvl="4" indent="-708660" algn="l">
              <a:lnSpc>
                <a:spcPct val="150000"/>
              </a:lnSpc>
              <a:spcBef>
                <a:spcPts val="2100"/>
              </a:spcBef>
              <a:spcAft>
                <a:spcPts val="0"/>
              </a:spcAft>
              <a:buClr>
                <a:schemeClr val="dk1"/>
              </a:buClr>
              <a:buSzPts val="7560"/>
              <a:buChar char="•"/>
              <a:defRPr b="0" i="0">
                <a:latin typeface="Source Sans Pro"/>
                <a:ea typeface="Source Sans Pro"/>
                <a:cs typeface="Source Sans Pro"/>
                <a:sym typeface="Source Sans Pro"/>
              </a:defRPr>
            </a:lvl5pPr>
            <a:lvl6pPr marL="2743200" lvl="5" indent="-342900" algn="l">
              <a:lnSpc>
                <a:spcPct val="90000"/>
              </a:lnSpc>
              <a:spcBef>
                <a:spcPts val="2100"/>
              </a:spcBef>
              <a:spcAft>
                <a:spcPts val="0"/>
              </a:spcAft>
              <a:buClr>
                <a:schemeClr val="dk1"/>
              </a:buClr>
              <a:buSzPts val="1800"/>
              <a:buChar char="•"/>
              <a:defRPr/>
            </a:lvl6pPr>
            <a:lvl7pPr marL="3200400" lvl="6" indent="-342900" algn="l">
              <a:lnSpc>
                <a:spcPct val="90000"/>
              </a:lnSpc>
              <a:spcBef>
                <a:spcPts val="2100"/>
              </a:spcBef>
              <a:spcAft>
                <a:spcPts val="0"/>
              </a:spcAft>
              <a:buClr>
                <a:schemeClr val="dk1"/>
              </a:buClr>
              <a:buSzPts val="1800"/>
              <a:buChar char="•"/>
              <a:defRPr/>
            </a:lvl7pPr>
            <a:lvl8pPr marL="3657600" lvl="7" indent="-342900" algn="l">
              <a:lnSpc>
                <a:spcPct val="90000"/>
              </a:lnSpc>
              <a:spcBef>
                <a:spcPts val="2100"/>
              </a:spcBef>
              <a:spcAft>
                <a:spcPts val="0"/>
              </a:spcAft>
              <a:buClr>
                <a:schemeClr val="dk1"/>
              </a:buClr>
              <a:buSzPts val="1800"/>
              <a:buChar char="•"/>
              <a:defRPr/>
            </a:lvl8pPr>
            <a:lvl9pPr marL="4114800" lvl="8" indent="-342900" algn="l">
              <a:lnSpc>
                <a:spcPct val="90000"/>
              </a:lnSpc>
              <a:spcBef>
                <a:spcPts val="2100"/>
              </a:spcBef>
              <a:spcAft>
                <a:spcPts val="0"/>
              </a:spcAft>
              <a:buClr>
                <a:schemeClr val="dk1"/>
              </a:buClr>
              <a:buSzPts val="1800"/>
              <a:buChar char="•"/>
              <a:defRPr/>
            </a:lvl9pPr>
          </a:lstStyle>
          <a:p>
            <a:endParaRPr/>
          </a:p>
        </p:txBody>
      </p:sp>
      <p:sp>
        <p:nvSpPr>
          <p:cNvPr id="110" name="Google Shape;110;p20"/>
          <p:cNvSpPr/>
          <p:nvPr/>
        </p:nvSpPr>
        <p:spPr>
          <a:xfrm rot="5400000">
            <a:off x="-2351849" y="17638164"/>
            <a:ext cx="6320731" cy="1617038"/>
          </a:xfrm>
          <a:prstGeom prst="round2SameRect">
            <a:avLst>
              <a:gd name="adj1" fmla="val 16667"/>
              <a:gd name="adj2" fmla="val 0"/>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2260" b="0" i="0">
              <a:solidFill>
                <a:schemeClr val="lt1"/>
              </a:solidFill>
              <a:latin typeface="Source Sans Pro"/>
              <a:ea typeface="Source Sans Pro"/>
              <a:cs typeface="Source Sans Pro"/>
              <a:sym typeface="Source Sans Pro"/>
            </a:endParaRPr>
          </a:p>
        </p:txBody>
      </p:sp>
      <p:sp>
        <p:nvSpPr>
          <p:cNvPr id="111" name="Google Shape;111;p20"/>
          <p:cNvSpPr>
            <a:spLocks noGrp="1"/>
          </p:cNvSpPr>
          <p:nvPr>
            <p:ph type="pic" idx="3"/>
          </p:nvPr>
        </p:nvSpPr>
        <p:spPr>
          <a:xfrm>
            <a:off x="2" y="3"/>
            <a:ext cx="51206404" cy="14305291"/>
          </a:xfrm>
          <a:prstGeom prst="rect">
            <a:avLst/>
          </a:prstGeom>
          <a:solidFill>
            <a:srgbClr val="FFF2E3"/>
          </a:solidFill>
          <a:ln>
            <a:noFill/>
          </a:ln>
        </p:spPr>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op Photo, Title, Sub-Title, and 2 Content">
  <p:cSld name="Top Photo, Title, Sub-Title, and 2 Content">
    <p:spTree>
      <p:nvGrpSpPr>
        <p:cNvPr id="1" name="Shape 112"/>
        <p:cNvGrpSpPr/>
        <p:nvPr/>
      </p:nvGrpSpPr>
      <p:grpSpPr>
        <a:xfrm>
          <a:off x="0" y="0"/>
          <a:ext cx="0" cy="0"/>
          <a:chOff x="0" y="0"/>
          <a:chExt cx="0" cy="0"/>
        </a:xfrm>
      </p:grpSpPr>
      <p:sp>
        <p:nvSpPr>
          <p:cNvPr id="113" name="Google Shape;113;p21"/>
          <p:cNvSpPr txBox="1">
            <a:spLocks noGrp="1"/>
          </p:cNvSpPr>
          <p:nvPr>
            <p:ph type="title"/>
          </p:nvPr>
        </p:nvSpPr>
        <p:spPr>
          <a:xfrm>
            <a:off x="3520442" y="15830489"/>
            <a:ext cx="43916599" cy="5232398"/>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5120"/>
              <a:buFont typeface="Roboto Condensed"/>
              <a:buNone/>
              <a:defRPr sz="15120" b="0" i="0">
                <a:latin typeface="Roboto Condensed"/>
                <a:ea typeface="Roboto Condensed"/>
                <a:cs typeface="Roboto Condensed"/>
                <a:sym typeface="Roboto Condensed"/>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4" name="Google Shape;114;p21"/>
          <p:cNvSpPr txBox="1">
            <a:spLocks noGrp="1"/>
          </p:cNvSpPr>
          <p:nvPr>
            <p:ph type="body" idx="1"/>
          </p:nvPr>
        </p:nvSpPr>
        <p:spPr>
          <a:xfrm>
            <a:off x="3520442" y="21785525"/>
            <a:ext cx="21371561" cy="11132880"/>
          </a:xfrm>
          <a:prstGeom prst="rect">
            <a:avLst/>
          </a:prstGeom>
          <a:noFill/>
          <a:ln>
            <a:noFill/>
          </a:ln>
        </p:spPr>
        <p:txBody>
          <a:bodyPr spcFirstLastPara="1" wrap="square" lIns="91425" tIns="45700" rIns="91425" bIns="45700" anchor="t" anchorCtr="0">
            <a:normAutofit/>
          </a:bodyPr>
          <a:lstStyle>
            <a:lvl1pPr marL="457200" lvl="0" indent="-228600" algn="l">
              <a:lnSpc>
                <a:spcPct val="150000"/>
              </a:lnSpc>
              <a:spcBef>
                <a:spcPts val="4200"/>
              </a:spcBef>
              <a:spcAft>
                <a:spcPts val="0"/>
              </a:spcAft>
              <a:buClr>
                <a:schemeClr val="dk1"/>
              </a:buClr>
              <a:buSzPts val="9240"/>
              <a:buNone/>
              <a:defRPr sz="9240" b="0" i="0">
                <a:latin typeface="Source Sans Pro"/>
                <a:ea typeface="Source Sans Pro"/>
                <a:cs typeface="Source Sans Pro"/>
                <a:sym typeface="Source Sans Pro"/>
              </a:defRPr>
            </a:lvl1pPr>
            <a:lvl2pPr marL="914400" lvl="1" indent="-815339" algn="l">
              <a:lnSpc>
                <a:spcPct val="150000"/>
              </a:lnSpc>
              <a:spcBef>
                <a:spcPts val="2100"/>
              </a:spcBef>
              <a:spcAft>
                <a:spcPts val="0"/>
              </a:spcAft>
              <a:buClr>
                <a:schemeClr val="dk1"/>
              </a:buClr>
              <a:buSzPts val="9240"/>
              <a:buChar char="•"/>
              <a:defRPr b="0" i="0">
                <a:latin typeface="Source Sans Pro"/>
                <a:ea typeface="Source Sans Pro"/>
                <a:cs typeface="Source Sans Pro"/>
                <a:sym typeface="Source Sans Pro"/>
              </a:defRPr>
            </a:lvl2pPr>
            <a:lvl3pPr marL="1371600" lvl="2" indent="-762000" algn="l">
              <a:lnSpc>
                <a:spcPct val="150000"/>
              </a:lnSpc>
              <a:spcBef>
                <a:spcPts val="2100"/>
              </a:spcBef>
              <a:spcAft>
                <a:spcPts val="0"/>
              </a:spcAft>
              <a:buClr>
                <a:schemeClr val="dk1"/>
              </a:buClr>
              <a:buSzPts val="8400"/>
              <a:buChar char="•"/>
              <a:defRPr b="0" i="0">
                <a:latin typeface="Source Sans Pro"/>
                <a:ea typeface="Source Sans Pro"/>
                <a:cs typeface="Source Sans Pro"/>
                <a:sym typeface="Source Sans Pro"/>
              </a:defRPr>
            </a:lvl3pPr>
            <a:lvl4pPr marL="1828800" lvl="3" indent="-708660" algn="l">
              <a:lnSpc>
                <a:spcPct val="150000"/>
              </a:lnSpc>
              <a:spcBef>
                <a:spcPts val="2100"/>
              </a:spcBef>
              <a:spcAft>
                <a:spcPts val="0"/>
              </a:spcAft>
              <a:buClr>
                <a:schemeClr val="dk1"/>
              </a:buClr>
              <a:buSzPts val="7560"/>
              <a:buChar char="•"/>
              <a:defRPr b="0" i="0">
                <a:latin typeface="Source Sans Pro"/>
                <a:ea typeface="Source Sans Pro"/>
                <a:cs typeface="Source Sans Pro"/>
                <a:sym typeface="Source Sans Pro"/>
              </a:defRPr>
            </a:lvl4pPr>
            <a:lvl5pPr marL="2286000" lvl="4" indent="-708660" algn="l">
              <a:lnSpc>
                <a:spcPct val="150000"/>
              </a:lnSpc>
              <a:spcBef>
                <a:spcPts val="2100"/>
              </a:spcBef>
              <a:spcAft>
                <a:spcPts val="0"/>
              </a:spcAft>
              <a:buClr>
                <a:schemeClr val="dk1"/>
              </a:buClr>
              <a:buSzPts val="7560"/>
              <a:buChar char="•"/>
              <a:defRPr b="0" i="0">
                <a:latin typeface="Source Sans Pro"/>
                <a:ea typeface="Source Sans Pro"/>
                <a:cs typeface="Source Sans Pro"/>
                <a:sym typeface="Source Sans Pro"/>
              </a:defRPr>
            </a:lvl5pPr>
            <a:lvl6pPr marL="2743200" lvl="5" indent="-342900" algn="l">
              <a:lnSpc>
                <a:spcPct val="90000"/>
              </a:lnSpc>
              <a:spcBef>
                <a:spcPts val="2100"/>
              </a:spcBef>
              <a:spcAft>
                <a:spcPts val="0"/>
              </a:spcAft>
              <a:buClr>
                <a:schemeClr val="dk1"/>
              </a:buClr>
              <a:buSzPts val="1800"/>
              <a:buChar char="•"/>
              <a:defRPr/>
            </a:lvl6pPr>
            <a:lvl7pPr marL="3200400" lvl="6" indent="-342900" algn="l">
              <a:lnSpc>
                <a:spcPct val="90000"/>
              </a:lnSpc>
              <a:spcBef>
                <a:spcPts val="2100"/>
              </a:spcBef>
              <a:spcAft>
                <a:spcPts val="0"/>
              </a:spcAft>
              <a:buClr>
                <a:schemeClr val="dk1"/>
              </a:buClr>
              <a:buSzPts val="1800"/>
              <a:buChar char="•"/>
              <a:defRPr/>
            </a:lvl7pPr>
            <a:lvl8pPr marL="3657600" lvl="7" indent="-342900" algn="l">
              <a:lnSpc>
                <a:spcPct val="90000"/>
              </a:lnSpc>
              <a:spcBef>
                <a:spcPts val="2100"/>
              </a:spcBef>
              <a:spcAft>
                <a:spcPts val="0"/>
              </a:spcAft>
              <a:buClr>
                <a:schemeClr val="dk1"/>
              </a:buClr>
              <a:buSzPts val="1800"/>
              <a:buChar char="•"/>
              <a:defRPr/>
            </a:lvl8pPr>
            <a:lvl9pPr marL="4114800" lvl="8" indent="-342900" algn="l">
              <a:lnSpc>
                <a:spcPct val="90000"/>
              </a:lnSpc>
              <a:spcBef>
                <a:spcPts val="2100"/>
              </a:spcBef>
              <a:spcAft>
                <a:spcPts val="0"/>
              </a:spcAft>
              <a:buClr>
                <a:schemeClr val="dk1"/>
              </a:buClr>
              <a:buSzPts val="1800"/>
              <a:buChar char="•"/>
              <a:defRPr/>
            </a:lvl9pPr>
          </a:lstStyle>
          <a:p>
            <a:endParaRPr/>
          </a:p>
        </p:txBody>
      </p:sp>
      <p:sp>
        <p:nvSpPr>
          <p:cNvPr id="115" name="Google Shape;115;p21"/>
          <p:cNvSpPr txBox="1">
            <a:spLocks noGrp="1"/>
          </p:cNvSpPr>
          <p:nvPr>
            <p:ph type="body" idx="2"/>
          </p:nvPr>
        </p:nvSpPr>
        <p:spPr>
          <a:xfrm>
            <a:off x="26065480" y="21785525"/>
            <a:ext cx="21371561" cy="11132880"/>
          </a:xfrm>
          <a:prstGeom prst="rect">
            <a:avLst/>
          </a:prstGeom>
          <a:noFill/>
          <a:ln>
            <a:noFill/>
          </a:ln>
        </p:spPr>
        <p:txBody>
          <a:bodyPr spcFirstLastPara="1" wrap="square" lIns="91425" tIns="45700" rIns="91425" bIns="45700" anchor="t" anchorCtr="0">
            <a:normAutofit/>
          </a:bodyPr>
          <a:lstStyle>
            <a:lvl1pPr marL="457200" lvl="0" indent="-228600" algn="l">
              <a:lnSpc>
                <a:spcPct val="150000"/>
              </a:lnSpc>
              <a:spcBef>
                <a:spcPts val="4200"/>
              </a:spcBef>
              <a:spcAft>
                <a:spcPts val="0"/>
              </a:spcAft>
              <a:buClr>
                <a:schemeClr val="dk1"/>
              </a:buClr>
              <a:buSzPts val="9240"/>
              <a:buNone/>
              <a:defRPr sz="9240" b="0" i="0">
                <a:latin typeface="Source Sans Pro"/>
                <a:ea typeface="Source Sans Pro"/>
                <a:cs typeface="Source Sans Pro"/>
                <a:sym typeface="Source Sans Pro"/>
              </a:defRPr>
            </a:lvl1pPr>
            <a:lvl2pPr marL="914400" lvl="1" indent="-815339" algn="l">
              <a:lnSpc>
                <a:spcPct val="150000"/>
              </a:lnSpc>
              <a:spcBef>
                <a:spcPts val="2100"/>
              </a:spcBef>
              <a:spcAft>
                <a:spcPts val="0"/>
              </a:spcAft>
              <a:buClr>
                <a:schemeClr val="dk1"/>
              </a:buClr>
              <a:buSzPts val="9240"/>
              <a:buChar char="•"/>
              <a:defRPr b="0" i="0">
                <a:latin typeface="Source Sans Pro"/>
                <a:ea typeface="Source Sans Pro"/>
                <a:cs typeface="Source Sans Pro"/>
                <a:sym typeface="Source Sans Pro"/>
              </a:defRPr>
            </a:lvl2pPr>
            <a:lvl3pPr marL="1371600" lvl="2" indent="-762000" algn="l">
              <a:lnSpc>
                <a:spcPct val="150000"/>
              </a:lnSpc>
              <a:spcBef>
                <a:spcPts val="2100"/>
              </a:spcBef>
              <a:spcAft>
                <a:spcPts val="0"/>
              </a:spcAft>
              <a:buClr>
                <a:schemeClr val="dk1"/>
              </a:buClr>
              <a:buSzPts val="8400"/>
              <a:buChar char="•"/>
              <a:defRPr b="0" i="0">
                <a:latin typeface="Source Sans Pro"/>
                <a:ea typeface="Source Sans Pro"/>
                <a:cs typeface="Source Sans Pro"/>
                <a:sym typeface="Source Sans Pro"/>
              </a:defRPr>
            </a:lvl3pPr>
            <a:lvl4pPr marL="1828800" lvl="3" indent="-708660" algn="l">
              <a:lnSpc>
                <a:spcPct val="150000"/>
              </a:lnSpc>
              <a:spcBef>
                <a:spcPts val="2100"/>
              </a:spcBef>
              <a:spcAft>
                <a:spcPts val="0"/>
              </a:spcAft>
              <a:buClr>
                <a:schemeClr val="dk1"/>
              </a:buClr>
              <a:buSzPts val="7560"/>
              <a:buChar char="•"/>
              <a:defRPr b="0" i="0">
                <a:latin typeface="Source Sans Pro"/>
                <a:ea typeface="Source Sans Pro"/>
                <a:cs typeface="Source Sans Pro"/>
                <a:sym typeface="Source Sans Pro"/>
              </a:defRPr>
            </a:lvl4pPr>
            <a:lvl5pPr marL="2286000" lvl="4" indent="-708660" algn="l">
              <a:lnSpc>
                <a:spcPct val="150000"/>
              </a:lnSpc>
              <a:spcBef>
                <a:spcPts val="2100"/>
              </a:spcBef>
              <a:spcAft>
                <a:spcPts val="0"/>
              </a:spcAft>
              <a:buClr>
                <a:schemeClr val="dk1"/>
              </a:buClr>
              <a:buSzPts val="7560"/>
              <a:buChar char="•"/>
              <a:defRPr b="0" i="0">
                <a:latin typeface="Source Sans Pro"/>
                <a:ea typeface="Source Sans Pro"/>
                <a:cs typeface="Source Sans Pro"/>
                <a:sym typeface="Source Sans Pro"/>
              </a:defRPr>
            </a:lvl5pPr>
            <a:lvl6pPr marL="2743200" lvl="5" indent="-342900" algn="l">
              <a:lnSpc>
                <a:spcPct val="90000"/>
              </a:lnSpc>
              <a:spcBef>
                <a:spcPts val="2100"/>
              </a:spcBef>
              <a:spcAft>
                <a:spcPts val="0"/>
              </a:spcAft>
              <a:buClr>
                <a:schemeClr val="dk1"/>
              </a:buClr>
              <a:buSzPts val="1800"/>
              <a:buChar char="•"/>
              <a:defRPr/>
            </a:lvl6pPr>
            <a:lvl7pPr marL="3200400" lvl="6" indent="-342900" algn="l">
              <a:lnSpc>
                <a:spcPct val="90000"/>
              </a:lnSpc>
              <a:spcBef>
                <a:spcPts val="2100"/>
              </a:spcBef>
              <a:spcAft>
                <a:spcPts val="0"/>
              </a:spcAft>
              <a:buClr>
                <a:schemeClr val="dk1"/>
              </a:buClr>
              <a:buSzPts val="1800"/>
              <a:buChar char="•"/>
              <a:defRPr/>
            </a:lvl7pPr>
            <a:lvl8pPr marL="3657600" lvl="7" indent="-342900" algn="l">
              <a:lnSpc>
                <a:spcPct val="90000"/>
              </a:lnSpc>
              <a:spcBef>
                <a:spcPts val="2100"/>
              </a:spcBef>
              <a:spcAft>
                <a:spcPts val="0"/>
              </a:spcAft>
              <a:buClr>
                <a:schemeClr val="dk1"/>
              </a:buClr>
              <a:buSzPts val="1800"/>
              <a:buChar char="•"/>
              <a:defRPr/>
            </a:lvl8pPr>
            <a:lvl9pPr marL="4114800" lvl="8" indent="-342900" algn="l">
              <a:lnSpc>
                <a:spcPct val="90000"/>
              </a:lnSpc>
              <a:spcBef>
                <a:spcPts val="2100"/>
              </a:spcBef>
              <a:spcAft>
                <a:spcPts val="0"/>
              </a:spcAft>
              <a:buClr>
                <a:schemeClr val="dk1"/>
              </a:buClr>
              <a:buSzPts val="1800"/>
              <a:buChar char="•"/>
              <a:defRPr/>
            </a:lvl9pPr>
          </a:lstStyle>
          <a:p>
            <a:endParaRPr/>
          </a:p>
        </p:txBody>
      </p:sp>
      <p:sp>
        <p:nvSpPr>
          <p:cNvPr id="116" name="Google Shape;116;p21"/>
          <p:cNvSpPr txBox="1">
            <a:spLocks noGrp="1"/>
          </p:cNvSpPr>
          <p:nvPr>
            <p:ph type="body" idx="3"/>
          </p:nvPr>
        </p:nvSpPr>
        <p:spPr>
          <a:xfrm>
            <a:off x="3520440" y="19188367"/>
            <a:ext cx="22613556" cy="1874520"/>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4200"/>
              </a:spcBef>
              <a:spcAft>
                <a:spcPts val="0"/>
              </a:spcAft>
              <a:buClr>
                <a:schemeClr val="accent3"/>
              </a:buClr>
              <a:buSzPts val="6720"/>
              <a:buNone/>
              <a:defRPr sz="6719" b="0" i="0">
                <a:solidFill>
                  <a:schemeClr val="accent3"/>
                </a:solidFill>
                <a:latin typeface="Source Sans Pro"/>
                <a:ea typeface="Source Sans Pro"/>
                <a:cs typeface="Source Sans Pro"/>
                <a:sym typeface="Source Sans Pro"/>
              </a:defRPr>
            </a:lvl1pPr>
            <a:lvl2pPr marL="914400" lvl="1" indent="-342900" algn="l">
              <a:lnSpc>
                <a:spcPct val="100000"/>
              </a:lnSpc>
              <a:spcBef>
                <a:spcPts val="2100"/>
              </a:spcBef>
              <a:spcAft>
                <a:spcPts val="0"/>
              </a:spcAft>
              <a:buClr>
                <a:schemeClr val="dk1"/>
              </a:buClr>
              <a:buSzPts val="1800"/>
              <a:buChar char="•"/>
              <a:defRPr/>
            </a:lvl2pPr>
            <a:lvl3pPr marL="1371600" lvl="2" indent="-342900" algn="l">
              <a:lnSpc>
                <a:spcPct val="100000"/>
              </a:lnSpc>
              <a:spcBef>
                <a:spcPts val="2100"/>
              </a:spcBef>
              <a:spcAft>
                <a:spcPts val="0"/>
              </a:spcAft>
              <a:buClr>
                <a:schemeClr val="dk1"/>
              </a:buClr>
              <a:buSzPts val="1800"/>
              <a:buChar char="•"/>
              <a:defRPr/>
            </a:lvl3pPr>
            <a:lvl4pPr marL="1828800" lvl="3" indent="-342900" algn="l">
              <a:lnSpc>
                <a:spcPct val="100000"/>
              </a:lnSpc>
              <a:spcBef>
                <a:spcPts val="2100"/>
              </a:spcBef>
              <a:spcAft>
                <a:spcPts val="0"/>
              </a:spcAft>
              <a:buClr>
                <a:schemeClr val="dk1"/>
              </a:buClr>
              <a:buSzPts val="1800"/>
              <a:buChar char="•"/>
              <a:defRPr/>
            </a:lvl4pPr>
            <a:lvl5pPr marL="2286000" lvl="4" indent="-342900" algn="l">
              <a:lnSpc>
                <a:spcPct val="100000"/>
              </a:lnSpc>
              <a:spcBef>
                <a:spcPts val="2100"/>
              </a:spcBef>
              <a:spcAft>
                <a:spcPts val="0"/>
              </a:spcAft>
              <a:buClr>
                <a:schemeClr val="dk1"/>
              </a:buClr>
              <a:buSzPts val="1800"/>
              <a:buChar char="•"/>
              <a:defRPr/>
            </a:lvl5pPr>
            <a:lvl6pPr marL="2743200" lvl="5" indent="-342900" algn="l">
              <a:lnSpc>
                <a:spcPct val="90000"/>
              </a:lnSpc>
              <a:spcBef>
                <a:spcPts val="2100"/>
              </a:spcBef>
              <a:spcAft>
                <a:spcPts val="0"/>
              </a:spcAft>
              <a:buClr>
                <a:schemeClr val="dk1"/>
              </a:buClr>
              <a:buSzPts val="1800"/>
              <a:buChar char="•"/>
              <a:defRPr/>
            </a:lvl6pPr>
            <a:lvl7pPr marL="3200400" lvl="6" indent="-342900" algn="l">
              <a:lnSpc>
                <a:spcPct val="90000"/>
              </a:lnSpc>
              <a:spcBef>
                <a:spcPts val="2100"/>
              </a:spcBef>
              <a:spcAft>
                <a:spcPts val="0"/>
              </a:spcAft>
              <a:buClr>
                <a:schemeClr val="dk1"/>
              </a:buClr>
              <a:buSzPts val="1800"/>
              <a:buChar char="•"/>
              <a:defRPr/>
            </a:lvl7pPr>
            <a:lvl8pPr marL="3657600" lvl="7" indent="-342900" algn="l">
              <a:lnSpc>
                <a:spcPct val="90000"/>
              </a:lnSpc>
              <a:spcBef>
                <a:spcPts val="2100"/>
              </a:spcBef>
              <a:spcAft>
                <a:spcPts val="0"/>
              </a:spcAft>
              <a:buClr>
                <a:schemeClr val="dk1"/>
              </a:buClr>
              <a:buSzPts val="1800"/>
              <a:buChar char="•"/>
              <a:defRPr/>
            </a:lvl8pPr>
            <a:lvl9pPr marL="4114800" lvl="8" indent="-342900" algn="l">
              <a:lnSpc>
                <a:spcPct val="90000"/>
              </a:lnSpc>
              <a:spcBef>
                <a:spcPts val="2100"/>
              </a:spcBef>
              <a:spcAft>
                <a:spcPts val="0"/>
              </a:spcAft>
              <a:buClr>
                <a:schemeClr val="dk1"/>
              </a:buClr>
              <a:buSzPts val="1800"/>
              <a:buChar char="•"/>
              <a:defRPr/>
            </a:lvl9pPr>
          </a:lstStyle>
          <a:p>
            <a:endParaRPr/>
          </a:p>
        </p:txBody>
      </p:sp>
      <p:sp>
        <p:nvSpPr>
          <p:cNvPr id="117" name="Google Shape;117;p21"/>
          <p:cNvSpPr/>
          <p:nvPr/>
        </p:nvSpPr>
        <p:spPr>
          <a:xfrm rot="5400000">
            <a:off x="-2351849" y="17638164"/>
            <a:ext cx="6320731" cy="1617038"/>
          </a:xfrm>
          <a:prstGeom prst="round2SameRect">
            <a:avLst>
              <a:gd name="adj1" fmla="val 16667"/>
              <a:gd name="adj2" fmla="val 0"/>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2260" b="0" i="0">
              <a:solidFill>
                <a:schemeClr val="lt1"/>
              </a:solidFill>
              <a:latin typeface="Source Sans Pro"/>
              <a:ea typeface="Source Sans Pro"/>
              <a:cs typeface="Source Sans Pro"/>
              <a:sym typeface="Source Sans Pro"/>
            </a:endParaRPr>
          </a:p>
        </p:txBody>
      </p:sp>
      <p:sp>
        <p:nvSpPr>
          <p:cNvPr id="118" name="Google Shape;118;p21"/>
          <p:cNvSpPr>
            <a:spLocks noGrp="1"/>
          </p:cNvSpPr>
          <p:nvPr>
            <p:ph type="pic" idx="4"/>
          </p:nvPr>
        </p:nvSpPr>
        <p:spPr>
          <a:xfrm>
            <a:off x="2" y="3"/>
            <a:ext cx="51206404" cy="14305291"/>
          </a:xfrm>
          <a:prstGeom prst="rect">
            <a:avLst/>
          </a:prstGeom>
          <a:solidFill>
            <a:srgbClr val="FFF2E3"/>
          </a:solidFill>
          <a:ln>
            <a:noFill/>
          </a:ln>
        </p:spPr>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with Photo">
  <p:cSld name="Section Header with Photo">
    <p:spTree>
      <p:nvGrpSpPr>
        <p:cNvPr id="1" name="Shape 14"/>
        <p:cNvGrpSpPr/>
        <p:nvPr/>
      </p:nvGrpSpPr>
      <p:grpSpPr>
        <a:xfrm>
          <a:off x="0" y="0"/>
          <a:ext cx="0" cy="0"/>
          <a:chOff x="0" y="0"/>
          <a:chExt cx="0" cy="0"/>
        </a:xfrm>
      </p:grpSpPr>
      <p:sp>
        <p:nvSpPr>
          <p:cNvPr id="15" name="Google Shape;15;p4"/>
          <p:cNvSpPr>
            <a:spLocks noGrp="1"/>
          </p:cNvSpPr>
          <p:nvPr>
            <p:ph type="pic" idx="2"/>
          </p:nvPr>
        </p:nvSpPr>
        <p:spPr>
          <a:xfrm>
            <a:off x="-84664" y="0"/>
            <a:ext cx="31832632" cy="32918400"/>
          </a:xfrm>
          <a:prstGeom prst="rect">
            <a:avLst/>
          </a:prstGeom>
          <a:solidFill>
            <a:srgbClr val="FFF2E3"/>
          </a:solidFill>
          <a:ln>
            <a:noFill/>
          </a:ln>
        </p:spPr>
      </p:sp>
      <p:sp>
        <p:nvSpPr>
          <p:cNvPr id="16" name="Google Shape;16;p4"/>
          <p:cNvSpPr/>
          <p:nvPr/>
        </p:nvSpPr>
        <p:spPr>
          <a:xfrm>
            <a:off x="31747968" y="0"/>
            <a:ext cx="19458432" cy="32918400"/>
          </a:xfrm>
          <a:prstGeom prst="rect">
            <a:avLst/>
          </a:prstGeom>
          <a:solidFill>
            <a:srgbClr val="D5FDFD">
              <a:alpha val="32941"/>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2260" b="0" i="0">
                <a:solidFill>
                  <a:schemeClr val="lt1"/>
                </a:solidFill>
                <a:latin typeface="Source Sans Pro"/>
                <a:ea typeface="Source Sans Pro"/>
                <a:cs typeface="Source Sans Pro"/>
                <a:sym typeface="Source Sans Pro"/>
              </a:rPr>
              <a:t>t</a:t>
            </a:r>
            <a:endParaRPr/>
          </a:p>
        </p:txBody>
      </p:sp>
      <p:sp>
        <p:nvSpPr>
          <p:cNvPr id="17" name="Google Shape;17;p4"/>
          <p:cNvSpPr/>
          <p:nvPr/>
        </p:nvSpPr>
        <p:spPr>
          <a:xfrm>
            <a:off x="1891579" y="2129383"/>
            <a:ext cx="49286572" cy="28779672"/>
          </a:xfrm>
          <a:custGeom>
            <a:avLst/>
            <a:gdLst/>
            <a:ahLst/>
            <a:cxnLst/>
            <a:rect l="l" t="t" r="r" b="b"/>
            <a:pathLst>
              <a:path w="11734898" h="5995765" extrusionOk="0">
                <a:moveTo>
                  <a:pt x="11734898" y="5995765"/>
                </a:moveTo>
                <a:lnTo>
                  <a:pt x="417896" y="5984476"/>
                </a:lnTo>
                <a:cubicBezTo>
                  <a:pt x="187098" y="5984476"/>
                  <a:pt x="0" y="5797378"/>
                  <a:pt x="0" y="5566580"/>
                </a:cubicBezTo>
                <a:lnTo>
                  <a:pt x="0" y="417896"/>
                </a:lnTo>
                <a:cubicBezTo>
                  <a:pt x="0" y="187098"/>
                  <a:pt x="187098" y="0"/>
                  <a:pt x="417896" y="0"/>
                </a:cubicBezTo>
                <a:lnTo>
                  <a:pt x="11713449" y="1129"/>
                </a:lnTo>
              </a:path>
            </a:pathLst>
          </a:custGeom>
          <a:noFill/>
          <a:ln w="508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2260" b="0" i="0">
              <a:solidFill>
                <a:schemeClr val="lt1"/>
              </a:solidFill>
              <a:latin typeface="Source Sans Pro"/>
              <a:ea typeface="Source Sans Pro"/>
              <a:cs typeface="Source Sans Pro"/>
              <a:sym typeface="Source Sans Pro"/>
            </a:endParaRPr>
          </a:p>
        </p:txBody>
      </p:sp>
      <p:sp>
        <p:nvSpPr>
          <p:cNvPr id="18" name="Google Shape;18;p4"/>
          <p:cNvSpPr/>
          <p:nvPr/>
        </p:nvSpPr>
        <p:spPr>
          <a:xfrm>
            <a:off x="1035115" y="1113506"/>
            <a:ext cx="3127849" cy="3571762"/>
          </a:xfrm>
          <a:prstGeom prst="roundRect">
            <a:avLst>
              <a:gd name="adj" fmla="val 16667"/>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2260" b="0" i="0">
              <a:solidFill>
                <a:schemeClr val="lt1"/>
              </a:solidFill>
              <a:latin typeface="Source Sans Pro"/>
              <a:ea typeface="Source Sans Pro"/>
              <a:cs typeface="Source Sans Pro"/>
              <a:sym typeface="Source Sans Pro"/>
            </a:endParaRPr>
          </a:p>
        </p:txBody>
      </p:sp>
      <p:sp>
        <p:nvSpPr>
          <p:cNvPr id="19" name="Google Shape;19;p4"/>
          <p:cNvSpPr txBox="1">
            <a:spLocks noGrp="1"/>
          </p:cNvSpPr>
          <p:nvPr>
            <p:ph type="body" idx="1"/>
          </p:nvPr>
        </p:nvSpPr>
        <p:spPr>
          <a:xfrm>
            <a:off x="33695964" y="11446140"/>
            <a:ext cx="10994705" cy="2928043"/>
          </a:xfrm>
          <a:prstGeom prst="rect">
            <a:avLst/>
          </a:prstGeom>
          <a:noFill/>
          <a:ln>
            <a:noFill/>
          </a:ln>
        </p:spPr>
        <p:txBody>
          <a:bodyPr spcFirstLastPara="1" wrap="square" lIns="91425" tIns="45700" rIns="91425" bIns="45700" anchor="ctr" anchorCtr="0">
            <a:normAutofit/>
          </a:bodyPr>
          <a:lstStyle>
            <a:lvl1pPr marL="457200" lvl="0" indent="-228600" algn="l">
              <a:lnSpc>
                <a:spcPct val="100000"/>
              </a:lnSpc>
              <a:spcBef>
                <a:spcPts val="4200"/>
              </a:spcBef>
              <a:spcAft>
                <a:spcPts val="0"/>
              </a:spcAft>
              <a:buClr>
                <a:schemeClr val="accent3"/>
              </a:buClr>
              <a:buSzPts val="7560"/>
              <a:buNone/>
              <a:defRPr sz="7560" b="1" i="0">
                <a:solidFill>
                  <a:schemeClr val="accent3"/>
                </a:solidFill>
                <a:latin typeface="Source Sans Pro"/>
                <a:ea typeface="Source Sans Pro"/>
                <a:cs typeface="Source Sans Pro"/>
                <a:sym typeface="Source Sans Pro"/>
              </a:defRPr>
            </a:lvl1pPr>
            <a:lvl2pPr marL="914400" lvl="1" indent="-342900" algn="l">
              <a:lnSpc>
                <a:spcPct val="100000"/>
              </a:lnSpc>
              <a:spcBef>
                <a:spcPts val="2100"/>
              </a:spcBef>
              <a:spcAft>
                <a:spcPts val="0"/>
              </a:spcAft>
              <a:buClr>
                <a:schemeClr val="dk1"/>
              </a:buClr>
              <a:buSzPts val="1800"/>
              <a:buChar char="•"/>
              <a:defRPr/>
            </a:lvl2pPr>
            <a:lvl3pPr marL="1371600" lvl="2" indent="-342900" algn="l">
              <a:lnSpc>
                <a:spcPct val="100000"/>
              </a:lnSpc>
              <a:spcBef>
                <a:spcPts val="2100"/>
              </a:spcBef>
              <a:spcAft>
                <a:spcPts val="0"/>
              </a:spcAft>
              <a:buClr>
                <a:schemeClr val="dk1"/>
              </a:buClr>
              <a:buSzPts val="1800"/>
              <a:buChar char="•"/>
              <a:defRPr/>
            </a:lvl3pPr>
            <a:lvl4pPr marL="1828800" lvl="3" indent="-342900" algn="l">
              <a:lnSpc>
                <a:spcPct val="100000"/>
              </a:lnSpc>
              <a:spcBef>
                <a:spcPts val="2100"/>
              </a:spcBef>
              <a:spcAft>
                <a:spcPts val="0"/>
              </a:spcAft>
              <a:buClr>
                <a:schemeClr val="dk1"/>
              </a:buClr>
              <a:buSzPts val="1800"/>
              <a:buChar char="•"/>
              <a:defRPr/>
            </a:lvl4pPr>
            <a:lvl5pPr marL="2286000" lvl="4" indent="-342900" algn="l">
              <a:lnSpc>
                <a:spcPct val="100000"/>
              </a:lnSpc>
              <a:spcBef>
                <a:spcPts val="2100"/>
              </a:spcBef>
              <a:spcAft>
                <a:spcPts val="0"/>
              </a:spcAft>
              <a:buClr>
                <a:schemeClr val="dk1"/>
              </a:buClr>
              <a:buSzPts val="1800"/>
              <a:buChar char="•"/>
              <a:defRPr/>
            </a:lvl5pPr>
            <a:lvl6pPr marL="2743200" lvl="5" indent="-342900" algn="l">
              <a:lnSpc>
                <a:spcPct val="90000"/>
              </a:lnSpc>
              <a:spcBef>
                <a:spcPts val="2100"/>
              </a:spcBef>
              <a:spcAft>
                <a:spcPts val="0"/>
              </a:spcAft>
              <a:buClr>
                <a:schemeClr val="dk1"/>
              </a:buClr>
              <a:buSzPts val="1800"/>
              <a:buChar char="•"/>
              <a:defRPr/>
            </a:lvl6pPr>
            <a:lvl7pPr marL="3200400" lvl="6" indent="-342900" algn="l">
              <a:lnSpc>
                <a:spcPct val="90000"/>
              </a:lnSpc>
              <a:spcBef>
                <a:spcPts val="2100"/>
              </a:spcBef>
              <a:spcAft>
                <a:spcPts val="0"/>
              </a:spcAft>
              <a:buClr>
                <a:schemeClr val="dk1"/>
              </a:buClr>
              <a:buSzPts val="1800"/>
              <a:buChar char="•"/>
              <a:defRPr/>
            </a:lvl7pPr>
            <a:lvl8pPr marL="3657600" lvl="7" indent="-342900" algn="l">
              <a:lnSpc>
                <a:spcPct val="90000"/>
              </a:lnSpc>
              <a:spcBef>
                <a:spcPts val="2100"/>
              </a:spcBef>
              <a:spcAft>
                <a:spcPts val="0"/>
              </a:spcAft>
              <a:buClr>
                <a:schemeClr val="dk1"/>
              </a:buClr>
              <a:buSzPts val="1800"/>
              <a:buChar char="•"/>
              <a:defRPr/>
            </a:lvl8pPr>
            <a:lvl9pPr marL="4114800" lvl="8" indent="-342900" algn="l">
              <a:lnSpc>
                <a:spcPct val="90000"/>
              </a:lnSpc>
              <a:spcBef>
                <a:spcPts val="2100"/>
              </a:spcBef>
              <a:spcAft>
                <a:spcPts val="0"/>
              </a:spcAft>
              <a:buClr>
                <a:schemeClr val="dk1"/>
              </a:buClr>
              <a:buSzPts val="1800"/>
              <a:buChar char="•"/>
              <a:defRPr/>
            </a:lvl9pPr>
          </a:lstStyle>
          <a:p>
            <a:endParaRPr/>
          </a:p>
        </p:txBody>
      </p:sp>
      <p:sp>
        <p:nvSpPr>
          <p:cNvPr id="20" name="Google Shape;20;p4"/>
          <p:cNvSpPr txBox="1">
            <a:spLocks noGrp="1"/>
          </p:cNvSpPr>
          <p:nvPr>
            <p:ph type="body" idx="3"/>
          </p:nvPr>
        </p:nvSpPr>
        <p:spPr>
          <a:xfrm>
            <a:off x="33695964" y="14286158"/>
            <a:ext cx="14573601" cy="12823114"/>
          </a:xfrm>
          <a:prstGeom prst="rect">
            <a:avLst/>
          </a:prstGeom>
          <a:noFill/>
          <a:ln>
            <a:noFill/>
          </a:ln>
        </p:spPr>
        <p:txBody>
          <a:bodyPr spcFirstLastPara="1" wrap="square" lIns="91425" tIns="182875" rIns="91425" bIns="45700" anchor="t" anchorCtr="0">
            <a:normAutofit/>
          </a:bodyPr>
          <a:lstStyle>
            <a:lvl1pPr marL="457200" lvl="0" indent="-228600" algn="l">
              <a:lnSpc>
                <a:spcPct val="100000"/>
              </a:lnSpc>
              <a:spcBef>
                <a:spcPts val="4200"/>
              </a:spcBef>
              <a:spcAft>
                <a:spcPts val="0"/>
              </a:spcAft>
              <a:buClr>
                <a:srgbClr val="14484A"/>
              </a:buClr>
              <a:buSzPts val="15120"/>
              <a:buNone/>
              <a:defRPr sz="15120" b="0" i="0">
                <a:solidFill>
                  <a:srgbClr val="14484A"/>
                </a:solidFill>
                <a:latin typeface="Roboto Condensed"/>
                <a:ea typeface="Roboto Condensed"/>
                <a:cs typeface="Roboto Condensed"/>
                <a:sym typeface="Roboto Condensed"/>
              </a:defRPr>
            </a:lvl1pPr>
            <a:lvl2pPr marL="914400" lvl="1" indent="-342900" algn="l">
              <a:lnSpc>
                <a:spcPct val="100000"/>
              </a:lnSpc>
              <a:spcBef>
                <a:spcPts val="2100"/>
              </a:spcBef>
              <a:spcAft>
                <a:spcPts val="0"/>
              </a:spcAft>
              <a:buClr>
                <a:schemeClr val="dk1"/>
              </a:buClr>
              <a:buSzPts val="1800"/>
              <a:buChar char="•"/>
              <a:defRPr/>
            </a:lvl2pPr>
            <a:lvl3pPr marL="1371600" lvl="2" indent="-342900" algn="l">
              <a:lnSpc>
                <a:spcPct val="100000"/>
              </a:lnSpc>
              <a:spcBef>
                <a:spcPts val="2100"/>
              </a:spcBef>
              <a:spcAft>
                <a:spcPts val="0"/>
              </a:spcAft>
              <a:buClr>
                <a:schemeClr val="dk1"/>
              </a:buClr>
              <a:buSzPts val="1800"/>
              <a:buChar char="•"/>
              <a:defRPr/>
            </a:lvl3pPr>
            <a:lvl4pPr marL="1828800" lvl="3" indent="-342900" algn="l">
              <a:lnSpc>
                <a:spcPct val="100000"/>
              </a:lnSpc>
              <a:spcBef>
                <a:spcPts val="2100"/>
              </a:spcBef>
              <a:spcAft>
                <a:spcPts val="0"/>
              </a:spcAft>
              <a:buClr>
                <a:schemeClr val="dk1"/>
              </a:buClr>
              <a:buSzPts val="1800"/>
              <a:buChar char="•"/>
              <a:defRPr/>
            </a:lvl4pPr>
            <a:lvl5pPr marL="2286000" lvl="4" indent="-342900" algn="l">
              <a:lnSpc>
                <a:spcPct val="100000"/>
              </a:lnSpc>
              <a:spcBef>
                <a:spcPts val="2100"/>
              </a:spcBef>
              <a:spcAft>
                <a:spcPts val="0"/>
              </a:spcAft>
              <a:buClr>
                <a:schemeClr val="dk1"/>
              </a:buClr>
              <a:buSzPts val="1800"/>
              <a:buChar char="•"/>
              <a:defRPr/>
            </a:lvl5pPr>
            <a:lvl6pPr marL="2743200" lvl="5" indent="-342900" algn="l">
              <a:lnSpc>
                <a:spcPct val="90000"/>
              </a:lnSpc>
              <a:spcBef>
                <a:spcPts val="2100"/>
              </a:spcBef>
              <a:spcAft>
                <a:spcPts val="0"/>
              </a:spcAft>
              <a:buClr>
                <a:schemeClr val="dk1"/>
              </a:buClr>
              <a:buSzPts val="1800"/>
              <a:buChar char="•"/>
              <a:defRPr/>
            </a:lvl6pPr>
            <a:lvl7pPr marL="3200400" lvl="6" indent="-342900" algn="l">
              <a:lnSpc>
                <a:spcPct val="90000"/>
              </a:lnSpc>
              <a:spcBef>
                <a:spcPts val="2100"/>
              </a:spcBef>
              <a:spcAft>
                <a:spcPts val="0"/>
              </a:spcAft>
              <a:buClr>
                <a:schemeClr val="dk1"/>
              </a:buClr>
              <a:buSzPts val="1800"/>
              <a:buChar char="•"/>
              <a:defRPr/>
            </a:lvl7pPr>
            <a:lvl8pPr marL="3657600" lvl="7" indent="-342900" algn="l">
              <a:lnSpc>
                <a:spcPct val="90000"/>
              </a:lnSpc>
              <a:spcBef>
                <a:spcPts val="2100"/>
              </a:spcBef>
              <a:spcAft>
                <a:spcPts val="0"/>
              </a:spcAft>
              <a:buClr>
                <a:schemeClr val="dk1"/>
              </a:buClr>
              <a:buSzPts val="1800"/>
              <a:buChar char="•"/>
              <a:defRPr/>
            </a:lvl8pPr>
            <a:lvl9pPr marL="4114800" lvl="8" indent="-342900" algn="l">
              <a:lnSpc>
                <a:spcPct val="90000"/>
              </a:lnSpc>
              <a:spcBef>
                <a:spcPts val="2100"/>
              </a:spcBef>
              <a:spcAft>
                <a:spcPts val="0"/>
              </a:spcAft>
              <a:buClr>
                <a:schemeClr val="dk1"/>
              </a:buClr>
              <a:buSzPts val="1800"/>
              <a:buChar char="•"/>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op Photo, Title, Super Title, and 2 Content">
  <p:cSld name="Top Photo, Title, Super Title, and 2 Content">
    <p:spTree>
      <p:nvGrpSpPr>
        <p:cNvPr id="1" name="Shape 119"/>
        <p:cNvGrpSpPr/>
        <p:nvPr/>
      </p:nvGrpSpPr>
      <p:grpSpPr>
        <a:xfrm>
          <a:off x="0" y="0"/>
          <a:ext cx="0" cy="0"/>
          <a:chOff x="0" y="0"/>
          <a:chExt cx="0" cy="0"/>
        </a:xfrm>
      </p:grpSpPr>
      <p:sp>
        <p:nvSpPr>
          <p:cNvPr id="120" name="Google Shape;120;p22"/>
          <p:cNvSpPr txBox="1">
            <a:spLocks noGrp="1"/>
          </p:cNvSpPr>
          <p:nvPr>
            <p:ph type="title"/>
          </p:nvPr>
        </p:nvSpPr>
        <p:spPr>
          <a:xfrm>
            <a:off x="3520442" y="16459202"/>
            <a:ext cx="43916599" cy="460368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5120"/>
              <a:buFont typeface="Roboto Condensed"/>
              <a:buNone/>
              <a:defRPr sz="15120" b="0" i="0">
                <a:latin typeface="Roboto Condensed"/>
                <a:ea typeface="Roboto Condensed"/>
                <a:cs typeface="Roboto Condensed"/>
                <a:sym typeface="Roboto Condensed"/>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1" name="Google Shape;121;p22"/>
          <p:cNvSpPr txBox="1">
            <a:spLocks noGrp="1"/>
          </p:cNvSpPr>
          <p:nvPr>
            <p:ph type="body" idx="1"/>
          </p:nvPr>
        </p:nvSpPr>
        <p:spPr>
          <a:xfrm>
            <a:off x="3520442" y="21785525"/>
            <a:ext cx="21371561" cy="11132880"/>
          </a:xfrm>
          <a:prstGeom prst="rect">
            <a:avLst/>
          </a:prstGeom>
          <a:noFill/>
          <a:ln>
            <a:noFill/>
          </a:ln>
        </p:spPr>
        <p:txBody>
          <a:bodyPr spcFirstLastPara="1" wrap="square" lIns="91425" tIns="45700" rIns="91425" bIns="45700" anchor="t" anchorCtr="0">
            <a:normAutofit/>
          </a:bodyPr>
          <a:lstStyle>
            <a:lvl1pPr marL="457200" lvl="0" indent="-228600" algn="l">
              <a:lnSpc>
                <a:spcPct val="150000"/>
              </a:lnSpc>
              <a:spcBef>
                <a:spcPts val="4200"/>
              </a:spcBef>
              <a:spcAft>
                <a:spcPts val="0"/>
              </a:spcAft>
              <a:buClr>
                <a:schemeClr val="dk1"/>
              </a:buClr>
              <a:buSzPts val="9240"/>
              <a:buNone/>
              <a:defRPr sz="9240" b="0" i="0">
                <a:latin typeface="Source Sans Pro"/>
                <a:ea typeface="Source Sans Pro"/>
                <a:cs typeface="Source Sans Pro"/>
                <a:sym typeface="Source Sans Pro"/>
              </a:defRPr>
            </a:lvl1pPr>
            <a:lvl2pPr marL="914400" lvl="1" indent="-815339" algn="l">
              <a:lnSpc>
                <a:spcPct val="150000"/>
              </a:lnSpc>
              <a:spcBef>
                <a:spcPts val="2100"/>
              </a:spcBef>
              <a:spcAft>
                <a:spcPts val="0"/>
              </a:spcAft>
              <a:buClr>
                <a:schemeClr val="dk1"/>
              </a:buClr>
              <a:buSzPts val="9240"/>
              <a:buChar char="•"/>
              <a:defRPr b="0" i="0">
                <a:latin typeface="Source Sans Pro"/>
                <a:ea typeface="Source Sans Pro"/>
                <a:cs typeface="Source Sans Pro"/>
                <a:sym typeface="Source Sans Pro"/>
              </a:defRPr>
            </a:lvl2pPr>
            <a:lvl3pPr marL="1371600" lvl="2" indent="-762000" algn="l">
              <a:lnSpc>
                <a:spcPct val="150000"/>
              </a:lnSpc>
              <a:spcBef>
                <a:spcPts val="2100"/>
              </a:spcBef>
              <a:spcAft>
                <a:spcPts val="0"/>
              </a:spcAft>
              <a:buClr>
                <a:schemeClr val="dk1"/>
              </a:buClr>
              <a:buSzPts val="8400"/>
              <a:buChar char="•"/>
              <a:defRPr b="0" i="0">
                <a:latin typeface="Source Sans Pro"/>
                <a:ea typeface="Source Sans Pro"/>
                <a:cs typeface="Source Sans Pro"/>
                <a:sym typeface="Source Sans Pro"/>
              </a:defRPr>
            </a:lvl3pPr>
            <a:lvl4pPr marL="1828800" lvl="3" indent="-708660" algn="l">
              <a:lnSpc>
                <a:spcPct val="150000"/>
              </a:lnSpc>
              <a:spcBef>
                <a:spcPts val="2100"/>
              </a:spcBef>
              <a:spcAft>
                <a:spcPts val="0"/>
              </a:spcAft>
              <a:buClr>
                <a:schemeClr val="dk1"/>
              </a:buClr>
              <a:buSzPts val="7560"/>
              <a:buChar char="•"/>
              <a:defRPr b="0" i="0">
                <a:latin typeface="Source Sans Pro"/>
                <a:ea typeface="Source Sans Pro"/>
                <a:cs typeface="Source Sans Pro"/>
                <a:sym typeface="Source Sans Pro"/>
              </a:defRPr>
            </a:lvl4pPr>
            <a:lvl5pPr marL="2286000" lvl="4" indent="-708660" algn="l">
              <a:lnSpc>
                <a:spcPct val="150000"/>
              </a:lnSpc>
              <a:spcBef>
                <a:spcPts val="2100"/>
              </a:spcBef>
              <a:spcAft>
                <a:spcPts val="0"/>
              </a:spcAft>
              <a:buClr>
                <a:schemeClr val="dk1"/>
              </a:buClr>
              <a:buSzPts val="7560"/>
              <a:buChar char="•"/>
              <a:defRPr b="0" i="0">
                <a:latin typeface="Source Sans Pro"/>
                <a:ea typeface="Source Sans Pro"/>
                <a:cs typeface="Source Sans Pro"/>
                <a:sym typeface="Source Sans Pro"/>
              </a:defRPr>
            </a:lvl5pPr>
            <a:lvl6pPr marL="2743200" lvl="5" indent="-342900" algn="l">
              <a:lnSpc>
                <a:spcPct val="90000"/>
              </a:lnSpc>
              <a:spcBef>
                <a:spcPts val="2100"/>
              </a:spcBef>
              <a:spcAft>
                <a:spcPts val="0"/>
              </a:spcAft>
              <a:buClr>
                <a:schemeClr val="dk1"/>
              </a:buClr>
              <a:buSzPts val="1800"/>
              <a:buChar char="•"/>
              <a:defRPr/>
            </a:lvl6pPr>
            <a:lvl7pPr marL="3200400" lvl="6" indent="-342900" algn="l">
              <a:lnSpc>
                <a:spcPct val="90000"/>
              </a:lnSpc>
              <a:spcBef>
                <a:spcPts val="2100"/>
              </a:spcBef>
              <a:spcAft>
                <a:spcPts val="0"/>
              </a:spcAft>
              <a:buClr>
                <a:schemeClr val="dk1"/>
              </a:buClr>
              <a:buSzPts val="1800"/>
              <a:buChar char="•"/>
              <a:defRPr/>
            </a:lvl7pPr>
            <a:lvl8pPr marL="3657600" lvl="7" indent="-342900" algn="l">
              <a:lnSpc>
                <a:spcPct val="90000"/>
              </a:lnSpc>
              <a:spcBef>
                <a:spcPts val="2100"/>
              </a:spcBef>
              <a:spcAft>
                <a:spcPts val="0"/>
              </a:spcAft>
              <a:buClr>
                <a:schemeClr val="dk1"/>
              </a:buClr>
              <a:buSzPts val="1800"/>
              <a:buChar char="•"/>
              <a:defRPr/>
            </a:lvl8pPr>
            <a:lvl9pPr marL="4114800" lvl="8" indent="-342900" algn="l">
              <a:lnSpc>
                <a:spcPct val="90000"/>
              </a:lnSpc>
              <a:spcBef>
                <a:spcPts val="2100"/>
              </a:spcBef>
              <a:spcAft>
                <a:spcPts val="0"/>
              </a:spcAft>
              <a:buClr>
                <a:schemeClr val="dk1"/>
              </a:buClr>
              <a:buSzPts val="1800"/>
              <a:buChar char="•"/>
              <a:defRPr/>
            </a:lvl9pPr>
          </a:lstStyle>
          <a:p>
            <a:endParaRPr/>
          </a:p>
        </p:txBody>
      </p:sp>
      <p:sp>
        <p:nvSpPr>
          <p:cNvPr id="122" name="Google Shape;122;p22"/>
          <p:cNvSpPr txBox="1">
            <a:spLocks noGrp="1"/>
          </p:cNvSpPr>
          <p:nvPr>
            <p:ph type="body" idx="2"/>
          </p:nvPr>
        </p:nvSpPr>
        <p:spPr>
          <a:xfrm>
            <a:off x="26065480" y="21785525"/>
            <a:ext cx="21371561" cy="11132880"/>
          </a:xfrm>
          <a:prstGeom prst="rect">
            <a:avLst/>
          </a:prstGeom>
          <a:noFill/>
          <a:ln>
            <a:noFill/>
          </a:ln>
        </p:spPr>
        <p:txBody>
          <a:bodyPr spcFirstLastPara="1" wrap="square" lIns="91425" tIns="45700" rIns="91425" bIns="45700" anchor="t" anchorCtr="0">
            <a:normAutofit/>
          </a:bodyPr>
          <a:lstStyle>
            <a:lvl1pPr marL="457200" lvl="0" indent="-228600" algn="l">
              <a:lnSpc>
                <a:spcPct val="150000"/>
              </a:lnSpc>
              <a:spcBef>
                <a:spcPts val="4200"/>
              </a:spcBef>
              <a:spcAft>
                <a:spcPts val="0"/>
              </a:spcAft>
              <a:buClr>
                <a:schemeClr val="dk1"/>
              </a:buClr>
              <a:buSzPts val="9240"/>
              <a:buNone/>
              <a:defRPr sz="9240" b="0" i="0">
                <a:latin typeface="Source Sans Pro"/>
                <a:ea typeface="Source Sans Pro"/>
                <a:cs typeface="Source Sans Pro"/>
                <a:sym typeface="Source Sans Pro"/>
              </a:defRPr>
            </a:lvl1pPr>
            <a:lvl2pPr marL="914400" lvl="1" indent="-815339" algn="l">
              <a:lnSpc>
                <a:spcPct val="150000"/>
              </a:lnSpc>
              <a:spcBef>
                <a:spcPts val="2100"/>
              </a:spcBef>
              <a:spcAft>
                <a:spcPts val="0"/>
              </a:spcAft>
              <a:buClr>
                <a:schemeClr val="dk1"/>
              </a:buClr>
              <a:buSzPts val="9240"/>
              <a:buChar char="•"/>
              <a:defRPr b="0" i="0">
                <a:latin typeface="Source Sans Pro"/>
                <a:ea typeface="Source Sans Pro"/>
                <a:cs typeface="Source Sans Pro"/>
                <a:sym typeface="Source Sans Pro"/>
              </a:defRPr>
            </a:lvl2pPr>
            <a:lvl3pPr marL="1371600" lvl="2" indent="-762000" algn="l">
              <a:lnSpc>
                <a:spcPct val="150000"/>
              </a:lnSpc>
              <a:spcBef>
                <a:spcPts val="2100"/>
              </a:spcBef>
              <a:spcAft>
                <a:spcPts val="0"/>
              </a:spcAft>
              <a:buClr>
                <a:schemeClr val="dk1"/>
              </a:buClr>
              <a:buSzPts val="8400"/>
              <a:buChar char="•"/>
              <a:defRPr b="0" i="0">
                <a:latin typeface="Source Sans Pro"/>
                <a:ea typeface="Source Sans Pro"/>
                <a:cs typeface="Source Sans Pro"/>
                <a:sym typeface="Source Sans Pro"/>
              </a:defRPr>
            </a:lvl3pPr>
            <a:lvl4pPr marL="1828800" lvl="3" indent="-708660" algn="l">
              <a:lnSpc>
                <a:spcPct val="150000"/>
              </a:lnSpc>
              <a:spcBef>
                <a:spcPts val="2100"/>
              </a:spcBef>
              <a:spcAft>
                <a:spcPts val="0"/>
              </a:spcAft>
              <a:buClr>
                <a:schemeClr val="dk1"/>
              </a:buClr>
              <a:buSzPts val="7560"/>
              <a:buChar char="•"/>
              <a:defRPr b="0" i="0">
                <a:latin typeface="Source Sans Pro"/>
                <a:ea typeface="Source Sans Pro"/>
                <a:cs typeface="Source Sans Pro"/>
                <a:sym typeface="Source Sans Pro"/>
              </a:defRPr>
            </a:lvl4pPr>
            <a:lvl5pPr marL="2286000" lvl="4" indent="-708660" algn="l">
              <a:lnSpc>
                <a:spcPct val="150000"/>
              </a:lnSpc>
              <a:spcBef>
                <a:spcPts val="2100"/>
              </a:spcBef>
              <a:spcAft>
                <a:spcPts val="0"/>
              </a:spcAft>
              <a:buClr>
                <a:schemeClr val="dk1"/>
              </a:buClr>
              <a:buSzPts val="7560"/>
              <a:buChar char="•"/>
              <a:defRPr b="0" i="0">
                <a:latin typeface="Source Sans Pro"/>
                <a:ea typeface="Source Sans Pro"/>
                <a:cs typeface="Source Sans Pro"/>
                <a:sym typeface="Source Sans Pro"/>
              </a:defRPr>
            </a:lvl5pPr>
            <a:lvl6pPr marL="2743200" lvl="5" indent="-342900" algn="l">
              <a:lnSpc>
                <a:spcPct val="90000"/>
              </a:lnSpc>
              <a:spcBef>
                <a:spcPts val="2100"/>
              </a:spcBef>
              <a:spcAft>
                <a:spcPts val="0"/>
              </a:spcAft>
              <a:buClr>
                <a:schemeClr val="dk1"/>
              </a:buClr>
              <a:buSzPts val="1800"/>
              <a:buChar char="•"/>
              <a:defRPr/>
            </a:lvl6pPr>
            <a:lvl7pPr marL="3200400" lvl="6" indent="-342900" algn="l">
              <a:lnSpc>
                <a:spcPct val="90000"/>
              </a:lnSpc>
              <a:spcBef>
                <a:spcPts val="2100"/>
              </a:spcBef>
              <a:spcAft>
                <a:spcPts val="0"/>
              </a:spcAft>
              <a:buClr>
                <a:schemeClr val="dk1"/>
              </a:buClr>
              <a:buSzPts val="1800"/>
              <a:buChar char="•"/>
              <a:defRPr/>
            </a:lvl7pPr>
            <a:lvl8pPr marL="3657600" lvl="7" indent="-342900" algn="l">
              <a:lnSpc>
                <a:spcPct val="90000"/>
              </a:lnSpc>
              <a:spcBef>
                <a:spcPts val="2100"/>
              </a:spcBef>
              <a:spcAft>
                <a:spcPts val="0"/>
              </a:spcAft>
              <a:buClr>
                <a:schemeClr val="dk1"/>
              </a:buClr>
              <a:buSzPts val="1800"/>
              <a:buChar char="•"/>
              <a:defRPr/>
            </a:lvl8pPr>
            <a:lvl9pPr marL="4114800" lvl="8" indent="-342900" algn="l">
              <a:lnSpc>
                <a:spcPct val="90000"/>
              </a:lnSpc>
              <a:spcBef>
                <a:spcPts val="2100"/>
              </a:spcBef>
              <a:spcAft>
                <a:spcPts val="0"/>
              </a:spcAft>
              <a:buClr>
                <a:schemeClr val="dk1"/>
              </a:buClr>
              <a:buSzPts val="1800"/>
              <a:buChar char="•"/>
              <a:defRPr/>
            </a:lvl9pPr>
          </a:lstStyle>
          <a:p>
            <a:endParaRPr/>
          </a:p>
        </p:txBody>
      </p:sp>
      <p:sp>
        <p:nvSpPr>
          <p:cNvPr id="123" name="Google Shape;123;p22"/>
          <p:cNvSpPr>
            <a:spLocks noGrp="1"/>
          </p:cNvSpPr>
          <p:nvPr>
            <p:ph type="pic" idx="3"/>
          </p:nvPr>
        </p:nvSpPr>
        <p:spPr>
          <a:xfrm>
            <a:off x="2" y="3"/>
            <a:ext cx="51206404" cy="14305291"/>
          </a:xfrm>
          <a:prstGeom prst="rect">
            <a:avLst/>
          </a:prstGeom>
          <a:solidFill>
            <a:srgbClr val="FFF2E3"/>
          </a:solidFill>
          <a:ln>
            <a:noFill/>
          </a:ln>
        </p:spPr>
      </p:sp>
      <p:sp>
        <p:nvSpPr>
          <p:cNvPr id="124" name="Google Shape;124;p22"/>
          <p:cNvSpPr txBox="1">
            <a:spLocks noGrp="1"/>
          </p:cNvSpPr>
          <p:nvPr>
            <p:ph type="body" idx="4"/>
          </p:nvPr>
        </p:nvSpPr>
        <p:spPr>
          <a:xfrm>
            <a:off x="3520440" y="15830487"/>
            <a:ext cx="22613556" cy="1203974"/>
          </a:xfrm>
          <a:prstGeom prst="rect">
            <a:avLst/>
          </a:prstGeom>
          <a:noFill/>
          <a:ln>
            <a:noFill/>
          </a:ln>
        </p:spPr>
        <p:txBody>
          <a:bodyPr spcFirstLastPara="1" wrap="square" lIns="91425" tIns="45700" rIns="91425" bIns="45700" anchor="ctr" anchorCtr="0">
            <a:noAutofit/>
          </a:bodyPr>
          <a:lstStyle>
            <a:lvl1pPr marL="457200" lvl="0" indent="-228600" algn="l">
              <a:lnSpc>
                <a:spcPct val="100000"/>
              </a:lnSpc>
              <a:spcBef>
                <a:spcPts val="4200"/>
              </a:spcBef>
              <a:spcAft>
                <a:spcPts val="0"/>
              </a:spcAft>
              <a:buClr>
                <a:schemeClr val="accent3"/>
              </a:buClr>
              <a:buSzPts val="7560"/>
              <a:buNone/>
              <a:defRPr sz="7560" b="0" i="0">
                <a:solidFill>
                  <a:schemeClr val="accent3"/>
                </a:solidFill>
                <a:latin typeface="Source Sans Pro"/>
                <a:ea typeface="Source Sans Pro"/>
                <a:cs typeface="Source Sans Pro"/>
                <a:sym typeface="Source Sans Pro"/>
              </a:defRPr>
            </a:lvl1pPr>
            <a:lvl2pPr marL="914400" lvl="1" indent="-342900" algn="l">
              <a:lnSpc>
                <a:spcPct val="100000"/>
              </a:lnSpc>
              <a:spcBef>
                <a:spcPts val="2100"/>
              </a:spcBef>
              <a:spcAft>
                <a:spcPts val="0"/>
              </a:spcAft>
              <a:buClr>
                <a:schemeClr val="dk1"/>
              </a:buClr>
              <a:buSzPts val="1800"/>
              <a:buChar char="•"/>
              <a:defRPr/>
            </a:lvl2pPr>
            <a:lvl3pPr marL="1371600" lvl="2" indent="-342900" algn="l">
              <a:lnSpc>
                <a:spcPct val="100000"/>
              </a:lnSpc>
              <a:spcBef>
                <a:spcPts val="2100"/>
              </a:spcBef>
              <a:spcAft>
                <a:spcPts val="0"/>
              </a:spcAft>
              <a:buClr>
                <a:schemeClr val="dk1"/>
              </a:buClr>
              <a:buSzPts val="1800"/>
              <a:buChar char="•"/>
              <a:defRPr/>
            </a:lvl3pPr>
            <a:lvl4pPr marL="1828800" lvl="3" indent="-342900" algn="l">
              <a:lnSpc>
                <a:spcPct val="100000"/>
              </a:lnSpc>
              <a:spcBef>
                <a:spcPts val="2100"/>
              </a:spcBef>
              <a:spcAft>
                <a:spcPts val="0"/>
              </a:spcAft>
              <a:buClr>
                <a:schemeClr val="dk1"/>
              </a:buClr>
              <a:buSzPts val="1800"/>
              <a:buChar char="•"/>
              <a:defRPr/>
            </a:lvl4pPr>
            <a:lvl5pPr marL="2286000" lvl="4" indent="-342900" algn="l">
              <a:lnSpc>
                <a:spcPct val="100000"/>
              </a:lnSpc>
              <a:spcBef>
                <a:spcPts val="2100"/>
              </a:spcBef>
              <a:spcAft>
                <a:spcPts val="0"/>
              </a:spcAft>
              <a:buClr>
                <a:schemeClr val="dk1"/>
              </a:buClr>
              <a:buSzPts val="1800"/>
              <a:buChar char="•"/>
              <a:defRPr/>
            </a:lvl5pPr>
            <a:lvl6pPr marL="2743200" lvl="5" indent="-342900" algn="l">
              <a:lnSpc>
                <a:spcPct val="90000"/>
              </a:lnSpc>
              <a:spcBef>
                <a:spcPts val="2100"/>
              </a:spcBef>
              <a:spcAft>
                <a:spcPts val="0"/>
              </a:spcAft>
              <a:buClr>
                <a:schemeClr val="dk1"/>
              </a:buClr>
              <a:buSzPts val="1800"/>
              <a:buChar char="•"/>
              <a:defRPr/>
            </a:lvl6pPr>
            <a:lvl7pPr marL="3200400" lvl="6" indent="-342900" algn="l">
              <a:lnSpc>
                <a:spcPct val="90000"/>
              </a:lnSpc>
              <a:spcBef>
                <a:spcPts val="2100"/>
              </a:spcBef>
              <a:spcAft>
                <a:spcPts val="0"/>
              </a:spcAft>
              <a:buClr>
                <a:schemeClr val="dk1"/>
              </a:buClr>
              <a:buSzPts val="1800"/>
              <a:buChar char="•"/>
              <a:defRPr/>
            </a:lvl7pPr>
            <a:lvl8pPr marL="3657600" lvl="7" indent="-342900" algn="l">
              <a:lnSpc>
                <a:spcPct val="90000"/>
              </a:lnSpc>
              <a:spcBef>
                <a:spcPts val="2100"/>
              </a:spcBef>
              <a:spcAft>
                <a:spcPts val="0"/>
              </a:spcAft>
              <a:buClr>
                <a:schemeClr val="dk1"/>
              </a:buClr>
              <a:buSzPts val="1800"/>
              <a:buChar char="•"/>
              <a:defRPr/>
            </a:lvl8pPr>
            <a:lvl9pPr marL="4114800" lvl="8" indent="-342900" algn="l">
              <a:lnSpc>
                <a:spcPct val="90000"/>
              </a:lnSpc>
              <a:spcBef>
                <a:spcPts val="2100"/>
              </a:spcBef>
              <a:spcAft>
                <a:spcPts val="0"/>
              </a:spcAft>
              <a:buClr>
                <a:schemeClr val="dk1"/>
              </a:buClr>
              <a:buSzPts val="1800"/>
              <a:buChar char="•"/>
              <a:defRPr/>
            </a:lvl9pPr>
          </a:lstStyle>
          <a:p>
            <a:endParaRPr/>
          </a:p>
        </p:txBody>
      </p:sp>
      <p:sp>
        <p:nvSpPr>
          <p:cNvPr id="125" name="Google Shape;125;p22"/>
          <p:cNvSpPr/>
          <p:nvPr/>
        </p:nvSpPr>
        <p:spPr>
          <a:xfrm rot="5400000">
            <a:off x="-2351849" y="17638164"/>
            <a:ext cx="6320731" cy="1617038"/>
          </a:xfrm>
          <a:prstGeom prst="round2SameRect">
            <a:avLst>
              <a:gd name="adj1" fmla="val 16667"/>
              <a:gd name="adj2" fmla="val 0"/>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2260" b="0" i="0">
              <a:solidFill>
                <a:schemeClr val="lt1"/>
              </a:solidFill>
              <a:latin typeface="Source Sans Pro"/>
              <a:ea typeface="Source Sans Pro"/>
              <a:cs typeface="Source Sans Pro"/>
              <a:sym typeface="Source Sans Pro"/>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op Photo, Title, Sub-Title, Super Title, and 2 Content">
  <p:cSld name="Top Photo, Title, Sub-Title, Super Title, and 2 Content">
    <p:spTree>
      <p:nvGrpSpPr>
        <p:cNvPr id="1" name="Shape 126"/>
        <p:cNvGrpSpPr/>
        <p:nvPr/>
      </p:nvGrpSpPr>
      <p:grpSpPr>
        <a:xfrm>
          <a:off x="0" y="0"/>
          <a:ext cx="0" cy="0"/>
          <a:chOff x="0" y="0"/>
          <a:chExt cx="0" cy="0"/>
        </a:xfrm>
      </p:grpSpPr>
      <p:sp>
        <p:nvSpPr>
          <p:cNvPr id="127" name="Google Shape;127;p23"/>
          <p:cNvSpPr txBox="1">
            <a:spLocks noGrp="1"/>
          </p:cNvSpPr>
          <p:nvPr>
            <p:ph type="title"/>
          </p:nvPr>
        </p:nvSpPr>
        <p:spPr>
          <a:xfrm>
            <a:off x="3520442" y="16459202"/>
            <a:ext cx="43916599" cy="460368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5120"/>
              <a:buFont typeface="Roboto Condensed"/>
              <a:buNone/>
              <a:defRPr sz="15120" b="0" i="0">
                <a:latin typeface="Roboto Condensed"/>
                <a:ea typeface="Roboto Condensed"/>
                <a:cs typeface="Roboto Condensed"/>
                <a:sym typeface="Roboto Condensed"/>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8" name="Google Shape;128;p23"/>
          <p:cNvSpPr txBox="1">
            <a:spLocks noGrp="1"/>
          </p:cNvSpPr>
          <p:nvPr>
            <p:ph type="body" idx="1"/>
          </p:nvPr>
        </p:nvSpPr>
        <p:spPr>
          <a:xfrm>
            <a:off x="3520442" y="21785525"/>
            <a:ext cx="21371561" cy="11132880"/>
          </a:xfrm>
          <a:prstGeom prst="rect">
            <a:avLst/>
          </a:prstGeom>
          <a:noFill/>
          <a:ln>
            <a:noFill/>
          </a:ln>
        </p:spPr>
        <p:txBody>
          <a:bodyPr spcFirstLastPara="1" wrap="square" lIns="91425" tIns="45700" rIns="91425" bIns="45700" anchor="t" anchorCtr="0">
            <a:normAutofit/>
          </a:bodyPr>
          <a:lstStyle>
            <a:lvl1pPr marL="457200" lvl="0" indent="-228600" algn="l">
              <a:lnSpc>
                <a:spcPct val="150000"/>
              </a:lnSpc>
              <a:spcBef>
                <a:spcPts val="4200"/>
              </a:spcBef>
              <a:spcAft>
                <a:spcPts val="0"/>
              </a:spcAft>
              <a:buClr>
                <a:schemeClr val="dk1"/>
              </a:buClr>
              <a:buSzPts val="9240"/>
              <a:buNone/>
              <a:defRPr sz="9240" b="0" i="0">
                <a:latin typeface="Source Sans Pro"/>
                <a:ea typeface="Source Sans Pro"/>
                <a:cs typeface="Source Sans Pro"/>
                <a:sym typeface="Source Sans Pro"/>
              </a:defRPr>
            </a:lvl1pPr>
            <a:lvl2pPr marL="914400" lvl="1" indent="-815339" algn="l">
              <a:lnSpc>
                <a:spcPct val="150000"/>
              </a:lnSpc>
              <a:spcBef>
                <a:spcPts val="2100"/>
              </a:spcBef>
              <a:spcAft>
                <a:spcPts val="0"/>
              </a:spcAft>
              <a:buClr>
                <a:schemeClr val="dk1"/>
              </a:buClr>
              <a:buSzPts val="9240"/>
              <a:buChar char="•"/>
              <a:defRPr b="0" i="0">
                <a:latin typeface="Source Sans Pro"/>
                <a:ea typeface="Source Sans Pro"/>
                <a:cs typeface="Source Sans Pro"/>
                <a:sym typeface="Source Sans Pro"/>
              </a:defRPr>
            </a:lvl2pPr>
            <a:lvl3pPr marL="1371600" lvl="2" indent="-762000" algn="l">
              <a:lnSpc>
                <a:spcPct val="150000"/>
              </a:lnSpc>
              <a:spcBef>
                <a:spcPts val="2100"/>
              </a:spcBef>
              <a:spcAft>
                <a:spcPts val="0"/>
              </a:spcAft>
              <a:buClr>
                <a:schemeClr val="dk1"/>
              </a:buClr>
              <a:buSzPts val="8400"/>
              <a:buChar char="•"/>
              <a:defRPr b="0" i="0">
                <a:latin typeface="Source Sans Pro"/>
                <a:ea typeface="Source Sans Pro"/>
                <a:cs typeface="Source Sans Pro"/>
                <a:sym typeface="Source Sans Pro"/>
              </a:defRPr>
            </a:lvl3pPr>
            <a:lvl4pPr marL="1828800" lvl="3" indent="-708660" algn="l">
              <a:lnSpc>
                <a:spcPct val="150000"/>
              </a:lnSpc>
              <a:spcBef>
                <a:spcPts val="2100"/>
              </a:spcBef>
              <a:spcAft>
                <a:spcPts val="0"/>
              </a:spcAft>
              <a:buClr>
                <a:schemeClr val="dk1"/>
              </a:buClr>
              <a:buSzPts val="7560"/>
              <a:buChar char="•"/>
              <a:defRPr b="0" i="0">
                <a:latin typeface="Source Sans Pro"/>
                <a:ea typeface="Source Sans Pro"/>
                <a:cs typeface="Source Sans Pro"/>
                <a:sym typeface="Source Sans Pro"/>
              </a:defRPr>
            </a:lvl4pPr>
            <a:lvl5pPr marL="2286000" lvl="4" indent="-708660" algn="l">
              <a:lnSpc>
                <a:spcPct val="150000"/>
              </a:lnSpc>
              <a:spcBef>
                <a:spcPts val="2100"/>
              </a:spcBef>
              <a:spcAft>
                <a:spcPts val="0"/>
              </a:spcAft>
              <a:buClr>
                <a:schemeClr val="dk1"/>
              </a:buClr>
              <a:buSzPts val="7560"/>
              <a:buChar char="•"/>
              <a:defRPr b="0" i="0">
                <a:latin typeface="Source Sans Pro"/>
                <a:ea typeface="Source Sans Pro"/>
                <a:cs typeface="Source Sans Pro"/>
                <a:sym typeface="Source Sans Pro"/>
              </a:defRPr>
            </a:lvl5pPr>
            <a:lvl6pPr marL="2743200" lvl="5" indent="-342900" algn="l">
              <a:lnSpc>
                <a:spcPct val="90000"/>
              </a:lnSpc>
              <a:spcBef>
                <a:spcPts val="2100"/>
              </a:spcBef>
              <a:spcAft>
                <a:spcPts val="0"/>
              </a:spcAft>
              <a:buClr>
                <a:schemeClr val="dk1"/>
              </a:buClr>
              <a:buSzPts val="1800"/>
              <a:buChar char="•"/>
              <a:defRPr/>
            </a:lvl6pPr>
            <a:lvl7pPr marL="3200400" lvl="6" indent="-342900" algn="l">
              <a:lnSpc>
                <a:spcPct val="90000"/>
              </a:lnSpc>
              <a:spcBef>
                <a:spcPts val="2100"/>
              </a:spcBef>
              <a:spcAft>
                <a:spcPts val="0"/>
              </a:spcAft>
              <a:buClr>
                <a:schemeClr val="dk1"/>
              </a:buClr>
              <a:buSzPts val="1800"/>
              <a:buChar char="•"/>
              <a:defRPr/>
            </a:lvl7pPr>
            <a:lvl8pPr marL="3657600" lvl="7" indent="-342900" algn="l">
              <a:lnSpc>
                <a:spcPct val="90000"/>
              </a:lnSpc>
              <a:spcBef>
                <a:spcPts val="2100"/>
              </a:spcBef>
              <a:spcAft>
                <a:spcPts val="0"/>
              </a:spcAft>
              <a:buClr>
                <a:schemeClr val="dk1"/>
              </a:buClr>
              <a:buSzPts val="1800"/>
              <a:buChar char="•"/>
              <a:defRPr/>
            </a:lvl8pPr>
            <a:lvl9pPr marL="4114800" lvl="8" indent="-342900" algn="l">
              <a:lnSpc>
                <a:spcPct val="90000"/>
              </a:lnSpc>
              <a:spcBef>
                <a:spcPts val="2100"/>
              </a:spcBef>
              <a:spcAft>
                <a:spcPts val="0"/>
              </a:spcAft>
              <a:buClr>
                <a:schemeClr val="dk1"/>
              </a:buClr>
              <a:buSzPts val="1800"/>
              <a:buChar char="•"/>
              <a:defRPr/>
            </a:lvl9pPr>
          </a:lstStyle>
          <a:p>
            <a:endParaRPr/>
          </a:p>
        </p:txBody>
      </p:sp>
      <p:sp>
        <p:nvSpPr>
          <p:cNvPr id="129" name="Google Shape;129;p23"/>
          <p:cNvSpPr txBox="1">
            <a:spLocks noGrp="1"/>
          </p:cNvSpPr>
          <p:nvPr>
            <p:ph type="body" idx="2"/>
          </p:nvPr>
        </p:nvSpPr>
        <p:spPr>
          <a:xfrm>
            <a:off x="26065480" y="21785525"/>
            <a:ext cx="21371561" cy="11132880"/>
          </a:xfrm>
          <a:prstGeom prst="rect">
            <a:avLst/>
          </a:prstGeom>
          <a:noFill/>
          <a:ln>
            <a:noFill/>
          </a:ln>
        </p:spPr>
        <p:txBody>
          <a:bodyPr spcFirstLastPara="1" wrap="square" lIns="91425" tIns="45700" rIns="91425" bIns="45700" anchor="t" anchorCtr="0">
            <a:normAutofit/>
          </a:bodyPr>
          <a:lstStyle>
            <a:lvl1pPr marL="457200" lvl="0" indent="-228600" algn="l">
              <a:lnSpc>
                <a:spcPct val="150000"/>
              </a:lnSpc>
              <a:spcBef>
                <a:spcPts val="4200"/>
              </a:spcBef>
              <a:spcAft>
                <a:spcPts val="0"/>
              </a:spcAft>
              <a:buClr>
                <a:schemeClr val="dk1"/>
              </a:buClr>
              <a:buSzPts val="9240"/>
              <a:buNone/>
              <a:defRPr sz="9240" b="0" i="0">
                <a:latin typeface="Source Sans Pro"/>
                <a:ea typeface="Source Sans Pro"/>
                <a:cs typeface="Source Sans Pro"/>
                <a:sym typeface="Source Sans Pro"/>
              </a:defRPr>
            </a:lvl1pPr>
            <a:lvl2pPr marL="914400" lvl="1" indent="-815339" algn="l">
              <a:lnSpc>
                <a:spcPct val="150000"/>
              </a:lnSpc>
              <a:spcBef>
                <a:spcPts val="2100"/>
              </a:spcBef>
              <a:spcAft>
                <a:spcPts val="0"/>
              </a:spcAft>
              <a:buClr>
                <a:schemeClr val="dk1"/>
              </a:buClr>
              <a:buSzPts val="9240"/>
              <a:buChar char="•"/>
              <a:defRPr b="0" i="0">
                <a:latin typeface="Source Sans Pro"/>
                <a:ea typeface="Source Sans Pro"/>
                <a:cs typeface="Source Sans Pro"/>
                <a:sym typeface="Source Sans Pro"/>
              </a:defRPr>
            </a:lvl2pPr>
            <a:lvl3pPr marL="1371600" lvl="2" indent="-762000" algn="l">
              <a:lnSpc>
                <a:spcPct val="150000"/>
              </a:lnSpc>
              <a:spcBef>
                <a:spcPts val="2100"/>
              </a:spcBef>
              <a:spcAft>
                <a:spcPts val="0"/>
              </a:spcAft>
              <a:buClr>
                <a:schemeClr val="dk1"/>
              </a:buClr>
              <a:buSzPts val="8400"/>
              <a:buChar char="•"/>
              <a:defRPr b="0" i="0">
                <a:latin typeface="Source Sans Pro"/>
                <a:ea typeface="Source Sans Pro"/>
                <a:cs typeface="Source Sans Pro"/>
                <a:sym typeface="Source Sans Pro"/>
              </a:defRPr>
            </a:lvl3pPr>
            <a:lvl4pPr marL="1828800" lvl="3" indent="-708660" algn="l">
              <a:lnSpc>
                <a:spcPct val="150000"/>
              </a:lnSpc>
              <a:spcBef>
                <a:spcPts val="2100"/>
              </a:spcBef>
              <a:spcAft>
                <a:spcPts val="0"/>
              </a:spcAft>
              <a:buClr>
                <a:schemeClr val="dk1"/>
              </a:buClr>
              <a:buSzPts val="7560"/>
              <a:buChar char="•"/>
              <a:defRPr b="0" i="0">
                <a:latin typeface="Source Sans Pro"/>
                <a:ea typeface="Source Sans Pro"/>
                <a:cs typeface="Source Sans Pro"/>
                <a:sym typeface="Source Sans Pro"/>
              </a:defRPr>
            </a:lvl4pPr>
            <a:lvl5pPr marL="2286000" lvl="4" indent="-708660" algn="l">
              <a:lnSpc>
                <a:spcPct val="150000"/>
              </a:lnSpc>
              <a:spcBef>
                <a:spcPts val="2100"/>
              </a:spcBef>
              <a:spcAft>
                <a:spcPts val="0"/>
              </a:spcAft>
              <a:buClr>
                <a:schemeClr val="dk1"/>
              </a:buClr>
              <a:buSzPts val="7560"/>
              <a:buChar char="•"/>
              <a:defRPr b="0" i="0">
                <a:latin typeface="Source Sans Pro"/>
                <a:ea typeface="Source Sans Pro"/>
                <a:cs typeface="Source Sans Pro"/>
                <a:sym typeface="Source Sans Pro"/>
              </a:defRPr>
            </a:lvl5pPr>
            <a:lvl6pPr marL="2743200" lvl="5" indent="-342900" algn="l">
              <a:lnSpc>
                <a:spcPct val="90000"/>
              </a:lnSpc>
              <a:spcBef>
                <a:spcPts val="2100"/>
              </a:spcBef>
              <a:spcAft>
                <a:spcPts val="0"/>
              </a:spcAft>
              <a:buClr>
                <a:schemeClr val="dk1"/>
              </a:buClr>
              <a:buSzPts val="1800"/>
              <a:buChar char="•"/>
              <a:defRPr/>
            </a:lvl6pPr>
            <a:lvl7pPr marL="3200400" lvl="6" indent="-342900" algn="l">
              <a:lnSpc>
                <a:spcPct val="90000"/>
              </a:lnSpc>
              <a:spcBef>
                <a:spcPts val="2100"/>
              </a:spcBef>
              <a:spcAft>
                <a:spcPts val="0"/>
              </a:spcAft>
              <a:buClr>
                <a:schemeClr val="dk1"/>
              </a:buClr>
              <a:buSzPts val="1800"/>
              <a:buChar char="•"/>
              <a:defRPr/>
            </a:lvl7pPr>
            <a:lvl8pPr marL="3657600" lvl="7" indent="-342900" algn="l">
              <a:lnSpc>
                <a:spcPct val="90000"/>
              </a:lnSpc>
              <a:spcBef>
                <a:spcPts val="2100"/>
              </a:spcBef>
              <a:spcAft>
                <a:spcPts val="0"/>
              </a:spcAft>
              <a:buClr>
                <a:schemeClr val="dk1"/>
              </a:buClr>
              <a:buSzPts val="1800"/>
              <a:buChar char="•"/>
              <a:defRPr/>
            </a:lvl8pPr>
            <a:lvl9pPr marL="4114800" lvl="8" indent="-342900" algn="l">
              <a:lnSpc>
                <a:spcPct val="90000"/>
              </a:lnSpc>
              <a:spcBef>
                <a:spcPts val="2100"/>
              </a:spcBef>
              <a:spcAft>
                <a:spcPts val="0"/>
              </a:spcAft>
              <a:buClr>
                <a:schemeClr val="dk1"/>
              </a:buClr>
              <a:buSzPts val="1800"/>
              <a:buChar char="•"/>
              <a:defRPr/>
            </a:lvl9pPr>
          </a:lstStyle>
          <a:p>
            <a:endParaRPr/>
          </a:p>
        </p:txBody>
      </p:sp>
      <p:sp>
        <p:nvSpPr>
          <p:cNvPr id="130" name="Google Shape;130;p23"/>
          <p:cNvSpPr txBox="1">
            <a:spLocks noGrp="1"/>
          </p:cNvSpPr>
          <p:nvPr>
            <p:ph type="body" idx="3"/>
          </p:nvPr>
        </p:nvSpPr>
        <p:spPr>
          <a:xfrm>
            <a:off x="3520440" y="15830487"/>
            <a:ext cx="22613556" cy="1203974"/>
          </a:xfrm>
          <a:prstGeom prst="rect">
            <a:avLst/>
          </a:prstGeom>
          <a:noFill/>
          <a:ln>
            <a:noFill/>
          </a:ln>
        </p:spPr>
        <p:txBody>
          <a:bodyPr spcFirstLastPara="1" wrap="square" lIns="91425" tIns="45700" rIns="91425" bIns="45700" anchor="ctr" anchorCtr="0">
            <a:noAutofit/>
          </a:bodyPr>
          <a:lstStyle>
            <a:lvl1pPr marL="457200" lvl="0" indent="-228600" algn="l">
              <a:lnSpc>
                <a:spcPct val="100000"/>
              </a:lnSpc>
              <a:spcBef>
                <a:spcPts val="4200"/>
              </a:spcBef>
              <a:spcAft>
                <a:spcPts val="0"/>
              </a:spcAft>
              <a:buClr>
                <a:schemeClr val="accent3"/>
              </a:buClr>
              <a:buSzPts val="7560"/>
              <a:buNone/>
              <a:defRPr sz="7560" b="0" i="0">
                <a:solidFill>
                  <a:schemeClr val="accent3"/>
                </a:solidFill>
                <a:latin typeface="Source Sans Pro"/>
                <a:ea typeface="Source Sans Pro"/>
                <a:cs typeface="Source Sans Pro"/>
                <a:sym typeface="Source Sans Pro"/>
              </a:defRPr>
            </a:lvl1pPr>
            <a:lvl2pPr marL="914400" lvl="1" indent="-342900" algn="l">
              <a:lnSpc>
                <a:spcPct val="100000"/>
              </a:lnSpc>
              <a:spcBef>
                <a:spcPts val="2100"/>
              </a:spcBef>
              <a:spcAft>
                <a:spcPts val="0"/>
              </a:spcAft>
              <a:buClr>
                <a:schemeClr val="dk1"/>
              </a:buClr>
              <a:buSzPts val="1800"/>
              <a:buChar char="•"/>
              <a:defRPr/>
            </a:lvl2pPr>
            <a:lvl3pPr marL="1371600" lvl="2" indent="-342900" algn="l">
              <a:lnSpc>
                <a:spcPct val="100000"/>
              </a:lnSpc>
              <a:spcBef>
                <a:spcPts val="2100"/>
              </a:spcBef>
              <a:spcAft>
                <a:spcPts val="0"/>
              </a:spcAft>
              <a:buClr>
                <a:schemeClr val="dk1"/>
              </a:buClr>
              <a:buSzPts val="1800"/>
              <a:buChar char="•"/>
              <a:defRPr/>
            </a:lvl3pPr>
            <a:lvl4pPr marL="1828800" lvl="3" indent="-342900" algn="l">
              <a:lnSpc>
                <a:spcPct val="100000"/>
              </a:lnSpc>
              <a:spcBef>
                <a:spcPts val="2100"/>
              </a:spcBef>
              <a:spcAft>
                <a:spcPts val="0"/>
              </a:spcAft>
              <a:buClr>
                <a:schemeClr val="dk1"/>
              </a:buClr>
              <a:buSzPts val="1800"/>
              <a:buChar char="•"/>
              <a:defRPr/>
            </a:lvl4pPr>
            <a:lvl5pPr marL="2286000" lvl="4" indent="-342900" algn="l">
              <a:lnSpc>
                <a:spcPct val="100000"/>
              </a:lnSpc>
              <a:spcBef>
                <a:spcPts val="2100"/>
              </a:spcBef>
              <a:spcAft>
                <a:spcPts val="0"/>
              </a:spcAft>
              <a:buClr>
                <a:schemeClr val="dk1"/>
              </a:buClr>
              <a:buSzPts val="1800"/>
              <a:buChar char="•"/>
              <a:defRPr/>
            </a:lvl5pPr>
            <a:lvl6pPr marL="2743200" lvl="5" indent="-342900" algn="l">
              <a:lnSpc>
                <a:spcPct val="90000"/>
              </a:lnSpc>
              <a:spcBef>
                <a:spcPts val="2100"/>
              </a:spcBef>
              <a:spcAft>
                <a:spcPts val="0"/>
              </a:spcAft>
              <a:buClr>
                <a:schemeClr val="dk1"/>
              </a:buClr>
              <a:buSzPts val="1800"/>
              <a:buChar char="•"/>
              <a:defRPr/>
            </a:lvl6pPr>
            <a:lvl7pPr marL="3200400" lvl="6" indent="-342900" algn="l">
              <a:lnSpc>
                <a:spcPct val="90000"/>
              </a:lnSpc>
              <a:spcBef>
                <a:spcPts val="2100"/>
              </a:spcBef>
              <a:spcAft>
                <a:spcPts val="0"/>
              </a:spcAft>
              <a:buClr>
                <a:schemeClr val="dk1"/>
              </a:buClr>
              <a:buSzPts val="1800"/>
              <a:buChar char="•"/>
              <a:defRPr/>
            </a:lvl7pPr>
            <a:lvl8pPr marL="3657600" lvl="7" indent="-342900" algn="l">
              <a:lnSpc>
                <a:spcPct val="90000"/>
              </a:lnSpc>
              <a:spcBef>
                <a:spcPts val="2100"/>
              </a:spcBef>
              <a:spcAft>
                <a:spcPts val="0"/>
              </a:spcAft>
              <a:buClr>
                <a:schemeClr val="dk1"/>
              </a:buClr>
              <a:buSzPts val="1800"/>
              <a:buChar char="•"/>
              <a:defRPr/>
            </a:lvl8pPr>
            <a:lvl9pPr marL="4114800" lvl="8" indent="-342900" algn="l">
              <a:lnSpc>
                <a:spcPct val="90000"/>
              </a:lnSpc>
              <a:spcBef>
                <a:spcPts val="2100"/>
              </a:spcBef>
              <a:spcAft>
                <a:spcPts val="0"/>
              </a:spcAft>
              <a:buClr>
                <a:schemeClr val="dk1"/>
              </a:buClr>
              <a:buSzPts val="1800"/>
              <a:buChar char="•"/>
              <a:defRPr/>
            </a:lvl9pPr>
          </a:lstStyle>
          <a:p>
            <a:endParaRPr/>
          </a:p>
        </p:txBody>
      </p:sp>
      <p:sp>
        <p:nvSpPr>
          <p:cNvPr id="131" name="Google Shape;131;p23"/>
          <p:cNvSpPr txBox="1">
            <a:spLocks noGrp="1"/>
          </p:cNvSpPr>
          <p:nvPr>
            <p:ph type="body" idx="4"/>
          </p:nvPr>
        </p:nvSpPr>
        <p:spPr>
          <a:xfrm>
            <a:off x="3520440" y="19858911"/>
            <a:ext cx="22613556" cy="1203974"/>
          </a:xfrm>
          <a:prstGeom prst="rect">
            <a:avLst/>
          </a:prstGeom>
          <a:noFill/>
          <a:ln>
            <a:noFill/>
          </a:ln>
        </p:spPr>
        <p:txBody>
          <a:bodyPr spcFirstLastPara="1" wrap="square" lIns="91425" tIns="45700" rIns="91425" bIns="45700" anchor="ctr" anchorCtr="0">
            <a:noAutofit/>
          </a:bodyPr>
          <a:lstStyle>
            <a:lvl1pPr marL="457200" lvl="0" indent="-228600" algn="l">
              <a:lnSpc>
                <a:spcPct val="100000"/>
              </a:lnSpc>
              <a:spcBef>
                <a:spcPts val="4200"/>
              </a:spcBef>
              <a:spcAft>
                <a:spcPts val="0"/>
              </a:spcAft>
              <a:buClr>
                <a:schemeClr val="accent3"/>
              </a:buClr>
              <a:buSzPts val="6720"/>
              <a:buNone/>
              <a:defRPr sz="6719" b="0" i="0">
                <a:solidFill>
                  <a:schemeClr val="accent3"/>
                </a:solidFill>
                <a:latin typeface="Source Sans Pro"/>
                <a:ea typeface="Source Sans Pro"/>
                <a:cs typeface="Source Sans Pro"/>
                <a:sym typeface="Source Sans Pro"/>
              </a:defRPr>
            </a:lvl1pPr>
            <a:lvl2pPr marL="914400" lvl="1" indent="-342900" algn="l">
              <a:lnSpc>
                <a:spcPct val="100000"/>
              </a:lnSpc>
              <a:spcBef>
                <a:spcPts val="2100"/>
              </a:spcBef>
              <a:spcAft>
                <a:spcPts val="0"/>
              </a:spcAft>
              <a:buClr>
                <a:schemeClr val="dk1"/>
              </a:buClr>
              <a:buSzPts val="1800"/>
              <a:buChar char="•"/>
              <a:defRPr/>
            </a:lvl2pPr>
            <a:lvl3pPr marL="1371600" lvl="2" indent="-342900" algn="l">
              <a:lnSpc>
                <a:spcPct val="100000"/>
              </a:lnSpc>
              <a:spcBef>
                <a:spcPts val="2100"/>
              </a:spcBef>
              <a:spcAft>
                <a:spcPts val="0"/>
              </a:spcAft>
              <a:buClr>
                <a:schemeClr val="dk1"/>
              </a:buClr>
              <a:buSzPts val="1800"/>
              <a:buChar char="•"/>
              <a:defRPr/>
            </a:lvl3pPr>
            <a:lvl4pPr marL="1828800" lvl="3" indent="-342900" algn="l">
              <a:lnSpc>
                <a:spcPct val="100000"/>
              </a:lnSpc>
              <a:spcBef>
                <a:spcPts val="2100"/>
              </a:spcBef>
              <a:spcAft>
                <a:spcPts val="0"/>
              </a:spcAft>
              <a:buClr>
                <a:schemeClr val="dk1"/>
              </a:buClr>
              <a:buSzPts val="1800"/>
              <a:buChar char="•"/>
              <a:defRPr/>
            </a:lvl4pPr>
            <a:lvl5pPr marL="2286000" lvl="4" indent="-342900" algn="l">
              <a:lnSpc>
                <a:spcPct val="100000"/>
              </a:lnSpc>
              <a:spcBef>
                <a:spcPts val="2100"/>
              </a:spcBef>
              <a:spcAft>
                <a:spcPts val="0"/>
              </a:spcAft>
              <a:buClr>
                <a:schemeClr val="dk1"/>
              </a:buClr>
              <a:buSzPts val="1800"/>
              <a:buChar char="•"/>
              <a:defRPr/>
            </a:lvl5pPr>
            <a:lvl6pPr marL="2743200" lvl="5" indent="-342900" algn="l">
              <a:lnSpc>
                <a:spcPct val="90000"/>
              </a:lnSpc>
              <a:spcBef>
                <a:spcPts val="2100"/>
              </a:spcBef>
              <a:spcAft>
                <a:spcPts val="0"/>
              </a:spcAft>
              <a:buClr>
                <a:schemeClr val="dk1"/>
              </a:buClr>
              <a:buSzPts val="1800"/>
              <a:buChar char="•"/>
              <a:defRPr/>
            </a:lvl6pPr>
            <a:lvl7pPr marL="3200400" lvl="6" indent="-342900" algn="l">
              <a:lnSpc>
                <a:spcPct val="90000"/>
              </a:lnSpc>
              <a:spcBef>
                <a:spcPts val="2100"/>
              </a:spcBef>
              <a:spcAft>
                <a:spcPts val="0"/>
              </a:spcAft>
              <a:buClr>
                <a:schemeClr val="dk1"/>
              </a:buClr>
              <a:buSzPts val="1800"/>
              <a:buChar char="•"/>
              <a:defRPr/>
            </a:lvl7pPr>
            <a:lvl8pPr marL="3657600" lvl="7" indent="-342900" algn="l">
              <a:lnSpc>
                <a:spcPct val="90000"/>
              </a:lnSpc>
              <a:spcBef>
                <a:spcPts val="2100"/>
              </a:spcBef>
              <a:spcAft>
                <a:spcPts val="0"/>
              </a:spcAft>
              <a:buClr>
                <a:schemeClr val="dk1"/>
              </a:buClr>
              <a:buSzPts val="1800"/>
              <a:buChar char="•"/>
              <a:defRPr/>
            </a:lvl8pPr>
            <a:lvl9pPr marL="4114800" lvl="8" indent="-342900" algn="l">
              <a:lnSpc>
                <a:spcPct val="90000"/>
              </a:lnSpc>
              <a:spcBef>
                <a:spcPts val="2100"/>
              </a:spcBef>
              <a:spcAft>
                <a:spcPts val="0"/>
              </a:spcAft>
              <a:buClr>
                <a:schemeClr val="dk1"/>
              </a:buClr>
              <a:buSzPts val="1800"/>
              <a:buChar char="•"/>
              <a:defRPr/>
            </a:lvl9pPr>
          </a:lstStyle>
          <a:p>
            <a:endParaRPr/>
          </a:p>
        </p:txBody>
      </p:sp>
      <p:sp>
        <p:nvSpPr>
          <p:cNvPr id="132" name="Google Shape;132;p23"/>
          <p:cNvSpPr/>
          <p:nvPr/>
        </p:nvSpPr>
        <p:spPr>
          <a:xfrm rot="5400000">
            <a:off x="-2351849" y="17638164"/>
            <a:ext cx="6320731" cy="1617038"/>
          </a:xfrm>
          <a:prstGeom prst="round2SameRect">
            <a:avLst>
              <a:gd name="adj1" fmla="val 16667"/>
              <a:gd name="adj2" fmla="val 0"/>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2260" b="0" i="0">
              <a:solidFill>
                <a:schemeClr val="lt1"/>
              </a:solidFill>
              <a:latin typeface="Source Sans Pro"/>
              <a:ea typeface="Source Sans Pro"/>
              <a:cs typeface="Source Sans Pro"/>
              <a:sym typeface="Source Sans Pro"/>
            </a:endParaRPr>
          </a:p>
        </p:txBody>
      </p:sp>
      <p:sp>
        <p:nvSpPr>
          <p:cNvPr id="133" name="Google Shape;133;p23"/>
          <p:cNvSpPr>
            <a:spLocks noGrp="1"/>
          </p:cNvSpPr>
          <p:nvPr>
            <p:ph type="pic" idx="5"/>
          </p:nvPr>
        </p:nvSpPr>
        <p:spPr>
          <a:xfrm>
            <a:off x="2" y="3"/>
            <a:ext cx="51206404" cy="14305291"/>
          </a:xfrm>
          <a:prstGeom prst="rect">
            <a:avLst/>
          </a:prstGeom>
          <a:solidFill>
            <a:srgbClr val="FFF2E3"/>
          </a:solidFill>
          <a:ln>
            <a:noFill/>
          </a:ln>
        </p:spPr>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2 Content">
  <p:cSld name="Title and 2 Content">
    <p:spTree>
      <p:nvGrpSpPr>
        <p:cNvPr id="1" name="Shape 134"/>
        <p:cNvGrpSpPr/>
        <p:nvPr/>
      </p:nvGrpSpPr>
      <p:grpSpPr>
        <a:xfrm>
          <a:off x="0" y="0"/>
          <a:ext cx="0" cy="0"/>
          <a:chOff x="0" y="0"/>
          <a:chExt cx="0" cy="0"/>
        </a:xfrm>
      </p:grpSpPr>
      <p:sp>
        <p:nvSpPr>
          <p:cNvPr id="135" name="Google Shape;135;p24"/>
          <p:cNvSpPr txBox="1">
            <a:spLocks noGrp="1"/>
          </p:cNvSpPr>
          <p:nvPr>
            <p:ph type="title"/>
          </p:nvPr>
        </p:nvSpPr>
        <p:spPr>
          <a:xfrm>
            <a:off x="3520440" y="1752603"/>
            <a:ext cx="44165520" cy="636270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5120"/>
              <a:buFont typeface="Roboto Condensed"/>
              <a:buNone/>
              <a:defRPr sz="15120" b="0" i="0">
                <a:latin typeface="Roboto Condensed"/>
                <a:ea typeface="Roboto Condensed"/>
                <a:cs typeface="Roboto Condensed"/>
                <a:sym typeface="Roboto Condensed"/>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6" name="Google Shape;136;p24"/>
          <p:cNvSpPr txBox="1">
            <a:spLocks noGrp="1"/>
          </p:cNvSpPr>
          <p:nvPr>
            <p:ph type="body" idx="1"/>
          </p:nvPr>
        </p:nvSpPr>
        <p:spPr>
          <a:xfrm>
            <a:off x="3520440" y="8763002"/>
            <a:ext cx="21522690" cy="21747480"/>
          </a:xfrm>
          <a:prstGeom prst="rect">
            <a:avLst/>
          </a:prstGeom>
          <a:noFill/>
          <a:ln>
            <a:noFill/>
          </a:ln>
        </p:spPr>
        <p:txBody>
          <a:bodyPr spcFirstLastPara="1" wrap="square" lIns="91425" tIns="45700" rIns="91425" bIns="45700" anchor="t" anchorCtr="0">
            <a:normAutofit/>
          </a:bodyPr>
          <a:lstStyle>
            <a:lvl1pPr marL="457200" lvl="0" indent="-815339" algn="l">
              <a:lnSpc>
                <a:spcPct val="150000"/>
              </a:lnSpc>
              <a:spcBef>
                <a:spcPts val="4200"/>
              </a:spcBef>
              <a:spcAft>
                <a:spcPts val="0"/>
              </a:spcAft>
              <a:buClr>
                <a:schemeClr val="dk1"/>
              </a:buClr>
              <a:buSzPts val="9240"/>
              <a:buChar char="•"/>
              <a:defRPr b="0" i="0">
                <a:latin typeface="Source Sans Pro"/>
                <a:ea typeface="Source Sans Pro"/>
                <a:cs typeface="Source Sans Pro"/>
                <a:sym typeface="Source Sans Pro"/>
              </a:defRPr>
            </a:lvl1pPr>
            <a:lvl2pPr marL="914400" lvl="1" indent="-815339" algn="l">
              <a:lnSpc>
                <a:spcPct val="150000"/>
              </a:lnSpc>
              <a:spcBef>
                <a:spcPts val="2100"/>
              </a:spcBef>
              <a:spcAft>
                <a:spcPts val="0"/>
              </a:spcAft>
              <a:buClr>
                <a:schemeClr val="dk1"/>
              </a:buClr>
              <a:buSzPts val="9240"/>
              <a:buChar char="•"/>
              <a:defRPr b="0" i="0">
                <a:latin typeface="Source Sans Pro"/>
                <a:ea typeface="Source Sans Pro"/>
                <a:cs typeface="Source Sans Pro"/>
                <a:sym typeface="Source Sans Pro"/>
              </a:defRPr>
            </a:lvl2pPr>
            <a:lvl3pPr marL="1371600" lvl="2" indent="-762000" algn="l">
              <a:lnSpc>
                <a:spcPct val="150000"/>
              </a:lnSpc>
              <a:spcBef>
                <a:spcPts val="2100"/>
              </a:spcBef>
              <a:spcAft>
                <a:spcPts val="0"/>
              </a:spcAft>
              <a:buClr>
                <a:schemeClr val="dk1"/>
              </a:buClr>
              <a:buSzPts val="8400"/>
              <a:buChar char="•"/>
              <a:defRPr b="0" i="0">
                <a:latin typeface="Source Sans Pro"/>
                <a:ea typeface="Source Sans Pro"/>
                <a:cs typeface="Source Sans Pro"/>
                <a:sym typeface="Source Sans Pro"/>
              </a:defRPr>
            </a:lvl3pPr>
            <a:lvl4pPr marL="1828800" lvl="3" indent="-708660" algn="l">
              <a:lnSpc>
                <a:spcPct val="150000"/>
              </a:lnSpc>
              <a:spcBef>
                <a:spcPts val="2100"/>
              </a:spcBef>
              <a:spcAft>
                <a:spcPts val="0"/>
              </a:spcAft>
              <a:buClr>
                <a:schemeClr val="dk1"/>
              </a:buClr>
              <a:buSzPts val="7560"/>
              <a:buChar char="•"/>
              <a:defRPr b="0" i="0">
                <a:latin typeface="Source Sans Pro"/>
                <a:ea typeface="Source Sans Pro"/>
                <a:cs typeface="Source Sans Pro"/>
                <a:sym typeface="Source Sans Pro"/>
              </a:defRPr>
            </a:lvl4pPr>
            <a:lvl5pPr marL="2286000" lvl="4" indent="-708660" algn="l">
              <a:lnSpc>
                <a:spcPct val="150000"/>
              </a:lnSpc>
              <a:spcBef>
                <a:spcPts val="2100"/>
              </a:spcBef>
              <a:spcAft>
                <a:spcPts val="0"/>
              </a:spcAft>
              <a:buClr>
                <a:schemeClr val="dk1"/>
              </a:buClr>
              <a:buSzPts val="7560"/>
              <a:buChar char="•"/>
              <a:defRPr b="0" i="0">
                <a:latin typeface="Source Sans Pro"/>
                <a:ea typeface="Source Sans Pro"/>
                <a:cs typeface="Source Sans Pro"/>
                <a:sym typeface="Source Sans Pro"/>
              </a:defRPr>
            </a:lvl5pPr>
            <a:lvl6pPr marL="2743200" lvl="5" indent="-342900" algn="l">
              <a:lnSpc>
                <a:spcPct val="90000"/>
              </a:lnSpc>
              <a:spcBef>
                <a:spcPts val="2100"/>
              </a:spcBef>
              <a:spcAft>
                <a:spcPts val="0"/>
              </a:spcAft>
              <a:buClr>
                <a:schemeClr val="dk1"/>
              </a:buClr>
              <a:buSzPts val="1800"/>
              <a:buChar char="•"/>
              <a:defRPr/>
            </a:lvl6pPr>
            <a:lvl7pPr marL="3200400" lvl="6" indent="-342900" algn="l">
              <a:lnSpc>
                <a:spcPct val="90000"/>
              </a:lnSpc>
              <a:spcBef>
                <a:spcPts val="2100"/>
              </a:spcBef>
              <a:spcAft>
                <a:spcPts val="0"/>
              </a:spcAft>
              <a:buClr>
                <a:schemeClr val="dk1"/>
              </a:buClr>
              <a:buSzPts val="1800"/>
              <a:buChar char="•"/>
              <a:defRPr/>
            </a:lvl7pPr>
            <a:lvl8pPr marL="3657600" lvl="7" indent="-342900" algn="l">
              <a:lnSpc>
                <a:spcPct val="90000"/>
              </a:lnSpc>
              <a:spcBef>
                <a:spcPts val="2100"/>
              </a:spcBef>
              <a:spcAft>
                <a:spcPts val="0"/>
              </a:spcAft>
              <a:buClr>
                <a:schemeClr val="dk1"/>
              </a:buClr>
              <a:buSzPts val="1800"/>
              <a:buChar char="•"/>
              <a:defRPr/>
            </a:lvl8pPr>
            <a:lvl9pPr marL="4114800" lvl="8" indent="-342900" algn="l">
              <a:lnSpc>
                <a:spcPct val="90000"/>
              </a:lnSpc>
              <a:spcBef>
                <a:spcPts val="2100"/>
              </a:spcBef>
              <a:spcAft>
                <a:spcPts val="0"/>
              </a:spcAft>
              <a:buClr>
                <a:schemeClr val="dk1"/>
              </a:buClr>
              <a:buSzPts val="1800"/>
              <a:buChar char="•"/>
              <a:defRPr/>
            </a:lvl9pPr>
          </a:lstStyle>
          <a:p>
            <a:endParaRPr/>
          </a:p>
        </p:txBody>
      </p:sp>
      <p:sp>
        <p:nvSpPr>
          <p:cNvPr id="137" name="Google Shape;137;p24"/>
          <p:cNvSpPr txBox="1">
            <a:spLocks noGrp="1"/>
          </p:cNvSpPr>
          <p:nvPr>
            <p:ph type="body" idx="2"/>
          </p:nvPr>
        </p:nvSpPr>
        <p:spPr>
          <a:xfrm>
            <a:off x="26163270" y="8763002"/>
            <a:ext cx="21522690" cy="21747480"/>
          </a:xfrm>
          <a:prstGeom prst="rect">
            <a:avLst/>
          </a:prstGeom>
          <a:noFill/>
          <a:ln>
            <a:noFill/>
          </a:ln>
        </p:spPr>
        <p:txBody>
          <a:bodyPr spcFirstLastPara="1" wrap="square" lIns="91425" tIns="45700" rIns="91425" bIns="45700" anchor="t" anchorCtr="0">
            <a:normAutofit/>
          </a:bodyPr>
          <a:lstStyle>
            <a:lvl1pPr marL="457200" lvl="0" indent="-815339" algn="l">
              <a:lnSpc>
                <a:spcPct val="150000"/>
              </a:lnSpc>
              <a:spcBef>
                <a:spcPts val="4200"/>
              </a:spcBef>
              <a:spcAft>
                <a:spcPts val="0"/>
              </a:spcAft>
              <a:buClr>
                <a:schemeClr val="dk1"/>
              </a:buClr>
              <a:buSzPts val="9240"/>
              <a:buChar char="•"/>
              <a:defRPr b="0" i="0">
                <a:latin typeface="Source Sans Pro"/>
                <a:ea typeface="Source Sans Pro"/>
                <a:cs typeface="Source Sans Pro"/>
                <a:sym typeface="Source Sans Pro"/>
              </a:defRPr>
            </a:lvl1pPr>
            <a:lvl2pPr marL="914400" lvl="1" indent="-815339" algn="l">
              <a:lnSpc>
                <a:spcPct val="150000"/>
              </a:lnSpc>
              <a:spcBef>
                <a:spcPts val="2100"/>
              </a:spcBef>
              <a:spcAft>
                <a:spcPts val="0"/>
              </a:spcAft>
              <a:buClr>
                <a:schemeClr val="dk1"/>
              </a:buClr>
              <a:buSzPts val="9240"/>
              <a:buChar char="•"/>
              <a:defRPr b="0" i="0">
                <a:latin typeface="Source Sans Pro"/>
                <a:ea typeface="Source Sans Pro"/>
                <a:cs typeface="Source Sans Pro"/>
                <a:sym typeface="Source Sans Pro"/>
              </a:defRPr>
            </a:lvl2pPr>
            <a:lvl3pPr marL="1371600" lvl="2" indent="-762000" algn="l">
              <a:lnSpc>
                <a:spcPct val="150000"/>
              </a:lnSpc>
              <a:spcBef>
                <a:spcPts val="2100"/>
              </a:spcBef>
              <a:spcAft>
                <a:spcPts val="0"/>
              </a:spcAft>
              <a:buClr>
                <a:schemeClr val="dk1"/>
              </a:buClr>
              <a:buSzPts val="8400"/>
              <a:buChar char="•"/>
              <a:defRPr b="0" i="0">
                <a:latin typeface="Source Sans Pro"/>
                <a:ea typeface="Source Sans Pro"/>
                <a:cs typeface="Source Sans Pro"/>
                <a:sym typeface="Source Sans Pro"/>
              </a:defRPr>
            </a:lvl3pPr>
            <a:lvl4pPr marL="1828800" lvl="3" indent="-708660" algn="l">
              <a:lnSpc>
                <a:spcPct val="150000"/>
              </a:lnSpc>
              <a:spcBef>
                <a:spcPts val="2100"/>
              </a:spcBef>
              <a:spcAft>
                <a:spcPts val="0"/>
              </a:spcAft>
              <a:buClr>
                <a:schemeClr val="dk1"/>
              </a:buClr>
              <a:buSzPts val="7560"/>
              <a:buChar char="•"/>
              <a:defRPr b="0" i="0">
                <a:latin typeface="Source Sans Pro"/>
                <a:ea typeface="Source Sans Pro"/>
                <a:cs typeface="Source Sans Pro"/>
                <a:sym typeface="Source Sans Pro"/>
              </a:defRPr>
            </a:lvl4pPr>
            <a:lvl5pPr marL="2286000" lvl="4" indent="-708660" algn="l">
              <a:lnSpc>
                <a:spcPct val="150000"/>
              </a:lnSpc>
              <a:spcBef>
                <a:spcPts val="2100"/>
              </a:spcBef>
              <a:spcAft>
                <a:spcPts val="0"/>
              </a:spcAft>
              <a:buClr>
                <a:schemeClr val="dk1"/>
              </a:buClr>
              <a:buSzPts val="7560"/>
              <a:buChar char="•"/>
              <a:defRPr b="0" i="0">
                <a:latin typeface="Source Sans Pro"/>
                <a:ea typeface="Source Sans Pro"/>
                <a:cs typeface="Source Sans Pro"/>
                <a:sym typeface="Source Sans Pro"/>
              </a:defRPr>
            </a:lvl5pPr>
            <a:lvl6pPr marL="2743200" lvl="5" indent="-342900" algn="l">
              <a:lnSpc>
                <a:spcPct val="90000"/>
              </a:lnSpc>
              <a:spcBef>
                <a:spcPts val="2100"/>
              </a:spcBef>
              <a:spcAft>
                <a:spcPts val="0"/>
              </a:spcAft>
              <a:buClr>
                <a:schemeClr val="dk1"/>
              </a:buClr>
              <a:buSzPts val="1800"/>
              <a:buChar char="•"/>
              <a:defRPr/>
            </a:lvl6pPr>
            <a:lvl7pPr marL="3200400" lvl="6" indent="-342900" algn="l">
              <a:lnSpc>
                <a:spcPct val="90000"/>
              </a:lnSpc>
              <a:spcBef>
                <a:spcPts val="2100"/>
              </a:spcBef>
              <a:spcAft>
                <a:spcPts val="0"/>
              </a:spcAft>
              <a:buClr>
                <a:schemeClr val="dk1"/>
              </a:buClr>
              <a:buSzPts val="1800"/>
              <a:buChar char="•"/>
              <a:defRPr/>
            </a:lvl7pPr>
            <a:lvl8pPr marL="3657600" lvl="7" indent="-342900" algn="l">
              <a:lnSpc>
                <a:spcPct val="90000"/>
              </a:lnSpc>
              <a:spcBef>
                <a:spcPts val="2100"/>
              </a:spcBef>
              <a:spcAft>
                <a:spcPts val="0"/>
              </a:spcAft>
              <a:buClr>
                <a:schemeClr val="dk1"/>
              </a:buClr>
              <a:buSzPts val="1800"/>
              <a:buChar char="•"/>
              <a:defRPr/>
            </a:lvl8pPr>
            <a:lvl9pPr marL="4114800" lvl="8" indent="-342900" algn="l">
              <a:lnSpc>
                <a:spcPct val="90000"/>
              </a:lnSpc>
              <a:spcBef>
                <a:spcPts val="2100"/>
              </a:spcBef>
              <a:spcAft>
                <a:spcPts val="0"/>
              </a:spcAft>
              <a:buClr>
                <a:schemeClr val="dk1"/>
              </a:buClr>
              <a:buSzPts val="1800"/>
              <a:buChar char="•"/>
              <a:defRPr/>
            </a:lvl9pPr>
          </a:lstStyle>
          <a:p>
            <a:endParaRPr/>
          </a:p>
        </p:txBody>
      </p:sp>
      <p:sp>
        <p:nvSpPr>
          <p:cNvPr id="138" name="Google Shape;138;p24"/>
          <p:cNvSpPr txBox="1">
            <a:spLocks noGrp="1"/>
          </p:cNvSpPr>
          <p:nvPr>
            <p:ph type="sldNum" idx="12"/>
          </p:nvPr>
        </p:nvSpPr>
        <p:spPr>
          <a:xfrm>
            <a:off x="36164520" y="30510482"/>
            <a:ext cx="11521440" cy="1752600"/>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sz="5040" b="1">
                <a:solidFill>
                  <a:schemeClr val="accent5"/>
                </a:solidFill>
                <a:latin typeface="Source Sans Pro"/>
                <a:ea typeface="Source Sans Pro"/>
                <a:cs typeface="Source Sans Pro"/>
                <a:sym typeface="Source Sans Pro"/>
              </a:defRPr>
            </a:lvl1pPr>
            <a:lvl2pPr marL="0" lvl="1" indent="0" algn="r">
              <a:spcBef>
                <a:spcPts val="0"/>
              </a:spcBef>
              <a:spcAft>
                <a:spcPts val="0"/>
              </a:spcAft>
              <a:buNone/>
              <a:defRPr sz="5040" b="1">
                <a:solidFill>
                  <a:schemeClr val="accent5"/>
                </a:solidFill>
                <a:latin typeface="Source Sans Pro"/>
                <a:ea typeface="Source Sans Pro"/>
                <a:cs typeface="Source Sans Pro"/>
                <a:sym typeface="Source Sans Pro"/>
              </a:defRPr>
            </a:lvl2pPr>
            <a:lvl3pPr marL="0" lvl="2" indent="0" algn="r">
              <a:spcBef>
                <a:spcPts val="0"/>
              </a:spcBef>
              <a:spcAft>
                <a:spcPts val="0"/>
              </a:spcAft>
              <a:buNone/>
              <a:defRPr sz="5040" b="1">
                <a:solidFill>
                  <a:schemeClr val="accent5"/>
                </a:solidFill>
                <a:latin typeface="Source Sans Pro"/>
                <a:ea typeface="Source Sans Pro"/>
                <a:cs typeface="Source Sans Pro"/>
                <a:sym typeface="Source Sans Pro"/>
              </a:defRPr>
            </a:lvl3pPr>
            <a:lvl4pPr marL="0" lvl="3" indent="0" algn="r">
              <a:spcBef>
                <a:spcPts val="0"/>
              </a:spcBef>
              <a:spcAft>
                <a:spcPts val="0"/>
              </a:spcAft>
              <a:buNone/>
              <a:defRPr sz="5040" b="1">
                <a:solidFill>
                  <a:schemeClr val="accent5"/>
                </a:solidFill>
                <a:latin typeface="Source Sans Pro"/>
                <a:ea typeface="Source Sans Pro"/>
                <a:cs typeface="Source Sans Pro"/>
                <a:sym typeface="Source Sans Pro"/>
              </a:defRPr>
            </a:lvl4pPr>
            <a:lvl5pPr marL="0" lvl="4" indent="0" algn="r">
              <a:spcBef>
                <a:spcPts val="0"/>
              </a:spcBef>
              <a:spcAft>
                <a:spcPts val="0"/>
              </a:spcAft>
              <a:buNone/>
              <a:defRPr sz="5040" b="1">
                <a:solidFill>
                  <a:schemeClr val="accent5"/>
                </a:solidFill>
                <a:latin typeface="Source Sans Pro"/>
                <a:ea typeface="Source Sans Pro"/>
                <a:cs typeface="Source Sans Pro"/>
                <a:sym typeface="Source Sans Pro"/>
              </a:defRPr>
            </a:lvl5pPr>
            <a:lvl6pPr marL="0" lvl="5" indent="0" algn="r">
              <a:spcBef>
                <a:spcPts val="0"/>
              </a:spcBef>
              <a:spcAft>
                <a:spcPts val="0"/>
              </a:spcAft>
              <a:buNone/>
              <a:defRPr sz="5040" b="1">
                <a:solidFill>
                  <a:schemeClr val="accent5"/>
                </a:solidFill>
                <a:latin typeface="Source Sans Pro"/>
                <a:ea typeface="Source Sans Pro"/>
                <a:cs typeface="Source Sans Pro"/>
                <a:sym typeface="Source Sans Pro"/>
              </a:defRPr>
            </a:lvl6pPr>
            <a:lvl7pPr marL="0" lvl="6" indent="0" algn="r">
              <a:spcBef>
                <a:spcPts val="0"/>
              </a:spcBef>
              <a:spcAft>
                <a:spcPts val="0"/>
              </a:spcAft>
              <a:buNone/>
              <a:defRPr sz="5040" b="1">
                <a:solidFill>
                  <a:schemeClr val="accent5"/>
                </a:solidFill>
                <a:latin typeface="Source Sans Pro"/>
                <a:ea typeface="Source Sans Pro"/>
                <a:cs typeface="Source Sans Pro"/>
                <a:sym typeface="Source Sans Pro"/>
              </a:defRPr>
            </a:lvl7pPr>
            <a:lvl8pPr marL="0" lvl="7" indent="0" algn="r">
              <a:spcBef>
                <a:spcPts val="0"/>
              </a:spcBef>
              <a:spcAft>
                <a:spcPts val="0"/>
              </a:spcAft>
              <a:buNone/>
              <a:defRPr sz="5040" b="1">
                <a:solidFill>
                  <a:schemeClr val="accent5"/>
                </a:solidFill>
                <a:latin typeface="Source Sans Pro"/>
                <a:ea typeface="Source Sans Pro"/>
                <a:cs typeface="Source Sans Pro"/>
                <a:sym typeface="Source Sans Pro"/>
              </a:defRPr>
            </a:lvl8pPr>
            <a:lvl9pPr marL="0" lvl="8" indent="0" algn="r">
              <a:spcBef>
                <a:spcPts val="0"/>
              </a:spcBef>
              <a:spcAft>
                <a:spcPts val="0"/>
              </a:spcAft>
              <a:buNone/>
              <a:defRPr sz="5040" b="1">
                <a:solidFill>
                  <a:schemeClr val="accent5"/>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US"/>
              <a:t>‹#›</a:t>
            </a:fld>
            <a:endParaRPr/>
          </a:p>
        </p:txBody>
      </p:sp>
      <p:sp>
        <p:nvSpPr>
          <p:cNvPr id="139" name="Google Shape;139;p24"/>
          <p:cNvSpPr/>
          <p:nvPr/>
        </p:nvSpPr>
        <p:spPr>
          <a:xfrm rot="5400000">
            <a:off x="-2351849" y="4104449"/>
            <a:ext cx="6320731" cy="1617038"/>
          </a:xfrm>
          <a:prstGeom prst="round2SameRect">
            <a:avLst>
              <a:gd name="adj1" fmla="val 16667"/>
              <a:gd name="adj2" fmla="val 0"/>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2260" b="0" i="0">
              <a:solidFill>
                <a:schemeClr val="lt1"/>
              </a:solidFill>
              <a:latin typeface="Source Sans Pro"/>
              <a:ea typeface="Source Sans Pro"/>
              <a:cs typeface="Source Sans Pro"/>
              <a:sym typeface="Source Sans Pro"/>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Sub-Title, and 2 Content">
  <p:cSld name="Title, Sub-Title, and 2 Content">
    <p:spTree>
      <p:nvGrpSpPr>
        <p:cNvPr id="1" name="Shape 140"/>
        <p:cNvGrpSpPr/>
        <p:nvPr/>
      </p:nvGrpSpPr>
      <p:grpSpPr>
        <a:xfrm>
          <a:off x="0" y="0"/>
          <a:ext cx="0" cy="0"/>
          <a:chOff x="0" y="0"/>
          <a:chExt cx="0" cy="0"/>
        </a:xfrm>
      </p:grpSpPr>
      <p:sp>
        <p:nvSpPr>
          <p:cNvPr id="141" name="Google Shape;141;p25"/>
          <p:cNvSpPr txBox="1">
            <a:spLocks noGrp="1"/>
          </p:cNvSpPr>
          <p:nvPr>
            <p:ph type="body" idx="1"/>
          </p:nvPr>
        </p:nvSpPr>
        <p:spPr>
          <a:xfrm>
            <a:off x="3520440" y="8763002"/>
            <a:ext cx="21522690" cy="21747480"/>
          </a:xfrm>
          <a:prstGeom prst="rect">
            <a:avLst/>
          </a:prstGeom>
          <a:noFill/>
          <a:ln>
            <a:noFill/>
          </a:ln>
        </p:spPr>
        <p:txBody>
          <a:bodyPr spcFirstLastPara="1" wrap="square" lIns="91425" tIns="45700" rIns="91425" bIns="45700" anchor="t" anchorCtr="0">
            <a:normAutofit/>
          </a:bodyPr>
          <a:lstStyle>
            <a:lvl1pPr marL="457200" lvl="0" indent="-815339" algn="l">
              <a:lnSpc>
                <a:spcPct val="150000"/>
              </a:lnSpc>
              <a:spcBef>
                <a:spcPts val="4200"/>
              </a:spcBef>
              <a:spcAft>
                <a:spcPts val="0"/>
              </a:spcAft>
              <a:buClr>
                <a:schemeClr val="dk1"/>
              </a:buClr>
              <a:buSzPts val="9240"/>
              <a:buChar char="•"/>
              <a:defRPr b="0" i="0">
                <a:latin typeface="Source Sans Pro"/>
                <a:ea typeface="Source Sans Pro"/>
                <a:cs typeface="Source Sans Pro"/>
                <a:sym typeface="Source Sans Pro"/>
              </a:defRPr>
            </a:lvl1pPr>
            <a:lvl2pPr marL="914400" lvl="1" indent="-815339" algn="l">
              <a:lnSpc>
                <a:spcPct val="150000"/>
              </a:lnSpc>
              <a:spcBef>
                <a:spcPts val="2100"/>
              </a:spcBef>
              <a:spcAft>
                <a:spcPts val="0"/>
              </a:spcAft>
              <a:buClr>
                <a:schemeClr val="dk1"/>
              </a:buClr>
              <a:buSzPts val="9240"/>
              <a:buChar char="•"/>
              <a:defRPr b="0" i="0">
                <a:latin typeface="Source Sans Pro"/>
                <a:ea typeface="Source Sans Pro"/>
                <a:cs typeface="Source Sans Pro"/>
                <a:sym typeface="Source Sans Pro"/>
              </a:defRPr>
            </a:lvl2pPr>
            <a:lvl3pPr marL="1371600" lvl="2" indent="-762000" algn="l">
              <a:lnSpc>
                <a:spcPct val="150000"/>
              </a:lnSpc>
              <a:spcBef>
                <a:spcPts val="2100"/>
              </a:spcBef>
              <a:spcAft>
                <a:spcPts val="0"/>
              </a:spcAft>
              <a:buClr>
                <a:schemeClr val="dk1"/>
              </a:buClr>
              <a:buSzPts val="8400"/>
              <a:buChar char="•"/>
              <a:defRPr b="0" i="0">
                <a:latin typeface="Source Sans Pro"/>
                <a:ea typeface="Source Sans Pro"/>
                <a:cs typeface="Source Sans Pro"/>
                <a:sym typeface="Source Sans Pro"/>
              </a:defRPr>
            </a:lvl3pPr>
            <a:lvl4pPr marL="1828800" lvl="3" indent="-708660" algn="l">
              <a:lnSpc>
                <a:spcPct val="150000"/>
              </a:lnSpc>
              <a:spcBef>
                <a:spcPts val="2100"/>
              </a:spcBef>
              <a:spcAft>
                <a:spcPts val="0"/>
              </a:spcAft>
              <a:buClr>
                <a:schemeClr val="dk1"/>
              </a:buClr>
              <a:buSzPts val="7560"/>
              <a:buChar char="•"/>
              <a:defRPr b="0" i="0">
                <a:latin typeface="Source Sans Pro"/>
                <a:ea typeface="Source Sans Pro"/>
                <a:cs typeface="Source Sans Pro"/>
                <a:sym typeface="Source Sans Pro"/>
              </a:defRPr>
            </a:lvl4pPr>
            <a:lvl5pPr marL="2286000" lvl="4" indent="-708660" algn="l">
              <a:lnSpc>
                <a:spcPct val="150000"/>
              </a:lnSpc>
              <a:spcBef>
                <a:spcPts val="2100"/>
              </a:spcBef>
              <a:spcAft>
                <a:spcPts val="0"/>
              </a:spcAft>
              <a:buClr>
                <a:schemeClr val="dk1"/>
              </a:buClr>
              <a:buSzPts val="7560"/>
              <a:buChar char="•"/>
              <a:defRPr b="0" i="0">
                <a:latin typeface="Source Sans Pro"/>
                <a:ea typeface="Source Sans Pro"/>
                <a:cs typeface="Source Sans Pro"/>
                <a:sym typeface="Source Sans Pro"/>
              </a:defRPr>
            </a:lvl5pPr>
            <a:lvl6pPr marL="2743200" lvl="5" indent="-342900" algn="l">
              <a:lnSpc>
                <a:spcPct val="90000"/>
              </a:lnSpc>
              <a:spcBef>
                <a:spcPts val="2100"/>
              </a:spcBef>
              <a:spcAft>
                <a:spcPts val="0"/>
              </a:spcAft>
              <a:buClr>
                <a:schemeClr val="dk1"/>
              </a:buClr>
              <a:buSzPts val="1800"/>
              <a:buChar char="•"/>
              <a:defRPr/>
            </a:lvl6pPr>
            <a:lvl7pPr marL="3200400" lvl="6" indent="-342900" algn="l">
              <a:lnSpc>
                <a:spcPct val="90000"/>
              </a:lnSpc>
              <a:spcBef>
                <a:spcPts val="2100"/>
              </a:spcBef>
              <a:spcAft>
                <a:spcPts val="0"/>
              </a:spcAft>
              <a:buClr>
                <a:schemeClr val="dk1"/>
              </a:buClr>
              <a:buSzPts val="1800"/>
              <a:buChar char="•"/>
              <a:defRPr/>
            </a:lvl7pPr>
            <a:lvl8pPr marL="3657600" lvl="7" indent="-342900" algn="l">
              <a:lnSpc>
                <a:spcPct val="90000"/>
              </a:lnSpc>
              <a:spcBef>
                <a:spcPts val="2100"/>
              </a:spcBef>
              <a:spcAft>
                <a:spcPts val="0"/>
              </a:spcAft>
              <a:buClr>
                <a:schemeClr val="dk1"/>
              </a:buClr>
              <a:buSzPts val="1800"/>
              <a:buChar char="•"/>
              <a:defRPr/>
            </a:lvl8pPr>
            <a:lvl9pPr marL="4114800" lvl="8" indent="-342900" algn="l">
              <a:lnSpc>
                <a:spcPct val="90000"/>
              </a:lnSpc>
              <a:spcBef>
                <a:spcPts val="2100"/>
              </a:spcBef>
              <a:spcAft>
                <a:spcPts val="0"/>
              </a:spcAft>
              <a:buClr>
                <a:schemeClr val="dk1"/>
              </a:buClr>
              <a:buSzPts val="1800"/>
              <a:buChar char="•"/>
              <a:defRPr/>
            </a:lvl9pPr>
          </a:lstStyle>
          <a:p>
            <a:endParaRPr/>
          </a:p>
        </p:txBody>
      </p:sp>
      <p:sp>
        <p:nvSpPr>
          <p:cNvPr id="142" name="Google Shape;142;p25"/>
          <p:cNvSpPr txBox="1">
            <a:spLocks noGrp="1"/>
          </p:cNvSpPr>
          <p:nvPr>
            <p:ph type="body" idx="2"/>
          </p:nvPr>
        </p:nvSpPr>
        <p:spPr>
          <a:xfrm>
            <a:off x="26163270" y="8763002"/>
            <a:ext cx="21522690" cy="21747480"/>
          </a:xfrm>
          <a:prstGeom prst="rect">
            <a:avLst/>
          </a:prstGeom>
          <a:noFill/>
          <a:ln>
            <a:noFill/>
          </a:ln>
        </p:spPr>
        <p:txBody>
          <a:bodyPr spcFirstLastPara="1" wrap="square" lIns="91425" tIns="45700" rIns="91425" bIns="45700" anchor="t" anchorCtr="0">
            <a:normAutofit/>
          </a:bodyPr>
          <a:lstStyle>
            <a:lvl1pPr marL="457200" lvl="0" indent="-815339" algn="l">
              <a:lnSpc>
                <a:spcPct val="150000"/>
              </a:lnSpc>
              <a:spcBef>
                <a:spcPts val="4200"/>
              </a:spcBef>
              <a:spcAft>
                <a:spcPts val="0"/>
              </a:spcAft>
              <a:buClr>
                <a:schemeClr val="dk1"/>
              </a:buClr>
              <a:buSzPts val="9240"/>
              <a:buChar char="•"/>
              <a:defRPr b="0" i="0">
                <a:latin typeface="Source Sans Pro"/>
                <a:ea typeface="Source Sans Pro"/>
                <a:cs typeface="Source Sans Pro"/>
                <a:sym typeface="Source Sans Pro"/>
              </a:defRPr>
            </a:lvl1pPr>
            <a:lvl2pPr marL="914400" lvl="1" indent="-815339" algn="l">
              <a:lnSpc>
                <a:spcPct val="150000"/>
              </a:lnSpc>
              <a:spcBef>
                <a:spcPts val="2100"/>
              </a:spcBef>
              <a:spcAft>
                <a:spcPts val="0"/>
              </a:spcAft>
              <a:buClr>
                <a:schemeClr val="dk1"/>
              </a:buClr>
              <a:buSzPts val="9240"/>
              <a:buChar char="•"/>
              <a:defRPr b="0" i="0">
                <a:latin typeface="Source Sans Pro"/>
                <a:ea typeface="Source Sans Pro"/>
                <a:cs typeface="Source Sans Pro"/>
                <a:sym typeface="Source Sans Pro"/>
              </a:defRPr>
            </a:lvl2pPr>
            <a:lvl3pPr marL="1371600" lvl="2" indent="-762000" algn="l">
              <a:lnSpc>
                <a:spcPct val="150000"/>
              </a:lnSpc>
              <a:spcBef>
                <a:spcPts val="2100"/>
              </a:spcBef>
              <a:spcAft>
                <a:spcPts val="0"/>
              </a:spcAft>
              <a:buClr>
                <a:schemeClr val="dk1"/>
              </a:buClr>
              <a:buSzPts val="8400"/>
              <a:buChar char="•"/>
              <a:defRPr b="0" i="0">
                <a:latin typeface="Source Sans Pro"/>
                <a:ea typeface="Source Sans Pro"/>
                <a:cs typeface="Source Sans Pro"/>
                <a:sym typeface="Source Sans Pro"/>
              </a:defRPr>
            </a:lvl3pPr>
            <a:lvl4pPr marL="1828800" lvl="3" indent="-708660" algn="l">
              <a:lnSpc>
                <a:spcPct val="150000"/>
              </a:lnSpc>
              <a:spcBef>
                <a:spcPts val="2100"/>
              </a:spcBef>
              <a:spcAft>
                <a:spcPts val="0"/>
              </a:spcAft>
              <a:buClr>
                <a:schemeClr val="dk1"/>
              </a:buClr>
              <a:buSzPts val="7560"/>
              <a:buChar char="•"/>
              <a:defRPr b="0" i="0">
                <a:latin typeface="Source Sans Pro"/>
                <a:ea typeface="Source Sans Pro"/>
                <a:cs typeface="Source Sans Pro"/>
                <a:sym typeface="Source Sans Pro"/>
              </a:defRPr>
            </a:lvl4pPr>
            <a:lvl5pPr marL="2286000" lvl="4" indent="-708660" algn="l">
              <a:lnSpc>
                <a:spcPct val="150000"/>
              </a:lnSpc>
              <a:spcBef>
                <a:spcPts val="2100"/>
              </a:spcBef>
              <a:spcAft>
                <a:spcPts val="0"/>
              </a:spcAft>
              <a:buClr>
                <a:schemeClr val="dk1"/>
              </a:buClr>
              <a:buSzPts val="7560"/>
              <a:buChar char="•"/>
              <a:defRPr b="0" i="0">
                <a:latin typeface="Source Sans Pro"/>
                <a:ea typeface="Source Sans Pro"/>
                <a:cs typeface="Source Sans Pro"/>
                <a:sym typeface="Source Sans Pro"/>
              </a:defRPr>
            </a:lvl5pPr>
            <a:lvl6pPr marL="2743200" lvl="5" indent="-342900" algn="l">
              <a:lnSpc>
                <a:spcPct val="90000"/>
              </a:lnSpc>
              <a:spcBef>
                <a:spcPts val="2100"/>
              </a:spcBef>
              <a:spcAft>
                <a:spcPts val="0"/>
              </a:spcAft>
              <a:buClr>
                <a:schemeClr val="dk1"/>
              </a:buClr>
              <a:buSzPts val="1800"/>
              <a:buChar char="•"/>
              <a:defRPr/>
            </a:lvl6pPr>
            <a:lvl7pPr marL="3200400" lvl="6" indent="-342900" algn="l">
              <a:lnSpc>
                <a:spcPct val="90000"/>
              </a:lnSpc>
              <a:spcBef>
                <a:spcPts val="2100"/>
              </a:spcBef>
              <a:spcAft>
                <a:spcPts val="0"/>
              </a:spcAft>
              <a:buClr>
                <a:schemeClr val="dk1"/>
              </a:buClr>
              <a:buSzPts val="1800"/>
              <a:buChar char="•"/>
              <a:defRPr/>
            </a:lvl7pPr>
            <a:lvl8pPr marL="3657600" lvl="7" indent="-342900" algn="l">
              <a:lnSpc>
                <a:spcPct val="90000"/>
              </a:lnSpc>
              <a:spcBef>
                <a:spcPts val="2100"/>
              </a:spcBef>
              <a:spcAft>
                <a:spcPts val="0"/>
              </a:spcAft>
              <a:buClr>
                <a:schemeClr val="dk1"/>
              </a:buClr>
              <a:buSzPts val="1800"/>
              <a:buChar char="•"/>
              <a:defRPr/>
            </a:lvl8pPr>
            <a:lvl9pPr marL="4114800" lvl="8" indent="-342900" algn="l">
              <a:lnSpc>
                <a:spcPct val="90000"/>
              </a:lnSpc>
              <a:spcBef>
                <a:spcPts val="2100"/>
              </a:spcBef>
              <a:spcAft>
                <a:spcPts val="0"/>
              </a:spcAft>
              <a:buClr>
                <a:schemeClr val="dk1"/>
              </a:buClr>
              <a:buSzPts val="1800"/>
              <a:buChar char="•"/>
              <a:defRPr/>
            </a:lvl9pPr>
          </a:lstStyle>
          <a:p>
            <a:endParaRPr/>
          </a:p>
        </p:txBody>
      </p:sp>
      <p:sp>
        <p:nvSpPr>
          <p:cNvPr id="143" name="Google Shape;143;p25"/>
          <p:cNvSpPr txBox="1">
            <a:spLocks noGrp="1"/>
          </p:cNvSpPr>
          <p:nvPr>
            <p:ph type="sldNum" idx="12"/>
          </p:nvPr>
        </p:nvSpPr>
        <p:spPr>
          <a:xfrm>
            <a:off x="36164520" y="30510482"/>
            <a:ext cx="11521440" cy="1752600"/>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sz="5040" b="1">
                <a:solidFill>
                  <a:schemeClr val="accent5"/>
                </a:solidFill>
                <a:latin typeface="Source Sans Pro"/>
                <a:ea typeface="Source Sans Pro"/>
                <a:cs typeface="Source Sans Pro"/>
                <a:sym typeface="Source Sans Pro"/>
              </a:defRPr>
            </a:lvl1pPr>
            <a:lvl2pPr marL="0" lvl="1" indent="0" algn="r">
              <a:spcBef>
                <a:spcPts val="0"/>
              </a:spcBef>
              <a:spcAft>
                <a:spcPts val="0"/>
              </a:spcAft>
              <a:buNone/>
              <a:defRPr sz="5040" b="1">
                <a:solidFill>
                  <a:schemeClr val="accent5"/>
                </a:solidFill>
                <a:latin typeface="Source Sans Pro"/>
                <a:ea typeface="Source Sans Pro"/>
                <a:cs typeface="Source Sans Pro"/>
                <a:sym typeface="Source Sans Pro"/>
              </a:defRPr>
            </a:lvl2pPr>
            <a:lvl3pPr marL="0" lvl="2" indent="0" algn="r">
              <a:spcBef>
                <a:spcPts val="0"/>
              </a:spcBef>
              <a:spcAft>
                <a:spcPts val="0"/>
              </a:spcAft>
              <a:buNone/>
              <a:defRPr sz="5040" b="1">
                <a:solidFill>
                  <a:schemeClr val="accent5"/>
                </a:solidFill>
                <a:latin typeface="Source Sans Pro"/>
                <a:ea typeface="Source Sans Pro"/>
                <a:cs typeface="Source Sans Pro"/>
                <a:sym typeface="Source Sans Pro"/>
              </a:defRPr>
            </a:lvl3pPr>
            <a:lvl4pPr marL="0" lvl="3" indent="0" algn="r">
              <a:spcBef>
                <a:spcPts val="0"/>
              </a:spcBef>
              <a:spcAft>
                <a:spcPts val="0"/>
              </a:spcAft>
              <a:buNone/>
              <a:defRPr sz="5040" b="1">
                <a:solidFill>
                  <a:schemeClr val="accent5"/>
                </a:solidFill>
                <a:latin typeface="Source Sans Pro"/>
                <a:ea typeface="Source Sans Pro"/>
                <a:cs typeface="Source Sans Pro"/>
                <a:sym typeface="Source Sans Pro"/>
              </a:defRPr>
            </a:lvl4pPr>
            <a:lvl5pPr marL="0" lvl="4" indent="0" algn="r">
              <a:spcBef>
                <a:spcPts val="0"/>
              </a:spcBef>
              <a:spcAft>
                <a:spcPts val="0"/>
              </a:spcAft>
              <a:buNone/>
              <a:defRPr sz="5040" b="1">
                <a:solidFill>
                  <a:schemeClr val="accent5"/>
                </a:solidFill>
                <a:latin typeface="Source Sans Pro"/>
                <a:ea typeface="Source Sans Pro"/>
                <a:cs typeface="Source Sans Pro"/>
                <a:sym typeface="Source Sans Pro"/>
              </a:defRPr>
            </a:lvl5pPr>
            <a:lvl6pPr marL="0" lvl="5" indent="0" algn="r">
              <a:spcBef>
                <a:spcPts val="0"/>
              </a:spcBef>
              <a:spcAft>
                <a:spcPts val="0"/>
              </a:spcAft>
              <a:buNone/>
              <a:defRPr sz="5040" b="1">
                <a:solidFill>
                  <a:schemeClr val="accent5"/>
                </a:solidFill>
                <a:latin typeface="Source Sans Pro"/>
                <a:ea typeface="Source Sans Pro"/>
                <a:cs typeface="Source Sans Pro"/>
                <a:sym typeface="Source Sans Pro"/>
              </a:defRPr>
            </a:lvl6pPr>
            <a:lvl7pPr marL="0" lvl="6" indent="0" algn="r">
              <a:spcBef>
                <a:spcPts val="0"/>
              </a:spcBef>
              <a:spcAft>
                <a:spcPts val="0"/>
              </a:spcAft>
              <a:buNone/>
              <a:defRPr sz="5040" b="1">
                <a:solidFill>
                  <a:schemeClr val="accent5"/>
                </a:solidFill>
                <a:latin typeface="Source Sans Pro"/>
                <a:ea typeface="Source Sans Pro"/>
                <a:cs typeface="Source Sans Pro"/>
                <a:sym typeface="Source Sans Pro"/>
              </a:defRPr>
            </a:lvl7pPr>
            <a:lvl8pPr marL="0" lvl="7" indent="0" algn="r">
              <a:spcBef>
                <a:spcPts val="0"/>
              </a:spcBef>
              <a:spcAft>
                <a:spcPts val="0"/>
              </a:spcAft>
              <a:buNone/>
              <a:defRPr sz="5040" b="1">
                <a:solidFill>
                  <a:schemeClr val="accent5"/>
                </a:solidFill>
                <a:latin typeface="Source Sans Pro"/>
                <a:ea typeface="Source Sans Pro"/>
                <a:cs typeface="Source Sans Pro"/>
                <a:sym typeface="Source Sans Pro"/>
              </a:defRPr>
            </a:lvl8pPr>
            <a:lvl9pPr marL="0" lvl="8" indent="0" algn="r">
              <a:spcBef>
                <a:spcPts val="0"/>
              </a:spcBef>
              <a:spcAft>
                <a:spcPts val="0"/>
              </a:spcAft>
              <a:buNone/>
              <a:defRPr sz="5040" b="1">
                <a:solidFill>
                  <a:schemeClr val="accent5"/>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US"/>
              <a:t>‹#›</a:t>
            </a:fld>
            <a:endParaRPr/>
          </a:p>
        </p:txBody>
      </p:sp>
      <p:sp>
        <p:nvSpPr>
          <p:cNvPr id="144" name="Google Shape;144;p25"/>
          <p:cNvSpPr/>
          <p:nvPr/>
        </p:nvSpPr>
        <p:spPr>
          <a:xfrm rot="5400000">
            <a:off x="-2351849" y="4104449"/>
            <a:ext cx="6320731" cy="1617038"/>
          </a:xfrm>
          <a:prstGeom prst="round2SameRect">
            <a:avLst>
              <a:gd name="adj1" fmla="val 16667"/>
              <a:gd name="adj2" fmla="val 0"/>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2260" b="0" i="0">
              <a:solidFill>
                <a:schemeClr val="lt1"/>
              </a:solidFill>
              <a:latin typeface="Source Sans Pro"/>
              <a:ea typeface="Source Sans Pro"/>
              <a:cs typeface="Source Sans Pro"/>
              <a:sym typeface="Source Sans Pro"/>
            </a:endParaRPr>
          </a:p>
        </p:txBody>
      </p:sp>
      <p:sp>
        <p:nvSpPr>
          <p:cNvPr id="145" name="Google Shape;145;p25"/>
          <p:cNvSpPr txBox="1">
            <a:spLocks noGrp="1"/>
          </p:cNvSpPr>
          <p:nvPr>
            <p:ph type="title"/>
          </p:nvPr>
        </p:nvSpPr>
        <p:spPr>
          <a:xfrm>
            <a:off x="3520440" y="1752603"/>
            <a:ext cx="44165520" cy="636270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5120"/>
              <a:buFont typeface="Roboto Condensed"/>
              <a:buNone/>
              <a:defRPr sz="15120" b="0" i="0">
                <a:latin typeface="Roboto Condensed"/>
                <a:ea typeface="Roboto Condensed"/>
                <a:cs typeface="Roboto Condensed"/>
                <a:sym typeface="Roboto Condensed"/>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6" name="Google Shape;146;p25"/>
          <p:cNvSpPr txBox="1">
            <a:spLocks noGrp="1"/>
          </p:cNvSpPr>
          <p:nvPr>
            <p:ph type="body" idx="3"/>
          </p:nvPr>
        </p:nvSpPr>
        <p:spPr>
          <a:xfrm>
            <a:off x="3520440" y="6195065"/>
            <a:ext cx="22613556" cy="1874520"/>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4200"/>
              </a:spcBef>
              <a:spcAft>
                <a:spcPts val="0"/>
              </a:spcAft>
              <a:buClr>
                <a:schemeClr val="accent3"/>
              </a:buClr>
              <a:buSzPts val="6720"/>
              <a:buNone/>
              <a:defRPr sz="6719" b="0" i="0">
                <a:solidFill>
                  <a:schemeClr val="accent3"/>
                </a:solidFill>
                <a:latin typeface="Source Sans Pro"/>
                <a:ea typeface="Source Sans Pro"/>
                <a:cs typeface="Source Sans Pro"/>
                <a:sym typeface="Source Sans Pro"/>
              </a:defRPr>
            </a:lvl1pPr>
            <a:lvl2pPr marL="914400" lvl="1" indent="-342900" algn="l">
              <a:lnSpc>
                <a:spcPct val="100000"/>
              </a:lnSpc>
              <a:spcBef>
                <a:spcPts val="2100"/>
              </a:spcBef>
              <a:spcAft>
                <a:spcPts val="0"/>
              </a:spcAft>
              <a:buClr>
                <a:schemeClr val="dk1"/>
              </a:buClr>
              <a:buSzPts val="1800"/>
              <a:buChar char="•"/>
              <a:defRPr/>
            </a:lvl2pPr>
            <a:lvl3pPr marL="1371600" lvl="2" indent="-342900" algn="l">
              <a:lnSpc>
                <a:spcPct val="100000"/>
              </a:lnSpc>
              <a:spcBef>
                <a:spcPts val="2100"/>
              </a:spcBef>
              <a:spcAft>
                <a:spcPts val="0"/>
              </a:spcAft>
              <a:buClr>
                <a:schemeClr val="dk1"/>
              </a:buClr>
              <a:buSzPts val="1800"/>
              <a:buChar char="•"/>
              <a:defRPr/>
            </a:lvl3pPr>
            <a:lvl4pPr marL="1828800" lvl="3" indent="-342900" algn="l">
              <a:lnSpc>
                <a:spcPct val="100000"/>
              </a:lnSpc>
              <a:spcBef>
                <a:spcPts val="2100"/>
              </a:spcBef>
              <a:spcAft>
                <a:spcPts val="0"/>
              </a:spcAft>
              <a:buClr>
                <a:schemeClr val="dk1"/>
              </a:buClr>
              <a:buSzPts val="1800"/>
              <a:buChar char="•"/>
              <a:defRPr/>
            </a:lvl4pPr>
            <a:lvl5pPr marL="2286000" lvl="4" indent="-342900" algn="l">
              <a:lnSpc>
                <a:spcPct val="100000"/>
              </a:lnSpc>
              <a:spcBef>
                <a:spcPts val="2100"/>
              </a:spcBef>
              <a:spcAft>
                <a:spcPts val="0"/>
              </a:spcAft>
              <a:buClr>
                <a:schemeClr val="dk1"/>
              </a:buClr>
              <a:buSzPts val="1800"/>
              <a:buChar char="•"/>
              <a:defRPr/>
            </a:lvl5pPr>
            <a:lvl6pPr marL="2743200" lvl="5" indent="-342900" algn="l">
              <a:lnSpc>
                <a:spcPct val="90000"/>
              </a:lnSpc>
              <a:spcBef>
                <a:spcPts val="2100"/>
              </a:spcBef>
              <a:spcAft>
                <a:spcPts val="0"/>
              </a:spcAft>
              <a:buClr>
                <a:schemeClr val="dk1"/>
              </a:buClr>
              <a:buSzPts val="1800"/>
              <a:buChar char="•"/>
              <a:defRPr/>
            </a:lvl6pPr>
            <a:lvl7pPr marL="3200400" lvl="6" indent="-342900" algn="l">
              <a:lnSpc>
                <a:spcPct val="90000"/>
              </a:lnSpc>
              <a:spcBef>
                <a:spcPts val="2100"/>
              </a:spcBef>
              <a:spcAft>
                <a:spcPts val="0"/>
              </a:spcAft>
              <a:buClr>
                <a:schemeClr val="dk1"/>
              </a:buClr>
              <a:buSzPts val="1800"/>
              <a:buChar char="•"/>
              <a:defRPr/>
            </a:lvl7pPr>
            <a:lvl8pPr marL="3657600" lvl="7" indent="-342900" algn="l">
              <a:lnSpc>
                <a:spcPct val="90000"/>
              </a:lnSpc>
              <a:spcBef>
                <a:spcPts val="2100"/>
              </a:spcBef>
              <a:spcAft>
                <a:spcPts val="0"/>
              </a:spcAft>
              <a:buClr>
                <a:schemeClr val="dk1"/>
              </a:buClr>
              <a:buSzPts val="1800"/>
              <a:buChar char="•"/>
              <a:defRPr/>
            </a:lvl8pPr>
            <a:lvl9pPr marL="4114800" lvl="8" indent="-342900" algn="l">
              <a:lnSpc>
                <a:spcPct val="90000"/>
              </a:lnSpc>
              <a:spcBef>
                <a:spcPts val="2100"/>
              </a:spcBef>
              <a:spcAft>
                <a:spcPts val="0"/>
              </a:spcAft>
              <a:buClr>
                <a:schemeClr val="dk1"/>
              </a:buClr>
              <a:buSzPts val="1800"/>
              <a:buChar char="•"/>
              <a:defRPr/>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Super Title, and 2 Content">
  <p:cSld name="Title, Super Title, and 2 Content">
    <p:spTree>
      <p:nvGrpSpPr>
        <p:cNvPr id="1" name="Shape 147"/>
        <p:cNvGrpSpPr/>
        <p:nvPr/>
      </p:nvGrpSpPr>
      <p:grpSpPr>
        <a:xfrm>
          <a:off x="0" y="0"/>
          <a:ext cx="0" cy="0"/>
          <a:chOff x="0" y="0"/>
          <a:chExt cx="0" cy="0"/>
        </a:xfrm>
      </p:grpSpPr>
      <p:sp>
        <p:nvSpPr>
          <p:cNvPr id="148" name="Google Shape;148;p26"/>
          <p:cNvSpPr txBox="1">
            <a:spLocks noGrp="1"/>
          </p:cNvSpPr>
          <p:nvPr>
            <p:ph type="title"/>
          </p:nvPr>
        </p:nvSpPr>
        <p:spPr>
          <a:xfrm>
            <a:off x="3520440" y="3627120"/>
            <a:ext cx="44165520" cy="448818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5120"/>
              <a:buFont typeface="Roboto Condensed"/>
              <a:buNone/>
              <a:defRPr sz="15120" b="0" i="0">
                <a:latin typeface="Roboto Condensed"/>
                <a:ea typeface="Roboto Condensed"/>
                <a:cs typeface="Roboto Condensed"/>
                <a:sym typeface="Roboto Condensed"/>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9" name="Google Shape;149;p26"/>
          <p:cNvSpPr txBox="1">
            <a:spLocks noGrp="1"/>
          </p:cNvSpPr>
          <p:nvPr>
            <p:ph type="body" idx="1"/>
          </p:nvPr>
        </p:nvSpPr>
        <p:spPr>
          <a:xfrm>
            <a:off x="3520440" y="1752602"/>
            <a:ext cx="22613556" cy="1874520"/>
          </a:xfrm>
          <a:prstGeom prst="rect">
            <a:avLst/>
          </a:prstGeom>
          <a:noFill/>
          <a:ln>
            <a:noFill/>
          </a:ln>
        </p:spPr>
        <p:txBody>
          <a:bodyPr spcFirstLastPara="1" wrap="square" lIns="91425" tIns="45700" rIns="91425" bIns="45700" anchor="ctr" anchorCtr="0">
            <a:noAutofit/>
          </a:bodyPr>
          <a:lstStyle>
            <a:lvl1pPr marL="457200" lvl="0" indent="-228600" algn="l">
              <a:lnSpc>
                <a:spcPct val="100000"/>
              </a:lnSpc>
              <a:spcBef>
                <a:spcPts val="4200"/>
              </a:spcBef>
              <a:spcAft>
                <a:spcPts val="0"/>
              </a:spcAft>
              <a:buClr>
                <a:schemeClr val="accent3"/>
              </a:buClr>
              <a:buSzPts val="7560"/>
              <a:buNone/>
              <a:defRPr sz="7560" b="0" i="0">
                <a:solidFill>
                  <a:schemeClr val="accent3"/>
                </a:solidFill>
                <a:latin typeface="Source Sans Pro"/>
                <a:ea typeface="Source Sans Pro"/>
                <a:cs typeface="Source Sans Pro"/>
                <a:sym typeface="Source Sans Pro"/>
              </a:defRPr>
            </a:lvl1pPr>
            <a:lvl2pPr marL="914400" lvl="1" indent="-342900" algn="l">
              <a:lnSpc>
                <a:spcPct val="100000"/>
              </a:lnSpc>
              <a:spcBef>
                <a:spcPts val="2100"/>
              </a:spcBef>
              <a:spcAft>
                <a:spcPts val="0"/>
              </a:spcAft>
              <a:buClr>
                <a:schemeClr val="dk1"/>
              </a:buClr>
              <a:buSzPts val="1800"/>
              <a:buChar char="•"/>
              <a:defRPr/>
            </a:lvl2pPr>
            <a:lvl3pPr marL="1371600" lvl="2" indent="-342900" algn="l">
              <a:lnSpc>
                <a:spcPct val="100000"/>
              </a:lnSpc>
              <a:spcBef>
                <a:spcPts val="2100"/>
              </a:spcBef>
              <a:spcAft>
                <a:spcPts val="0"/>
              </a:spcAft>
              <a:buClr>
                <a:schemeClr val="dk1"/>
              </a:buClr>
              <a:buSzPts val="1800"/>
              <a:buChar char="•"/>
              <a:defRPr/>
            </a:lvl3pPr>
            <a:lvl4pPr marL="1828800" lvl="3" indent="-342900" algn="l">
              <a:lnSpc>
                <a:spcPct val="100000"/>
              </a:lnSpc>
              <a:spcBef>
                <a:spcPts val="2100"/>
              </a:spcBef>
              <a:spcAft>
                <a:spcPts val="0"/>
              </a:spcAft>
              <a:buClr>
                <a:schemeClr val="dk1"/>
              </a:buClr>
              <a:buSzPts val="1800"/>
              <a:buChar char="•"/>
              <a:defRPr/>
            </a:lvl4pPr>
            <a:lvl5pPr marL="2286000" lvl="4" indent="-342900" algn="l">
              <a:lnSpc>
                <a:spcPct val="100000"/>
              </a:lnSpc>
              <a:spcBef>
                <a:spcPts val="2100"/>
              </a:spcBef>
              <a:spcAft>
                <a:spcPts val="0"/>
              </a:spcAft>
              <a:buClr>
                <a:schemeClr val="dk1"/>
              </a:buClr>
              <a:buSzPts val="1800"/>
              <a:buChar char="•"/>
              <a:defRPr/>
            </a:lvl5pPr>
            <a:lvl6pPr marL="2743200" lvl="5" indent="-342900" algn="l">
              <a:lnSpc>
                <a:spcPct val="90000"/>
              </a:lnSpc>
              <a:spcBef>
                <a:spcPts val="2100"/>
              </a:spcBef>
              <a:spcAft>
                <a:spcPts val="0"/>
              </a:spcAft>
              <a:buClr>
                <a:schemeClr val="dk1"/>
              </a:buClr>
              <a:buSzPts val="1800"/>
              <a:buChar char="•"/>
              <a:defRPr/>
            </a:lvl6pPr>
            <a:lvl7pPr marL="3200400" lvl="6" indent="-342900" algn="l">
              <a:lnSpc>
                <a:spcPct val="90000"/>
              </a:lnSpc>
              <a:spcBef>
                <a:spcPts val="2100"/>
              </a:spcBef>
              <a:spcAft>
                <a:spcPts val="0"/>
              </a:spcAft>
              <a:buClr>
                <a:schemeClr val="dk1"/>
              </a:buClr>
              <a:buSzPts val="1800"/>
              <a:buChar char="•"/>
              <a:defRPr/>
            </a:lvl7pPr>
            <a:lvl8pPr marL="3657600" lvl="7" indent="-342900" algn="l">
              <a:lnSpc>
                <a:spcPct val="90000"/>
              </a:lnSpc>
              <a:spcBef>
                <a:spcPts val="2100"/>
              </a:spcBef>
              <a:spcAft>
                <a:spcPts val="0"/>
              </a:spcAft>
              <a:buClr>
                <a:schemeClr val="dk1"/>
              </a:buClr>
              <a:buSzPts val="1800"/>
              <a:buChar char="•"/>
              <a:defRPr/>
            </a:lvl8pPr>
            <a:lvl9pPr marL="4114800" lvl="8" indent="-342900" algn="l">
              <a:lnSpc>
                <a:spcPct val="90000"/>
              </a:lnSpc>
              <a:spcBef>
                <a:spcPts val="2100"/>
              </a:spcBef>
              <a:spcAft>
                <a:spcPts val="0"/>
              </a:spcAft>
              <a:buClr>
                <a:schemeClr val="dk1"/>
              </a:buClr>
              <a:buSzPts val="1800"/>
              <a:buChar char="•"/>
              <a:defRPr/>
            </a:lvl9pPr>
          </a:lstStyle>
          <a:p>
            <a:endParaRPr/>
          </a:p>
        </p:txBody>
      </p:sp>
      <p:sp>
        <p:nvSpPr>
          <p:cNvPr id="150" name="Google Shape;150;p26"/>
          <p:cNvSpPr txBox="1">
            <a:spLocks noGrp="1"/>
          </p:cNvSpPr>
          <p:nvPr>
            <p:ph type="sldNum" idx="12"/>
          </p:nvPr>
        </p:nvSpPr>
        <p:spPr>
          <a:xfrm>
            <a:off x="36164520" y="30510482"/>
            <a:ext cx="11521440" cy="1752600"/>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sz="5040" b="1">
                <a:solidFill>
                  <a:schemeClr val="accent5"/>
                </a:solidFill>
                <a:latin typeface="Source Sans Pro"/>
                <a:ea typeface="Source Sans Pro"/>
                <a:cs typeface="Source Sans Pro"/>
                <a:sym typeface="Source Sans Pro"/>
              </a:defRPr>
            </a:lvl1pPr>
            <a:lvl2pPr marL="0" lvl="1" indent="0" algn="r">
              <a:spcBef>
                <a:spcPts val="0"/>
              </a:spcBef>
              <a:spcAft>
                <a:spcPts val="0"/>
              </a:spcAft>
              <a:buNone/>
              <a:defRPr sz="5040" b="1">
                <a:solidFill>
                  <a:schemeClr val="accent5"/>
                </a:solidFill>
                <a:latin typeface="Source Sans Pro"/>
                <a:ea typeface="Source Sans Pro"/>
                <a:cs typeface="Source Sans Pro"/>
                <a:sym typeface="Source Sans Pro"/>
              </a:defRPr>
            </a:lvl2pPr>
            <a:lvl3pPr marL="0" lvl="2" indent="0" algn="r">
              <a:spcBef>
                <a:spcPts val="0"/>
              </a:spcBef>
              <a:spcAft>
                <a:spcPts val="0"/>
              </a:spcAft>
              <a:buNone/>
              <a:defRPr sz="5040" b="1">
                <a:solidFill>
                  <a:schemeClr val="accent5"/>
                </a:solidFill>
                <a:latin typeface="Source Sans Pro"/>
                <a:ea typeface="Source Sans Pro"/>
                <a:cs typeface="Source Sans Pro"/>
                <a:sym typeface="Source Sans Pro"/>
              </a:defRPr>
            </a:lvl3pPr>
            <a:lvl4pPr marL="0" lvl="3" indent="0" algn="r">
              <a:spcBef>
                <a:spcPts val="0"/>
              </a:spcBef>
              <a:spcAft>
                <a:spcPts val="0"/>
              </a:spcAft>
              <a:buNone/>
              <a:defRPr sz="5040" b="1">
                <a:solidFill>
                  <a:schemeClr val="accent5"/>
                </a:solidFill>
                <a:latin typeface="Source Sans Pro"/>
                <a:ea typeface="Source Sans Pro"/>
                <a:cs typeface="Source Sans Pro"/>
                <a:sym typeface="Source Sans Pro"/>
              </a:defRPr>
            </a:lvl4pPr>
            <a:lvl5pPr marL="0" lvl="4" indent="0" algn="r">
              <a:spcBef>
                <a:spcPts val="0"/>
              </a:spcBef>
              <a:spcAft>
                <a:spcPts val="0"/>
              </a:spcAft>
              <a:buNone/>
              <a:defRPr sz="5040" b="1">
                <a:solidFill>
                  <a:schemeClr val="accent5"/>
                </a:solidFill>
                <a:latin typeface="Source Sans Pro"/>
                <a:ea typeface="Source Sans Pro"/>
                <a:cs typeface="Source Sans Pro"/>
                <a:sym typeface="Source Sans Pro"/>
              </a:defRPr>
            </a:lvl5pPr>
            <a:lvl6pPr marL="0" lvl="5" indent="0" algn="r">
              <a:spcBef>
                <a:spcPts val="0"/>
              </a:spcBef>
              <a:spcAft>
                <a:spcPts val="0"/>
              </a:spcAft>
              <a:buNone/>
              <a:defRPr sz="5040" b="1">
                <a:solidFill>
                  <a:schemeClr val="accent5"/>
                </a:solidFill>
                <a:latin typeface="Source Sans Pro"/>
                <a:ea typeface="Source Sans Pro"/>
                <a:cs typeface="Source Sans Pro"/>
                <a:sym typeface="Source Sans Pro"/>
              </a:defRPr>
            </a:lvl6pPr>
            <a:lvl7pPr marL="0" lvl="6" indent="0" algn="r">
              <a:spcBef>
                <a:spcPts val="0"/>
              </a:spcBef>
              <a:spcAft>
                <a:spcPts val="0"/>
              </a:spcAft>
              <a:buNone/>
              <a:defRPr sz="5040" b="1">
                <a:solidFill>
                  <a:schemeClr val="accent5"/>
                </a:solidFill>
                <a:latin typeface="Source Sans Pro"/>
                <a:ea typeface="Source Sans Pro"/>
                <a:cs typeface="Source Sans Pro"/>
                <a:sym typeface="Source Sans Pro"/>
              </a:defRPr>
            </a:lvl7pPr>
            <a:lvl8pPr marL="0" lvl="7" indent="0" algn="r">
              <a:spcBef>
                <a:spcPts val="0"/>
              </a:spcBef>
              <a:spcAft>
                <a:spcPts val="0"/>
              </a:spcAft>
              <a:buNone/>
              <a:defRPr sz="5040" b="1">
                <a:solidFill>
                  <a:schemeClr val="accent5"/>
                </a:solidFill>
                <a:latin typeface="Source Sans Pro"/>
                <a:ea typeface="Source Sans Pro"/>
                <a:cs typeface="Source Sans Pro"/>
                <a:sym typeface="Source Sans Pro"/>
              </a:defRPr>
            </a:lvl8pPr>
            <a:lvl9pPr marL="0" lvl="8" indent="0" algn="r">
              <a:spcBef>
                <a:spcPts val="0"/>
              </a:spcBef>
              <a:spcAft>
                <a:spcPts val="0"/>
              </a:spcAft>
              <a:buNone/>
              <a:defRPr sz="5040" b="1">
                <a:solidFill>
                  <a:schemeClr val="accent5"/>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US"/>
              <a:t>‹#›</a:t>
            </a:fld>
            <a:endParaRPr/>
          </a:p>
        </p:txBody>
      </p:sp>
      <p:sp>
        <p:nvSpPr>
          <p:cNvPr id="151" name="Google Shape;151;p26"/>
          <p:cNvSpPr/>
          <p:nvPr/>
        </p:nvSpPr>
        <p:spPr>
          <a:xfrm rot="5400000">
            <a:off x="-2351849" y="4104449"/>
            <a:ext cx="6320731" cy="1617038"/>
          </a:xfrm>
          <a:prstGeom prst="round2SameRect">
            <a:avLst>
              <a:gd name="adj1" fmla="val 16667"/>
              <a:gd name="adj2" fmla="val 0"/>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2260" b="0" i="0">
              <a:solidFill>
                <a:schemeClr val="lt1"/>
              </a:solidFill>
              <a:latin typeface="Source Sans Pro"/>
              <a:ea typeface="Source Sans Pro"/>
              <a:cs typeface="Source Sans Pro"/>
              <a:sym typeface="Source Sans Pro"/>
            </a:endParaRPr>
          </a:p>
        </p:txBody>
      </p:sp>
      <p:sp>
        <p:nvSpPr>
          <p:cNvPr id="152" name="Google Shape;152;p26"/>
          <p:cNvSpPr txBox="1">
            <a:spLocks noGrp="1"/>
          </p:cNvSpPr>
          <p:nvPr>
            <p:ph type="body" idx="2"/>
          </p:nvPr>
        </p:nvSpPr>
        <p:spPr>
          <a:xfrm>
            <a:off x="3520440" y="8763002"/>
            <a:ext cx="21522690" cy="21747480"/>
          </a:xfrm>
          <a:prstGeom prst="rect">
            <a:avLst/>
          </a:prstGeom>
          <a:noFill/>
          <a:ln>
            <a:noFill/>
          </a:ln>
        </p:spPr>
        <p:txBody>
          <a:bodyPr spcFirstLastPara="1" wrap="square" lIns="91425" tIns="45700" rIns="91425" bIns="45700" anchor="t" anchorCtr="0">
            <a:normAutofit/>
          </a:bodyPr>
          <a:lstStyle>
            <a:lvl1pPr marL="457200" lvl="0" indent="-815339" algn="l">
              <a:lnSpc>
                <a:spcPct val="150000"/>
              </a:lnSpc>
              <a:spcBef>
                <a:spcPts val="4200"/>
              </a:spcBef>
              <a:spcAft>
                <a:spcPts val="0"/>
              </a:spcAft>
              <a:buClr>
                <a:schemeClr val="dk1"/>
              </a:buClr>
              <a:buSzPts val="9240"/>
              <a:buChar char="•"/>
              <a:defRPr b="0" i="0">
                <a:latin typeface="Source Sans Pro"/>
                <a:ea typeface="Source Sans Pro"/>
                <a:cs typeface="Source Sans Pro"/>
                <a:sym typeface="Source Sans Pro"/>
              </a:defRPr>
            </a:lvl1pPr>
            <a:lvl2pPr marL="914400" lvl="1" indent="-815339" algn="l">
              <a:lnSpc>
                <a:spcPct val="150000"/>
              </a:lnSpc>
              <a:spcBef>
                <a:spcPts val="2100"/>
              </a:spcBef>
              <a:spcAft>
                <a:spcPts val="0"/>
              </a:spcAft>
              <a:buClr>
                <a:schemeClr val="dk1"/>
              </a:buClr>
              <a:buSzPts val="9240"/>
              <a:buChar char="•"/>
              <a:defRPr b="0" i="0">
                <a:latin typeface="Source Sans Pro"/>
                <a:ea typeface="Source Sans Pro"/>
                <a:cs typeface="Source Sans Pro"/>
                <a:sym typeface="Source Sans Pro"/>
              </a:defRPr>
            </a:lvl2pPr>
            <a:lvl3pPr marL="1371600" lvl="2" indent="-762000" algn="l">
              <a:lnSpc>
                <a:spcPct val="150000"/>
              </a:lnSpc>
              <a:spcBef>
                <a:spcPts val="2100"/>
              </a:spcBef>
              <a:spcAft>
                <a:spcPts val="0"/>
              </a:spcAft>
              <a:buClr>
                <a:schemeClr val="dk1"/>
              </a:buClr>
              <a:buSzPts val="8400"/>
              <a:buChar char="•"/>
              <a:defRPr b="0" i="0">
                <a:latin typeface="Source Sans Pro"/>
                <a:ea typeface="Source Sans Pro"/>
                <a:cs typeface="Source Sans Pro"/>
                <a:sym typeface="Source Sans Pro"/>
              </a:defRPr>
            </a:lvl3pPr>
            <a:lvl4pPr marL="1828800" lvl="3" indent="-708660" algn="l">
              <a:lnSpc>
                <a:spcPct val="150000"/>
              </a:lnSpc>
              <a:spcBef>
                <a:spcPts val="2100"/>
              </a:spcBef>
              <a:spcAft>
                <a:spcPts val="0"/>
              </a:spcAft>
              <a:buClr>
                <a:schemeClr val="dk1"/>
              </a:buClr>
              <a:buSzPts val="7560"/>
              <a:buChar char="•"/>
              <a:defRPr b="0" i="0">
                <a:latin typeface="Source Sans Pro"/>
                <a:ea typeface="Source Sans Pro"/>
                <a:cs typeface="Source Sans Pro"/>
                <a:sym typeface="Source Sans Pro"/>
              </a:defRPr>
            </a:lvl4pPr>
            <a:lvl5pPr marL="2286000" lvl="4" indent="-708660" algn="l">
              <a:lnSpc>
                <a:spcPct val="150000"/>
              </a:lnSpc>
              <a:spcBef>
                <a:spcPts val="2100"/>
              </a:spcBef>
              <a:spcAft>
                <a:spcPts val="0"/>
              </a:spcAft>
              <a:buClr>
                <a:schemeClr val="dk1"/>
              </a:buClr>
              <a:buSzPts val="7560"/>
              <a:buChar char="•"/>
              <a:defRPr b="0" i="0">
                <a:latin typeface="Source Sans Pro"/>
                <a:ea typeface="Source Sans Pro"/>
                <a:cs typeface="Source Sans Pro"/>
                <a:sym typeface="Source Sans Pro"/>
              </a:defRPr>
            </a:lvl5pPr>
            <a:lvl6pPr marL="2743200" lvl="5" indent="-342900" algn="l">
              <a:lnSpc>
                <a:spcPct val="90000"/>
              </a:lnSpc>
              <a:spcBef>
                <a:spcPts val="2100"/>
              </a:spcBef>
              <a:spcAft>
                <a:spcPts val="0"/>
              </a:spcAft>
              <a:buClr>
                <a:schemeClr val="dk1"/>
              </a:buClr>
              <a:buSzPts val="1800"/>
              <a:buChar char="•"/>
              <a:defRPr/>
            </a:lvl6pPr>
            <a:lvl7pPr marL="3200400" lvl="6" indent="-342900" algn="l">
              <a:lnSpc>
                <a:spcPct val="90000"/>
              </a:lnSpc>
              <a:spcBef>
                <a:spcPts val="2100"/>
              </a:spcBef>
              <a:spcAft>
                <a:spcPts val="0"/>
              </a:spcAft>
              <a:buClr>
                <a:schemeClr val="dk1"/>
              </a:buClr>
              <a:buSzPts val="1800"/>
              <a:buChar char="•"/>
              <a:defRPr/>
            </a:lvl7pPr>
            <a:lvl8pPr marL="3657600" lvl="7" indent="-342900" algn="l">
              <a:lnSpc>
                <a:spcPct val="90000"/>
              </a:lnSpc>
              <a:spcBef>
                <a:spcPts val="2100"/>
              </a:spcBef>
              <a:spcAft>
                <a:spcPts val="0"/>
              </a:spcAft>
              <a:buClr>
                <a:schemeClr val="dk1"/>
              </a:buClr>
              <a:buSzPts val="1800"/>
              <a:buChar char="•"/>
              <a:defRPr/>
            </a:lvl8pPr>
            <a:lvl9pPr marL="4114800" lvl="8" indent="-342900" algn="l">
              <a:lnSpc>
                <a:spcPct val="90000"/>
              </a:lnSpc>
              <a:spcBef>
                <a:spcPts val="2100"/>
              </a:spcBef>
              <a:spcAft>
                <a:spcPts val="0"/>
              </a:spcAft>
              <a:buClr>
                <a:schemeClr val="dk1"/>
              </a:buClr>
              <a:buSzPts val="1800"/>
              <a:buChar char="•"/>
              <a:defRPr/>
            </a:lvl9pPr>
          </a:lstStyle>
          <a:p>
            <a:endParaRPr/>
          </a:p>
        </p:txBody>
      </p:sp>
      <p:sp>
        <p:nvSpPr>
          <p:cNvPr id="153" name="Google Shape;153;p26"/>
          <p:cNvSpPr txBox="1">
            <a:spLocks noGrp="1"/>
          </p:cNvSpPr>
          <p:nvPr>
            <p:ph type="body" idx="3"/>
          </p:nvPr>
        </p:nvSpPr>
        <p:spPr>
          <a:xfrm>
            <a:off x="26163270" y="8763002"/>
            <a:ext cx="21522690" cy="21747480"/>
          </a:xfrm>
          <a:prstGeom prst="rect">
            <a:avLst/>
          </a:prstGeom>
          <a:noFill/>
          <a:ln>
            <a:noFill/>
          </a:ln>
        </p:spPr>
        <p:txBody>
          <a:bodyPr spcFirstLastPara="1" wrap="square" lIns="91425" tIns="45700" rIns="91425" bIns="45700" anchor="t" anchorCtr="0">
            <a:normAutofit/>
          </a:bodyPr>
          <a:lstStyle>
            <a:lvl1pPr marL="457200" lvl="0" indent="-815339" algn="l">
              <a:lnSpc>
                <a:spcPct val="150000"/>
              </a:lnSpc>
              <a:spcBef>
                <a:spcPts val="4200"/>
              </a:spcBef>
              <a:spcAft>
                <a:spcPts val="0"/>
              </a:spcAft>
              <a:buClr>
                <a:schemeClr val="dk1"/>
              </a:buClr>
              <a:buSzPts val="9240"/>
              <a:buChar char="•"/>
              <a:defRPr b="0" i="0">
                <a:latin typeface="Source Sans Pro"/>
                <a:ea typeface="Source Sans Pro"/>
                <a:cs typeface="Source Sans Pro"/>
                <a:sym typeface="Source Sans Pro"/>
              </a:defRPr>
            </a:lvl1pPr>
            <a:lvl2pPr marL="914400" lvl="1" indent="-815339" algn="l">
              <a:lnSpc>
                <a:spcPct val="150000"/>
              </a:lnSpc>
              <a:spcBef>
                <a:spcPts val="2100"/>
              </a:spcBef>
              <a:spcAft>
                <a:spcPts val="0"/>
              </a:spcAft>
              <a:buClr>
                <a:schemeClr val="dk1"/>
              </a:buClr>
              <a:buSzPts val="9240"/>
              <a:buChar char="•"/>
              <a:defRPr b="0" i="0">
                <a:latin typeface="Source Sans Pro"/>
                <a:ea typeface="Source Sans Pro"/>
                <a:cs typeface="Source Sans Pro"/>
                <a:sym typeface="Source Sans Pro"/>
              </a:defRPr>
            </a:lvl2pPr>
            <a:lvl3pPr marL="1371600" lvl="2" indent="-762000" algn="l">
              <a:lnSpc>
                <a:spcPct val="150000"/>
              </a:lnSpc>
              <a:spcBef>
                <a:spcPts val="2100"/>
              </a:spcBef>
              <a:spcAft>
                <a:spcPts val="0"/>
              </a:spcAft>
              <a:buClr>
                <a:schemeClr val="dk1"/>
              </a:buClr>
              <a:buSzPts val="8400"/>
              <a:buChar char="•"/>
              <a:defRPr b="0" i="0">
                <a:latin typeface="Source Sans Pro"/>
                <a:ea typeface="Source Sans Pro"/>
                <a:cs typeface="Source Sans Pro"/>
                <a:sym typeface="Source Sans Pro"/>
              </a:defRPr>
            </a:lvl3pPr>
            <a:lvl4pPr marL="1828800" lvl="3" indent="-708660" algn="l">
              <a:lnSpc>
                <a:spcPct val="150000"/>
              </a:lnSpc>
              <a:spcBef>
                <a:spcPts val="2100"/>
              </a:spcBef>
              <a:spcAft>
                <a:spcPts val="0"/>
              </a:spcAft>
              <a:buClr>
                <a:schemeClr val="dk1"/>
              </a:buClr>
              <a:buSzPts val="7560"/>
              <a:buChar char="•"/>
              <a:defRPr b="0" i="0">
                <a:latin typeface="Source Sans Pro"/>
                <a:ea typeface="Source Sans Pro"/>
                <a:cs typeface="Source Sans Pro"/>
                <a:sym typeface="Source Sans Pro"/>
              </a:defRPr>
            </a:lvl4pPr>
            <a:lvl5pPr marL="2286000" lvl="4" indent="-708660" algn="l">
              <a:lnSpc>
                <a:spcPct val="150000"/>
              </a:lnSpc>
              <a:spcBef>
                <a:spcPts val="2100"/>
              </a:spcBef>
              <a:spcAft>
                <a:spcPts val="0"/>
              </a:spcAft>
              <a:buClr>
                <a:schemeClr val="dk1"/>
              </a:buClr>
              <a:buSzPts val="7560"/>
              <a:buChar char="•"/>
              <a:defRPr b="0" i="0">
                <a:latin typeface="Source Sans Pro"/>
                <a:ea typeface="Source Sans Pro"/>
                <a:cs typeface="Source Sans Pro"/>
                <a:sym typeface="Source Sans Pro"/>
              </a:defRPr>
            </a:lvl5pPr>
            <a:lvl6pPr marL="2743200" lvl="5" indent="-342900" algn="l">
              <a:lnSpc>
                <a:spcPct val="90000"/>
              </a:lnSpc>
              <a:spcBef>
                <a:spcPts val="2100"/>
              </a:spcBef>
              <a:spcAft>
                <a:spcPts val="0"/>
              </a:spcAft>
              <a:buClr>
                <a:schemeClr val="dk1"/>
              </a:buClr>
              <a:buSzPts val="1800"/>
              <a:buChar char="•"/>
              <a:defRPr/>
            </a:lvl6pPr>
            <a:lvl7pPr marL="3200400" lvl="6" indent="-342900" algn="l">
              <a:lnSpc>
                <a:spcPct val="90000"/>
              </a:lnSpc>
              <a:spcBef>
                <a:spcPts val="2100"/>
              </a:spcBef>
              <a:spcAft>
                <a:spcPts val="0"/>
              </a:spcAft>
              <a:buClr>
                <a:schemeClr val="dk1"/>
              </a:buClr>
              <a:buSzPts val="1800"/>
              <a:buChar char="•"/>
              <a:defRPr/>
            </a:lvl7pPr>
            <a:lvl8pPr marL="3657600" lvl="7" indent="-342900" algn="l">
              <a:lnSpc>
                <a:spcPct val="90000"/>
              </a:lnSpc>
              <a:spcBef>
                <a:spcPts val="2100"/>
              </a:spcBef>
              <a:spcAft>
                <a:spcPts val="0"/>
              </a:spcAft>
              <a:buClr>
                <a:schemeClr val="dk1"/>
              </a:buClr>
              <a:buSzPts val="1800"/>
              <a:buChar char="•"/>
              <a:defRPr/>
            </a:lvl8pPr>
            <a:lvl9pPr marL="4114800" lvl="8" indent="-342900" algn="l">
              <a:lnSpc>
                <a:spcPct val="90000"/>
              </a:lnSpc>
              <a:spcBef>
                <a:spcPts val="2100"/>
              </a:spcBef>
              <a:spcAft>
                <a:spcPts val="0"/>
              </a:spcAft>
              <a:buClr>
                <a:schemeClr val="dk1"/>
              </a:buClr>
              <a:buSzPts val="1800"/>
              <a:buChar char="•"/>
              <a:defRPr/>
            </a:lvl9p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Sub-Title, Super Title, and 2 Content">
  <p:cSld name="Title, Sub-Title, Super Title, and 2 Content">
    <p:spTree>
      <p:nvGrpSpPr>
        <p:cNvPr id="1" name="Shape 154"/>
        <p:cNvGrpSpPr/>
        <p:nvPr/>
      </p:nvGrpSpPr>
      <p:grpSpPr>
        <a:xfrm>
          <a:off x="0" y="0"/>
          <a:ext cx="0" cy="0"/>
          <a:chOff x="0" y="0"/>
          <a:chExt cx="0" cy="0"/>
        </a:xfrm>
      </p:grpSpPr>
      <p:sp>
        <p:nvSpPr>
          <p:cNvPr id="155" name="Google Shape;155;p27"/>
          <p:cNvSpPr txBox="1">
            <a:spLocks noGrp="1"/>
          </p:cNvSpPr>
          <p:nvPr>
            <p:ph type="title"/>
          </p:nvPr>
        </p:nvSpPr>
        <p:spPr>
          <a:xfrm>
            <a:off x="3520440" y="3627120"/>
            <a:ext cx="44165520" cy="427482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5120"/>
              <a:buFont typeface="Roboto Condensed"/>
              <a:buNone/>
              <a:defRPr sz="15120" b="0" i="0">
                <a:latin typeface="Roboto Condensed"/>
                <a:ea typeface="Roboto Condensed"/>
                <a:cs typeface="Roboto Condensed"/>
                <a:sym typeface="Roboto Condensed"/>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6" name="Google Shape;156;p27"/>
          <p:cNvSpPr txBox="1">
            <a:spLocks noGrp="1"/>
          </p:cNvSpPr>
          <p:nvPr>
            <p:ph type="body" idx="1"/>
          </p:nvPr>
        </p:nvSpPr>
        <p:spPr>
          <a:xfrm>
            <a:off x="3520440" y="6512266"/>
            <a:ext cx="22613556" cy="1820208"/>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4200"/>
              </a:spcBef>
              <a:spcAft>
                <a:spcPts val="0"/>
              </a:spcAft>
              <a:buClr>
                <a:schemeClr val="accent3"/>
              </a:buClr>
              <a:buSzPts val="6720"/>
              <a:buNone/>
              <a:defRPr sz="6719" b="0" i="0">
                <a:solidFill>
                  <a:schemeClr val="accent3"/>
                </a:solidFill>
                <a:latin typeface="Source Sans Pro"/>
                <a:ea typeface="Source Sans Pro"/>
                <a:cs typeface="Source Sans Pro"/>
                <a:sym typeface="Source Sans Pro"/>
              </a:defRPr>
            </a:lvl1pPr>
            <a:lvl2pPr marL="914400" lvl="1" indent="-342900" algn="l">
              <a:lnSpc>
                <a:spcPct val="100000"/>
              </a:lnSpc>
              <a:spcBef>
                <a:spcPts val="2100"/>
              </a:spcBef>
              <a:spcAft>
                <a:spcPts val="0"/>
              </a:spcAft>
              <a:buClr>
                <a:schemeClr val="dk1"/>
              </a:buClr>
              <a:buSzPts val="1800"/>
              <a:buChar char="•"/>
              <a:defRPr/>
            </a:lvl2pPr>
            <a:lvl3pPr marL="1371600" lvl="2" indent="-342900" algn="l">
              <a:lnSpc>
                <a:spcPct val="100000"/>
              </a:lnSpc>
              <a:spcBef>
                <a:spcPts val="2100"/>
              </a:spcBef>
              <a:spcAft>
                <a:spcPts val="0"/>
              </a:spcAft>
              <a:buClr>
                <a:schemeClr val="dk1"/>
              </a:buClr>
              <a:buSzPts val="1800"/>
              <a:buChar char="•"/>
              <a:defRPr/>
            </a:lvl3pPr>
            <a:lvl4pPr marL="1828800" lvl="3" indent="-342900" algn="l">
              <a:lnSpc>
                <a:spcPct val="100000"/>
              </a:lnSpc>
              <a:spcBef>
                <a:spcPts val="2100"/>
              </a:spcBef>
              <a:spcAft>
                <a:spcPts val="0"/>
              </a:spcAft>
              <a:buClr>
                <a:schemeClr val="dk1"/>
              </a:buClr>
              <a:buSzPts val="1800"/>
              <a:buChar char="•"/>
              <a:defRPr/>
            </a:lvl4pPr>
            <a:lvl5pPr marL="2286000" lvl="4" indent="-342900" algn="l">
              <a:lnSpc>
                <a:spcPct val="100000"/>
              </a:lnSpc>
              <a:spcBef>
                <a:spcPts val="2100"/>
              </a:spcBef>
              <a:spcAft>
                <a:spcPts val="0"/>
              </a:spcAft>
              <a:buClr>
                <a:schemeClr val="dk1"/>
              </a:buClr>
              <a:buSzPts val="1800"/>
              <a:buChar char="•"/>
              <a:defRPr/>
            </a:lvl5pPr>
            <a:lvl6pPr marL="2743200" lvl="5" indent="-342900" algn="l">
              <a:lnSpc>
                <a:spcPct val="90000"/>
              </a:lnSpc>
              <a:spcBef>
                <a:spcPts val="2100"/>
              </a:spcBef>
              <a:spcAft>
                <a:spcPts val="0"/>
              </a:spcAft>
              <a:buClr>
                <a:schemeClr val="dk1"/>
              </a:buClr>
              <a:buSzPts val="1800"/>
              <a:buChar char="•"/>
              <a:defRPr/>
            </a:lvl6pPr>
            <a:lvl7pPr marL="3200400" lvl="6" indent="-342900" algn="l">
              <a:lnSpc>
                <a:spcPct val="90000"/>
              </a:lnSpc>
              <a:spcBef>
                <a:spcPts val="2100"/>
              </a:spcBef>
              <a:spcAft>
                <a:spcPts val="0"/>
              </a:spcAft>
              <a:buClr>
                <a:schemeClr val="dk1"/>
              </a:buClr>
              <a:buSzPts val="1800"/>
              <a:buChar char="•"/>
              <a:defRPr/>
            </a:lvl7pPr>
            <a:lvl8pPr marL="3657600" lvl="7" indent="-342900" algn="l">
              <a:lnSpc>
                <a:spcPct val="90000"/>
              </a:lnSpc>
              <a:spcBef>
                <a:spcPts val="2100"/>
              </a:spcBef>
              <a:spcAft>
                <a:spcPts val="0"/>
              </a:spcAft>
              <a:buClr>
                <a:schemeClr val="dk1"/>
              </a:buClr>
              <a:buSzPts val="1800"/>
              <a:buChar char="•"/>
              <a:defRPr/>
            </a:lvl8pPr>
            <a:lvl9pPr marL="4114800" lvl="8" indent="-342900" algn="l">
              <a:lnSpc>
                <a:spcPct val="90000"/>
              </a:lnSpc>
              <a:spcBef>
                <a:spcPts val="2100"/>
              </a:spcBef>
              <a:spcAft>
                <a:spcPts val="0"/>
              </a:spcAft>
              <a:buClr>
                <a:schemeClr val="dk1"/>
              </a:buClr>
              <a:buSzPts val="1800"/>
              <a:buChar char="•"/>
              <a:defRPr/>
            </a:lvl9pPr>
          </a:lstStyle>
          <a:p>
            <a:endParaRPr/>
          </a:p>
        </p:txBody>
      </p:sp>
      <p:sp>
        <p:nvSpPr>
          <p:cNvPr id="157" name="Google Shape;157;p27"/>
          <p:cNvSpPr txBox="1">
            <a:spLocks noGrp="1"/>
          </p:cNvSpPr>
          <p:nvPr>
            <p:ph type="body" idx="2"/>
          </p:nvPr>
        </p:nvSpPr>
        <p:spPr>
          <a:xfrm>
            <a:off x="3520440" y="1752602"/>
            <a:ext cx="22613556" cy="1874520"/>
          </a:xfrm>
          <a:prstGeom prst="rect">
            <a:avLst/>
          </a:prstGeom>
          <a:noFill/>
          <a:ln>
            <a:noFill/>
          </a:ln>
        </p:spPr>
        <p:txBody>
          <a:bodyPr spcFirstLastPara="1" wrap="square" lIns="91425" tIns="45700" rIns="91425" bIns="45700" anchor="ctr" anchorCtr="0">
            <a:noAutofit/>
          </a:bodyPr>
          <a:lstStyle>
            <a:lvl1pPr marL="457200" lvl="0" indent="-228600" algn="l">
              <a:lnSpc>
                <a:spcPct val="100000"/>
              </a:lnSpc>
              <a:spcBef>
                <a:spcPts val="4200"/>
              </a:spcBef>
              <a:spcAft>
                <a:spcPts val="0"/>
              </a:spcAft>
              <a:buClr>
                <a:schemeClr val="accent3"/>
              </a:buClr>
              <a:buSzPts val="7560"/>
              <a:buNone/>
              <a:defRPr sz="7560" b="0" i="0">
                <a:solidFill>
                  <a:schemeClr val="accent3"/>
                </a:solidFill>
                <a:latin typeface="Source Sans Pro"/>
                <a:ea typeface="Source Sans Pro"/>
                <a:cs typeface="Source Sans Pro"/>
                <a:sym typeface="Source Sans Pro"/>
              </a:defRPr>
            </a:lvl1pPr>
            <a:lvl2pPr marL="914400" lvl="1" indent="-342900" algn="l">
              <a:lnSpc>
                <a:spcPct val="100000"/>
              </a:lnSpc>
              <a:spcBef>
                <a:spcPts val="2100"/>
              </a:spcBef>
              <a:spcAft>
                <a:spcPts val="0"/>
              </a:spcAft>
              <a:buClr>
                <a:schemeClr val="dk1"/>
              </a:buClr>
              <a:buSzPts val="1800"/>
              <a:buChar char="•"/>
              <a:defRPr/>
            </a:lvl2pPr>
            <a:lvl3pPr marL="1371600" lvl="2" indent="-342900" algn="l">
              <a:lnSpc>
                <a:spcPct val="100000"/>
              </a:lnSpc>
              <a:spcBef>
                <a:spcPts val="2100"/>
              </a:spcBef>
              <a:spcAft>
                <a:spcPts val="0"/>
              </a:spcAft>
              <a:buClr>
                <a:schemeClr val="dk1"/>
              </a:buClr>
              <a:buSzPts val="1800"/>
              <a:buChar char="•"/>
              <a:defRPr/>
            </a:lvl3pPr>
            <a:lvl4pPr marL="1828800" lvl="3" indent="-342900" algn="l">
              <a:lnSpc>
                <a:spcPct val="100000"/>
              </a:lnSpc>
              <a:spcBef>
                <a:spcPts val="2100"/>
              </a:spcBef>
              <a:spcAft>
                <a:spcPts val="0"/>
              </a:spcAft>
              <a:buClr>
                <a:schemeClr val="dk1"/>
              </a:buClr>
              <a:buSzPts val="1800"/>
              <a:buChar char="•"/>
              <a:defRPr/>
            </a:lvl4pPr>
            <a:lvl5pPr marL="2286000" lvl="4" indent="-342900" algn="l">
              <a:lnSpc>
                <a:spcPct val="100000"/>
              </a:lnSpc>
              <a:spcBef>
                <a:spcPts val="2100"/>
              </a:spcBef>
              <a:spcAft>
                <a:spcPts val="0"/>
              </a:spcAft>
              <a:buClr>
                <a:schemeClr val="dk1"/>
              </a:buClr>
              <a:buSzPts val="1800"/>
              <a:buChar char="•"/>
              <a:defRPr/>
            </a:lvl5pPr>
            <a:lvl6pPr marL="2743200" lvl="5" indent="-342900" algn="l">
              <a:lnSpc>
                <a:spcPct val="90000"/>
              </a:lnSpc>
              <a:spcBef>
                <a:spcPts val="2100"/>
              </a:spcBef>
              <a:spcAft>
                <a:spcPts val="0"/>
              </a:spcAft>
              <a:buClr>
                <a:schemeClr val="dk1"/>
              </a:buClr>
              <a:buSzPts val="1800"/>
              <a:buChar char="•"/>
              <a:defRPr/>
            </a:lvl6pPr>
            <a:lvl7pPr marL="3200400" lvl="6" indent="-342900" algn="l">
              <a:lnSpc>
                <a:spcPct val="90000"/>
              </a:lnSpc>
              <a:spcBef>
                <a:spcPts val="2100"/>
              </a:spcBef>
              <a:spcAft>
                <a:spcPts val="0"/>
              </a:spcAft>
              <a:buClr>
                <a:schemeClr val="dk1"/>
              </a:buClr>
              <a:buSzPts val="1800"/>
              <a:buChar char="•"/>
              <a:defRPr/>
            </a:lvl7pPr>
            <a:lvl8pPr marL="3657600" lvl="7" indent="-342900" algn="l">
              <a:lnSpc>
                <a:spcPct val="90000"/>
              </a:lnSpc>
              <a:spcBef>
                <a:spcPts val="2100"/>
              </a:spcBef>
              <a:spcAft>
                <a:spcPts val="0"/>
              </a:spcAft>
              <a:buClr>
                <a:schemeClr val="dk1"/>
              </a:buClr>
              <a:buSzPts val="1800"/>
              <a:buChar char="•"/>
              <a:defRPr/>
            </a:lvl8pPr>
            <a:lvl9pPr marL="4114800" lvl="8" indent="-342900" algn="l">
              <a:lnSpc>
                <a:spcPct val="90000"/>
              </a:lnSpc>
              <a:spcBef>
                <a:spcPts val="2100"/>
              </a:spcBef>
              <a:spcAft>
                <a:spcPts val="0"/>
              </a:spcAft>
              <a:buClr>
                <a:schemeClr val="dk1"/>
              </a:buClr>
              <a:buSzPts val="1800"/>
              <a:buChar char="•"/>
              <a:defRPr/>
            </a:lvl9pPr>
          </a:lstStyle>
          <a:p>
            <a:endParaRPr/>
          </a:p>
        </p:txBody>
      </p:sp>
      <p:sp>
        <p:nvSpPr>
          <p:cNvPr id="158" name="Google Shape;158;p27"/>
          <p:cNvSpPr txBox="1">
            <a:spLocks noGrp="1"/>
          </p:cNvSpPr>
          <p:nvPr>
            <p:ph type="sldNum" idx="12"/>
          </p:nvPr>
        </p:nvSpPr>
        <p:spPr>
          <a:xfrm>
            <a:off x="36164520" y="30510482"/>
            <a:ext cx="11521440" cy="1752600"/>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sz="5040" b="1">
                <a:solidFill>
                  <a:schemeClr val="accent5"/>
                </a:solidFill>
                <a:latin typeface="Source Sans Pro"/>
                <a:ea typeface="Source Sans Pro"/>
                <a:cs typeface="Source Sans Pro"/>
                <a:sym typeface="Source Sans Pro"/>
              </a:defRPr>
            </a:lvl1pPr>
            <a:lvl2pPr marL="0" lvl="1" indent="0" algn="r">
              <a:spcBef>
                <a:spcPts val="0"/>
              </a:spcBef>
              <a:spcAft>
                <a:spcPts val="0"/>
              </a:spcAft>
              <a:buNone/>
              <a:defRPr sz="5040" b="1">
                <a:solidFill>
                  <a:schemeClr val="accent5"/>
                </a:solidFill>
                <a:latin typeface="Source Sans Pro"/>
                <a:ea typeface="Source Sans Pro"/>
                <a:cs typeface="Source Sans Pro"/>
                <a:sym typeface="Source Sans Pro"/>
              </a:defRPr>
            </a:lvl2pPr>
            <a:lvl3pPr marL="0" lvl="2" indent="0" algn="r">
              <a:spcBef>
                <a:spcPts val="0"/>
              </a:spcBef>
              <a:spcAft>
                <a:spcPts val="0"/>
              </a:spcAft>
              <a:buNone/>
              <a:defRPr sz="5040" b="1">
                <a:solidFill>
                  <a:schemeClr val="accent5"/>
                </a:solidFill>
                <a:latin typeface="Source Sans Pro"/>
                <a:ea typeface="Source Sans Pro"/>
                <a:cs typeface="Source Sans Pro"/>
                <a:sym typeface="Source Sans Pro"/>
              </a:defRPr>
            </a:lvl3pPr>
            <a:lvl4pPr marL="0" lvl="3" indent="0" algn="r">
              <a:spcBef>
                <a:spcPts val="0"/>
              </a:spcBef>
              <a:spcAft>
                <a:spcPts val="0"/>
              </a:spcAft>
              <a:buNone/>
              <a:defRPr sz="5040" b="1">
                <a:solidFill>
                  <a:schemeClr val="accent5"/>
                </a:solidFill>
                <a:latin typeface="Source Sans Pro"/>
                <a:ea typeface="Source Sans Pro"/>
                <a:cs typeface="Source Sans Pro"/>
                <a:sym typeface="Source Sans Pro"/>
              </a:defRPr>
            </a:lvl4pPr>
            <a:lvl5pPr marL="0" lvl="4" indent="0" algn="r">
              <a:spcBef>
                <a:spcPts val="0"/>
              </a:spcBef>
              <a:spcAft>
                <a:spcPts val="0"/>
              </a:spcAft>
              <a:buNone/>
              <a:defRPr sz="5040" b="1">
                <a:solidFill>
                  <a:schemeClr val="accent5"/>
                </a:solidFill>
                <a:latin typeface="Source Sans Pro"/>
                <a:ea typeface="Source Sans Pro"/>
                <a:cs typeface="Source Sans Pro"/>
                <a:sym typeface="Source Sans Pro"/>
              </a:defRPr>
            </a:lvl5pPr>
            <a:lvl6pPr marL="0" lvl="5" indent="0" algn="r">
              <a:spcBef>
                <a:spcPts val="0"/>
              </a:spcBef>
              <a:spcAft>
                <a:spcPts val="0"/>
              </a:spcAft>
              <a:buNone/>
              <a:defRPr sz="5040" b="1">
                <a:solidFill>
                  <a:schemeClr val="accent5"/>
                </a:solidFill>
                <a:latin typeface="Source Sans Pro"/>
                <a:ea typeface="Source Sans Pro"/>
                <a:cs typeface="Source Sans Pro"/>
                <a:sym typeface="Source Sans Pro"/>
              </a:defRPr>
            </a:lvl6pPr>
            <a:lvl7pPr marL="0" lvl="6" indent="0" algn="r">
              <a:spcBef>
                <a:spcPts val="0"/>
              </a:spcBef>
              <a:spcAft>
                <a:spcPts val="0"/>
              </a:spcAft>
              <a:buNone/>
              <a:defRPr sz="5040" b="1">
                <a:solidFill>
                  <a:schemeClr val="accent5"/>
                </a:solidFill>
                <a:latin typeface="Source Sans Pro"/>
                <a:ea typeface="Source Sans Pro"/>
                <a:cs typeface="Source Sans Pro"/>
                <a:sym typeface="Source Sans Pro"/>
              </a:defRPr>
            </a:lvl7pPr>
            <a:lvl8pPr marL="0" lvl="7" indent="0" algn="r">
              <a:spcBef>
                <a:spcPts val="0"/>
              </a:spcBef>
              <a:spcAft>
                <a:spcPts val="0"/>
              </a:spcAft>
              <a:buNone/>
              <a:defRPr sz="5040" b="1">
                <a:solidFill>
                  <a:schemeClr val="accent5"/>
                </a:solidFill>
                <a:latin typeface="Source Sans Pro"/>
                <a:ea typeface="Source Sans Pro"/>
                <a:cs typeface="Source Sans Pro"/>
                <a:sym typeface="Source Sans Pro"/>
              </a:defRPr>
            </a:lvl8pPr>
            <a:lvl9pPr marL="0" lvl="8" indent="0" algn="r">
              <a:spcBef>
                <a:spcPts val="0"/>
              </a:spcBef>
              <a:spcAft>
                <a:spcPts val="0"/>
              </a:spcAft>
              <a:buNone/>
              <a:defRPr sz="5040" b="1">
                <a:solidFill>
                  <a:schemeClr val="accent5"/>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US"/>
              <a:t>‹#›</a:t>
            </a:fld>
            <a:endParaRPr/>
          </a:p>
        </p:txBody>
      </p:sp>
      <p:sp>
        <p:nvSpPr>
          <p:cNvPr id="159" name="Google Shape;159;p27"/>
          <p:cNvSpPr/>
          <p:nvPr/>
        </p:nvSpPr>
        <p:spPr>
          <a:xfrm rot="5400000">
            <a:off x="-2351849" y="4104449"/>
            <a:ext cx="6320731" cy="1617038"/>
          </a:xfrm>
          <a:prstGeom prst="round2SameRect">
            <a:avLst>
              <a:gd name="adj1" fmla="val 16667"/>
              <a:gd name="adj2" fmla="val 0"/>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2260" b="0" i="0">
              <a:solidFill>
                <a:schemeClr val="lt1"/>
              </a:solidFill>
              <a:latin typeface="Source Sans Pro"/>
              <a:ea typeface="Source Sans Pro"/>
              <a:cs typeface="Source Sans Pro"/>
              <a:sym typeface="Source Sans Pro"/>
            </a:endParaRPr>
          </a:p>
        </p:txBody>
      </p:sp>
      <p:sp>
        <p:nvSpPr>
          <p:cNvPr id="160" name="Google Shape;160;p27"/>
          <p:cNvSpPr txBox="1">
            <a:spLocks noGrp="1"/>
          </p:cNvSpPr>
          <p:nvPr>
            <p:ph type="body" idx="3"/>
          </p:nvPr>
        </p:nvSpPr>
        <p:spPr>
          <a:xfrm>
            <a:off x="3520440" y="8763002"/>
            <a:ext cx="21522690" cy="21747480"/>
          </a:xfrm>
          <a:prstGeom prst="rect">
            <a:avLst/>
          </a:prstGeom>
          <a:noFill/>
          <a:ln>
            <a:noFill/>
          </a:ln>
        </p:spPr>
        <p:txBody>
          <a:bodyPr spcFirstLastPara="1" wrap="square" lIns="91425" tIns="45700" rIns="91425" bIns="45700" anchor="t" anchorCtr="0">
            <a:normAutofit/>
          </a:bodyPr>
          <a:lstStyle>
            <a:lvl1pPr marL="457200" lvl="0" indent="-815339" algn="l">
              <a:lnSpc>
                <a:spcPct val="150000"/>
              </a:lnSpc>
              <a:spcBef>
                <a:spcPts val="4200"/>
              </a:spcBef>
              <a:spcAft>
                <a:spcPts val="0"/>
              </a:spcAft>
              <a:buClr>
                <a:schemeClr val="dk1"/>
              </a:buClr>
              <a:buSzPts val="9240"/>
              <a:buChar char="•"/>
              <a:defRPr b="0" i="0">
                <a:latin typeface="Source Sans Pro"/>
                <a:ea typeface="Source Sans Pro"/>
                <a:cs typeface="Source Sans Pro"/>
                <a:sym typeface="Source Sans Pro"/>
              </a:defRPr>
            </a:lvl1pPr>
            <a:lvl2pPr marL="914400" lvl="1" indent="-815339" algn="l">
              <a:lnSpc>
                <a:spcPct val="150000"/>
              </a:lnSpc>
              <a:spcBef>
                <a:spcPts val="2100"/>
              </a:spcBef>
              <a:spcAft>
                <a:spcPts val="0"/>
              </a:spcAft>
              <a:buClr>
                <a:schemeClr val="dk1"/>
              </a:buClr>
              <a:buSzPts val="9240"/>
              <a:buChar char="•"/>
              <a:defRPr b="0" i="0">
                <a:latin typeface="Source Sans Pro"/>
                <a:ea typeface="Source Sans Pro"/>
                <a:cs typeface="Source Sans Pro"/>
                <a:sym typeface="Source Sans Pro"/>
              </a:defRPr>
            </a:lvl2pPr>
            <a:lvl3pPr marL="1371600" lvl="2" indent="-762000" algn="l">
              <a:lnSpc>
                <a:spcPct val="150000"/>
              </a:lnSpc>
              <a:spcBef>
                <a:spcPts val="2100"/>
              </a:spcBef>
              <a:spcAft>
                <a:spcPts val="0"/>
              </a:spcAft>
              <a:buClr>
                <a:schemeClr val="dk1"/>
              </a:buClr>
              <a:buSzPts val="8400"/>
              <a:buChar char="•"/>
              <a:defRPr b="0" i="0">
                <a:latin typeface="Source Sans Pro"/>
                <a:ea typeface="Source Sans Pro"/>
                <a:cs typeface="Source Sans Pro"/>
                <a:sym typeface="Source Sans Pro"/>
              </a:defRPr>
            </a:lvl3pPr>
            <a:lvl4pPr marL="1828800" lvl="3" indent="-708660" algn="l">
              <a:lnSpc>
                <a:spcPct val="150000"/>
              </a:lnSpc>
              <a:spcBef>
                <a:spcPts val="2100"/>
              </a:spcBef>
              <a:spcAft>
                <a:spcPts val="0"/>
              </a:spcAft>
              <a:buClr>
                <a:schemeClr val="dk1"/>
              </a:buClr>
              <a:buSzPts val="7560"/>
              <a:buChar char="•"/>
              <a:defRPr b="0" i="0">
                <a:latin typeface="Source Sans Pro"/>
                <a:ea typeface="Source Sans Pro"/>
                <a:cs typeface="Source Sans Pro"/>
                <a:sym typeface="Source Sans Pro"/>
              </a:defRPr>
            </a:lvl4pPr>
            <a:lvl5pPr marL="2286000" lvl="4" indent="-708660" algn="l">
              <a:lnSpc>
                <a:spcPct val="150000"/>
              </a:lnSpc>
              <a:spcBef>
                <a:spcPts val="2100"/>
              </a:spcBef>
              <a:spcAft>
                <a:spcPts val="0"/>
              </a:spcAft>
              <a:buClr>
                <a:schemeClr val="dk1"/>
              </a:buClr>
              <a:buSzPts val="7560"/>
              <a:buChar char="•"/>
              <a:defRPr b="0" i="0">
                <a:latin typeface="Source Sans Pro"/>
                <a:ea typeface="Source Sans Pro"/>
                <a:cs typeface="Source Sans Pro"/>
                <a:sym typeface="Source Sans Pro"/>
              </a:defRPr>
            </a:lvl5pPr>
            <a:lvl6pPr marL="2743200" lvl="5" indent="-342900" algn="l">
              <a:lnSpc>
                <a:spcPct val="90000"/>
              </a:lnSpc>
              <a:spcBef>
                <a:spcPts val="2100"/>
              </a:spcBef>
              <a:spcAft>
                <a:spcPts val="0"/>
              </a:spcAft>
              <a:buClr>
                <a:schemeClr val="dk1"/>
              </a:buClr>
              <a:buSzPts val="1800"/>
              <a:buChar char="•"/>
              <a:defRPr/>
            </a:lvl6pPr>
            <a:lvl7pPr marL="3200400" lvl="6" indent="-342900" algn="l">
              <a:lnSpc>
                <a:spcPct val="90000"/>
              </a:lnSpc>
              <a:spcBef>
                <a:spcPts val="2100"/>
              </a:spcBef>
              <a:spcAft>
                <a:spcPts val="0"/>
              </a:spcAft>
              <a:buClr>
                <a:schemeClr val="dk1"/>
              </a:buClr>
              <a:buSzPts val="1800"/>
              <a:buChar char="•"/>
              <a:defRPr/>
            </a:lvl7pPr>
            <a:lvl8pPr marL="3657600" lvl="7" indent="-342900" algn="l">
              <a:lnSpc>
                <a:spcPct val="90000"/>
              </a:lnSpc>
              <a:spcBef>
                <a:spcPts val="2100"/>
              </a:spcBef>
              <a:spcAft>
                <a:spcPts val="0"/>
              </a:spcAft>
              <a:buClr>
                <a:schemeClr val="dk1"/>
              </a:buClr>
              <a:buSzPts val="1800"/>
              <a:buChar char="•"/>
              <a:defRPr/>
            </a:lvl8pPr>
            <a:lvl9pPr marL="4114800" lvl="8" indent="-342900" algn="l">
              <a:lnSpc>
                <a:spcPct val="90000"/>
              </a:lnSpc>
              <a:spcBef>
                <a:spcPts val="2100"/>
              </a:spcBef>
              <a:spcAft>
                <a:spcPts val="0"/>
              </a:spcAft>
              <a:buClr>
                <a:schemeClr val="dk1"/>
              </a:buClr>
              <a:buSzPts val="1800"/>
              <a:buChar char="•"/>
              <a:defRPr/>
            </a:lvl9pPr>
          </a:lstStyle>
          <a:p>
            <a:endParaRPr/>
          </a:p>
        </p:txBody>
      </p:sp>
      <p:sp>
        <p:nvSpPr>
          <p:cNvPr id="161" name="Google Shape;161;p27"/>
          <p:cNvSpPr txBox="1">
            <a:spLocks noGrp="1"/>
          </p:cNvSpPr>
          <p:nvPr>
            <p:ph type="body" idx="4"/>
          </p:nvPr>
        </p:nvSpPr>
        <p:spPr>
          <a:xfrm>
            <a:off x="26163270" y="8763002"/>
            <a:ext cx="21522690" cy="21747480"/>
          </a:xfrm>
          <a:prstGeom prst="rect">
            <a:avLst/>
          </a:prstGeom>
          <a:noFill/>
          <a:ln>
            <a:noFill/>
          </a:ln>
        </p:spPr>
        <p:txBody>
          <a:bodyPr spcFirstLastPara="1" wrap="square" lIns="91425" tIns="45700" rIns="91425" bIns="45700" anchor="t" anchorCtr="0">
            <a:normAutofit/>
          </a:bodyPr>
          <a:lstStyle>
            <a:lvl1pPr marL="457200" lvl="0" indent="-815339" algn="l">
              <a:lnSpc>
                <a:spcPct val="150000"/>
              </a:lnSpc>
              <a:spcBef>
                <a:spcPts val="4200"/>
              </a:spcBef>
              <a:spcAft>
                <a:spcPts val="0"/>
              </a:spcAft>
              <a:buClr>
                <a:schemeClr val="dk1"/>
              </a:buClr>
              <a:buSzPts val="9240"/>
              <a:buChar char="•"/>
              <a:defRPr b="0" i="0">
                <a:latin typeface="Source Sans Pro"/>
                <a:ea typeface="Source Sans Pro"/>
                <a:cs typeface="Source Sans Pro"/>
                <a:sym typeface="Source Sans Pro"/>
              </a:defRPr>
            </a:lvl1pPr>
            <a:lvl2pPr marL="914400" lvl="1" indent="-815339" algn="l">
              <a:lnSpc>
                <a:spcPct val="150000"/>
              </a:lnSpc>
              <a:spcBef>
                <a:spcPts val="2100"/>
              </a:spcBef>
              <a:spcAft>
                <a:spcPts val="0"/>
              </a:spcAft>
              <a:buClr>
                <a:schemeClr val="dk1"/>
              </a:buClr>
              <a:buSzPts val="9240"/>
              <a:buChar char="•"/>
              <a:defRPr b="0" i="0">
                <a:latin typeface="Source Sans Pro"/>
                <a:ea typeface="Source Sans Pro"/>
                <a:cs typeface="Source Sans Pro"/>
                <a:sym typeface="Source Sans Pro"/>
              </a:defRPr>
            </a:lvl2pPr>
            <a:lvl3pPr marL="1371600" lvl="2" indent="-762000" algn="l">
              <a:lnSpc>
                <a:spcPct val="150000"/>
              </a:lnSpc>
              <a:spcBef>
                <a:spcPts val="2100"/>
              </a:spcBef>
              <a:spcAft>
                <a:spcPts val="0"/>
              </a:spcAft>
              <a:buClr>
                <a:schemeClr val="dk1"/>
              </a:buClr>
              <a:buSzPts val="8400"/>
              <a:buChar char="•"/>
              <a:defRPr b="0" i="0">
                <a:latin typeface="Source Sans Pro"/>
                <a:ea typeface="Source Sans Pro"/>
                <a:cs typeface="Source Sans Pro"/>
                <a:sym typeface="Source Sans Pro"/>
              </a:defRPr>
            </a:lvl3pPr>
            <a:lvl4pPr marL="1828800" lvl="3" indent="-708660" algn="l">
              <a:lnSpc>
                <a:spcPct val="150000"/>
              </a:lnSpc>
              <a:spcBef>
                <a:spcPts val="2100"/>
              </a:spcBef>
              <a:spcAft>
                <a:spcPts val="0"/>
              </a:spcAft>
              <a:buClr>
                <a:schemeClr val="dk1"/>
              </a:buClr>
              <a:buSzPts val="7560"/>
              <a:buChar char="•"/>
              <a:defRPr b="0" i="0">
                <a:latin typeface="Source Sans Pro"/>
                <a:ea typeface="Source Sans Pro"/>
                <a:cs typeface="Source Sans Pro"/>
                <a:sym typeface="Source Sans Pro"/>
              </a:defRPr>
            </a:lvl4pPr>
            <a:lvl5pPr marL="2286000" lvl="4" indent="-708660" algn="l">
              <a:lnSpc>
                <a:spcPct val="150000"/>
              </a:lnSpc>
              <a:spcBef>
                <a:spcPts val="2100"/>
              </a:spcBef>
              <a:spcAft>
                <a:spcPts val="0"/>
              </a:spcAft>
              <a:buClr>
                <a:schemeClr val="dk1"/>
              </a:buClr>
              <a:buSzPts val="7560"/>
              <a:buChar char="•"/>
              <a:defRPr b="0" i="0">
                <a:latin typeface="Source Sans Pro"/>
                <a:ea typeface="Source Sans Pro"/>
                <a:cs typeface="Source Sans Pro"/>
                <a:sym typeface="Source Sans Pro"/>
              </a:defRPr>
            </a:lvl5pPr>
            <a:lvl6pPr marL="2743200" lvl="5" indent="-342900" algn="l">
              <a:lnSpc>
                <a:spcPct val="90000"/>
              </a:lnSpc>
              <a:spcBef>
                <a:spcPts val="2100"/>
              </a:spcBef>
              <a:spcAft>
                <a:spcPts val="0"/>
              </a:spcAft>
              <a:buClr>
                <a:schemeClr val="dk1"/>
              </a:buClr>
              <a:buSzPts val="1800"/>
              <a:buChar char="•"/>
              <a:defRPr/>
            </a:lvl6pPr>
            <a:lvl7pPr marL="3200400" lvl="6" indent="-342900" algn="l">
              <a:lnSpc>
                <a:spcPct val="90000"/>
              </a:lnSpc>
              <a:spcBef>
                <a:spcPts val="2100"/>
              </a:spcBef>
              <a:spcAft>
                <a:spcPts val="0"/>
              </a:spcAft>
              <a:buClr>
                <a:schemeClr val="dk1"/>
              </a:buClr>
              <a:buSzPts val="1800"/>
              <a:buChar char="•"/>
              <a:defRPr/>
            </a:lvl7pPr>
            <a:lvl8pPr marL="3657600" lvl="7" indent="-342900" algn="l">
              <a:lnSpc>
                <a:spcPct val="90000"/>
              </a:lnSpc>
              <a:spcBef>
                <a:spcPts val="2100"/>
              </a:spcBef>
              <a:spcAft>
                <a:spcPts val="0"/>
              </a:spcAft>
              <a:buClr>
                <a:schemeClr val="dk1"/>
              </a:buClr>
              <a:buSzPts val="1800"/>
              <a:buChar char="•"/>
              <a:defRPr/>
            </a:lvl8pPr>
            <a:lvl9pPr marL="4114800" lvl="8" indent="-342900" algn="l">
              <a:lnSpc>
                <a:spcPct val="90000"/>
              </a:lnSpc>
              <a:spcBef>
                <a:spcPts val="2100"/>
              </a:spcBef>
              <a:spcAft>
                <a:spcPts val="0"/>
              </a:spcAft>
              <a:buClr>
                <a:schemeClr val="dk1"/>
              </a:buClr>
              <a:buSzPts val="1800"/>
              <a:buChar char="•"/>
              <a:defRPr/>
            </a:lvl9pPr>
          </a:lstStyle>
          <a:p>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Secondary_Title and Two Content">
  <p:cSld name="Secondary_Title and Two Content">
    <p:spTree>
      <p:nvGrpSpPr>
        <p:cNvPr id="1" name="Shape 162"/>
        <p:cNvGrpSpPr/>
        <p:nvPr/>
      </p:nvGrpSpPr>
      <p:grpSpPr>
        <a:xfrm>
          <a:off x="0" y="0"/>
          <a:ext cx="0" cy="0"/>
          <a:chOff x="0" y="0"/>
          <a:chExt cx="0" cy="0"/>
        </a:xfrm>
      </p:grpSpPr>
      <p:sp>
        <p:nvSpPr>
          <p:cNvPr id="163" name="Google Shape;163;p28"/>
          <p:cNvSpPr txBox="1">
            <a:spLocks noGrp="1"/>
          </p:cNvSpPr>
          <p:nvPr>
            <p:ph type="title"/>
          </p:nvPr>
        </p:nvSpPr>
        <p:spPr>
          <a:xfrm>
            <a:off x="3520440" y="1752603"/>
            <a:ext cx="44165520" cy="636270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5120"/>
              <a:buFont typeface="Roboto Condensed"/>
              <a:buNone/>
              <a:defRPr sz="15120" b="0" i="0">
                <a:latin typeface="Roboto Condensed"/>
                <a:ea typeface="Roboto Condensed"/>
                <a:cs typeface="Roboto Condensed"/>
                <a:sym typeface="Roboto Condensed"/>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4" name="Google Shape;164;p28"/>
          <p:cNvSpPr txBox="1">
            <a:spLocks noGrp="1"/>
          </p:cNvSpPr>
          <p:nvPr>
            <p:ph type="body" idx="1"/>
          </p:nvPr>
        </p:nvSpPr>
        <p:spPr>
          <a:xfrm>
            <a:off x="3520440" y="8763002"/>
            <a:ext cx="21522690" cy="21747480"/>
          </a:xfrm>
          <a:prstGeom prst="rect">
            <a:avLst/>
          </a:prstGeom>
          <a:noFill/>
          <a:ln>
            <a:noFill/>
          </a:ln>
        </p:spPr>
        <p:txBody>
          <a:bodyPr spcFirstLastPara="1" wrap="square" lIns="91425" tIns="45700" rIns="91425" bIns="45700" anchor="t" anchorCtr="0">
            <a:normAutofit/>
          </a:bodyPr>
          <a:lstStyle>
            <a:lvl1pPr marL="457200" lvl="0" indent="-815339" algn="l">
              <a:lnSpc>
                <a:spcPct val="150000"/>
              </a:lnSpc>
              <a:spcBef>
                <a:spcPts val="4200"/>
              </a:spcBef>
              <a:spcAft>
                <a:spcPts val="0"/>
              </a:spcAft>
              <a:buClr>
                <a:schemeClr val="dk1"/>
              </a:buClr>
              <a:buSzPts val="9240"/>
              <a:buChar char="•"/>
              <a:defRPr b="0" i="0">
                <a:latin typeface="Source Sans Pro"/>
                <a:ea typeface="Source Sans Pro"/>
                <a:cs typeface="Source Sans Pro"/>
                <a:sym typeface="Source Sans Pro"/>
              </a:defRPr>
            </a:lvl1pPr>
            <a:lvl2pPr marL="914400" lvl="1" indent="-815339" algn="l">
              <a:lnSpc>
                <a:spcPct val="150000"/>
              </a:lnSpc>
              <a:spcBef>
                <a:spcPts val="2100"/>
              </a:spcBef>
              <a:spcAft>
                <a:spcPts val="0"/>
              </a:spcAft>
              <a:buClr>
                <a:schemeClr val="dk1"/>
              </a:buClr>
              <a:buSzPts val="9240"/>
              <a:buChar char="•"/>
              <a:defRPr b="0" i="0">
                <a:latin typeface="Source Sans Pro"/>
                <a:ea typeface="Source Sans Pro"/>
                <a:cs typeface="Source Sans Pro"/>
                <a:sym typeface="Source Sans Pro"/>
              </a:defRPr>
            </a:lvl2pPr>
            <a:lvl3pPr marL="1371600" lvl="2" indent="-762000" algn="l">
              <a:lnSpc>
                <a:spcPct val="150000"/>
              </a:lnSpc>
              <a:spcBef>
                <a:spcPts val="2100"/>
              </a:spcBef>
              <a:spcAft>
                <a:spcPts val="0"/>
              </a:spcAft>
              <a:buClr>
                <a:schemeClr val="dk1"/>
              </a:buClr>
              <a:buSzPts val="8400"/>
              <a:buChar char="•"/>
              <a:defRPr b="0" i="0">
                <a:latin typeface="Source Sans Pro"/>
                <a:ea typeface="Source Sans Pro"/>
                <a:cs typeface="Source Sans Pro"/>
                <a:sym typeface="Source Sans Pro"/>
              </a:defRPr>
            </a:lvl3pPr>
            <a:lvl4pPr marL="1828800" lvl="3" indent="-708660" algn="l">
              <a:lnSpc>
                <a:spcPct val="150000"/>
              </a:lnSpc>
              <a:spcBef>
                <a:spcPts val="2100"/>
              </a:spcBef>
              <a:spcAft>
                <a:spcPts val="0"/>
              </a:spcAft>
              <a:buClr>
                <a:schemeClr val="dk1"/>
              </a:buClr>
              <a:buSzPts val="7560"/>
              <a:buChar char="•"/>
              <a:defRPr b="0" i="0">
                <a:latin typeface="Source Sans Pro"/>
                <a:ea typeface="Source Sans Pro"/>
                <a:cs typeface="Source Sans Pro"/>
                <a:sym typeface="Source Sans Pro"/>
              </a:defRPr>
            </a:lvl4pPr>
            <a:lvl5pPr marL="2286000" lvl="4" indent="-708660" algn="l">
              <a:lnSpc>
                <a:spcPct val="150000"/>
              </a:lnSpc>
              <a:spcBef>
                <a:spcPts val="2100"/>
              </a:spcBef>
              <a:spcAft>
                <a:spcPts val="0"/>
              </a:spcAft>
              <a:buClr>
                <a:schemeClr val="dk1"/>
              </a:buClr>
              <a:buSzPts val="7560"/>
              <a:buChar char="•"/>
              <a:defRPr b="0" i="0">
                <a:latin typeface="Source Sans Pro"/>
                <a:ea typeface="Source Sans Pro"/>
                <a:cs typeface="Source Sans Pro"/>
                <a:sym typeface="Source Sans Pro"/>
              </a:defRPr>
            </a:lvl5pPr>
            <a:lvl6pPr marL="2743200" lvl="5" indent="-342900" algn="l">
              <a:lnSpc>
                <a:spcPct val="90000"/>
              </a:lnSpc>
              <a:spcBef>
                <a:spcPts val="2100"/>
              </a:spcBef>
              <a:spcAft>
                <a:spcPts val="0"/>
              </a:spcAft>
              <a:buClr>
                <a:schemeClr val="dk1"/>
              </a:buClr>
              <a:buSzPts val="1800"/>
              <a:buChar char="•"/>
              <a:defRPr/>
            </a:lvl6pPr>
            <a:lvl7pPr marL="3200400" lvl="6" indent="-342900" algn="l">
              <a:lnSpc>
                <a:spcPct val="90000"/>
              </a:lnSpc>
              <a:spcBef>
                <a:spcPts val="2100"/>
              </a:spcBef>
              <a:spcAft>
                <a:spcPts val="0"/>
              </a:spcAft>
              <a:buClr>
                <a:schemeClr val="dk1"/>
              </a:buClr>
              <a:buSzPts val="1800"/>
              <a:buChar char="•"/>
              <a:defRPr/>
            </a:lvl7pPr>
            <a:lvl8pPr marL="3657600" lvl="7" indent="-342900" algn="l">
              <a:lnSpc>
                <a:spcPct val="90000"/>
              </a:lnSpc>
              <a:spcBef>
                <a:spcPts val="2100"/>
              </a:spcBef>
              <a:spcAft>
                <a:spcPts val="0"/>
              </a:spcAft>
              <a:buClr>
                <a:schemeClr val="dk1"/>
              </a:buClr>
              <a:buSzPts val="1800"/>
              <a:buChar char="•"/>
              <a:defRPr/>
            </a:lvl8pPr>
            <a:lvl9pPr marL="4114800" lvl="8" indent="-342900" algn="l">
              <a:lnSpc>
                <a:spcPct val="90000"/>
              </a:lnSpc>
              <a:spcBef>
                <a:spcPts val="2100"/>
              </a:spcBef>
              <a:spcAft>
                <a:spcPts val="0"/>
              </a:spcAft>
              <a:buClr>
                <a:schemeClr val="dk1"/>
              </a:buClr>
              <a:buSzPts val="1800"/>
              <a:buChar char="•"/>
              <a:defRPr/>
            </a:lvl9pPr>
          </a:lstStyle>
          <a:p>
            <a:endParaRPr/>
          </a:p>
        </p:txBody>
      </p:sp>
      <p:sp>
        <p:nvSpPr>
          <p:cNvPr id="165" name="Google Shape;165;p28"/>
          <p:cNvSpPr txBox="1">
            <a:spLocks noGrp="1"/>
          </p:cNvSpPr>
          <p:nvPr>
            <p:ph type="body" idx="2"/>
          </p:nvPr>
        </p:nvSpPr>
        <p:spPr>
          <a:xfrm>
            <a:off x="26163270" y="8763002"/>
            <a:ext cx="21522690" cy="21747480"/>
          </a:xfrm>
          <a:prstGeom prst="rect">
            <a:avLst/>
          </a:prstGeom>
          <a:noFill/>
          <a:ln>
            <a:noFill/>
          </a:ln>
        </p:spPr>
        <p:txBody>
          <a:bodyPr spcFirstLastPara="1" wrap="square" lIns="91425" tIns="45700" rIns="91425" bIns="45700" anchor="t" anchorCtr="0">
            <a:normAutofit/>
          </a:bodyPr>
          <a:lstStyle>
            <a:lvl1pPr marL="457200" lvl="0" indent="-815339" algn="l">
              <a:lnSpc>
                <a:spcPct val="150000"/>
              </a:lnSpc>
              <a:spcBef>
                <a:spcPts val="4200"/>
              </a:spcBef>
              <a:spcAft>
                <a:spcPts val="0"/>
              </a:spcAft>
              <a:buClr>
                <a:schemeClr val="dk1"/>
              </a:buClr>
              <a:buSzPts val="9240"/>
              <a:buChar char="•"/>
              <a:defRPr b="0" i="0">
                <a:latin typeface="Source Sans Pro"/>
                <a:ea typeface="Source Sans Pro"/>
                <a:cs typeface="Source Sans Pro"/>
                <a:sym typeface="Source Sans Pro"/>
              </a:defRPr>
            </a:lvl1pPr>
            <a:lvl2pPr marL="914400" lvl="1" indent="-815339" algn="l">
              <a:lnSpc>
                <a:spcPct val="150000"/>
              </a:lnSpc>
              <a:spcBef>
                <a:spcPts val="2100"/>
              </a:spcBef>
              <a:spcAft>
                <a:spcPts val="0"/>
              </a:spcAft>
              <a:buClr>
                <a:schemeClr val="dk1"/>
              </a:buClr>
              <a:buSzPts val="9240"/>
              <a:buChar char="•"/>
              <a:defRPr b="0" i="0">
                <a:latin typeface="Source Sans Pro"/>
                <a:ea typeface="Source Sans Pro"/>
                <a:cs typeface="Source Sans Pro"/>
                <a:sym typeface="Source Sans Pro"/>
              </a:defRPr>
            </a:lvl2pPr>
            <a:lvl3pPr marL="1371600" lvl="2" indent="-762000" algn="l">
              <a:lnSpc>
                <a:spcPct val="150000"/>
              </a:lnSpc>
              <a:spcBef>
                <a:spcPts val="2100"/>
              </a:spcBef>
              <a:spcAft>
                <a:spcPts val="0"/>
              </a:spcAft>
              <a:buClr>
                <a:schemeClr val="dk1"/>
              </a:buClr>
              <a:buSzPts val="8400"/>
              <a:buChar char="•"/>
              <a:defRPr b="0" i="0">
                <a:latin typeface="Source Sans Pro"/>
                <a:ea typeface="Source Sans Pro"/>
                <a:cs typeface="Source Sans Pro"/>
                <a:sym typeface="Source Sans Pro"/>
              </a:defRPr>
            </a:lvl3pPr>
            <a:lvl4pPr marL="1828800" lvl="3" indent="-708660" algn="l">
              <a:lnSpc>
                <a:spcPct val="150000"/>
              </a:lnSpc>
              <a:spcBef>
                <a:spcPts val="2100"/>
              </a:spcBef>
              <a:spcAft>
                <a:spcPts val="0"/>
              </a:spcAft>
              <a:buClr>
                <a:schemeClr val="dk1"/>
              </a:buClr>
              <a:buSzPts val="7560"/>
              <a:buChar char="•"/>
              <a:defRPr b="0" i="0">
                <a:latin typeface="Source Sans Pro"/>
                <a:ea typeface="Source Sans Pro"/>
                <a:cs typeface="Source Sans Pro"/>
                <a:sym typeface="Source Sans Pro"/>
              </a:defRPr>
            </a:lvl4pPr>
            <a:lvl5pPr marL="2286000" lvl="4" indent="-708660" algn="l">
              <a:lnSpc>
                <a:spcPct val="150000"/>
              </a:lnSpc>
              <a:spcBef>
                <a:spcPts val="2100"/>
              </a:spcBef>
              <a:spcAft>
                <a:spcPts val="0"/>
              </a:spcAft>
              <a:buClr>
                <a:schemeClr val="dk1"/>
              </a:buClr>
              <a:buSzPts val="7560"/>
              <a:buChar char="•"/>
              <a:defRPr b="0" i="0">
                <a:latin typeface="Source Sans Pro"/>
                <a:ea typeface="Source Sans Pro"/>
                <a:cs typeface="Source Sans Pro"/>
                <a:sym typeface="Source Sans Pro"/>
              </a:defRPr>
            </a:lvl5pPr>
            <a:lvl6pPr marL="2743200" lvl="5" indent="-342900" algn="l">
              <a:lnSpc>
                <a:spcPct val="90000"/>
              </a:lnSpc>
              <a:spcBef>
                <a:spcPts val="2100"/>
              </a:spcBef>
              <a:spcAft>
                <a:spcPts val="0"/>
              </a:spcAft>
              <a:buClr>
                <a:schemeClr val="dk1"/>
              </a:buClr>
              <a:buSzPts val="1800"/>
              <a:buChar char="•"/>
              <a:defRPr/>
            </a:lvl6pPr>
            <a:lvl7pPr marL="3200400" lvl="6" indent="-342900" algn="l">
              <a:lnSpc>
                <a:spcPct val="90000"/>
              </a:lnSpc>
              <a:spcBef>
                <a:spcPts val="2100"/>
              </a:spcBef>
              <a:spcAft>
                <a:spcPts val="0"/>
              </a:spcAft>
              <a:buClr>
                <a:schemeClr val="dk1"/>
              </a:buClr>
              <a:buSzPts val="1800"/>
              <a:buChar char="•"/>
              <a:defRPr/>
            </a:lvl7pPr>
            <a:lvl8pPr marL="3657600" lvl="7" indent="-342900" algn="l">
              <a:lnSpc>
                <a:spcPct val="90000"/>
              </a:lnSpc>
              <a:spcBef>
                <a:spcPts val="2100"/>
              </a:spcBef>
              <a:spcAft>
                <a:spcPts val="0"/>
              </a:spcAft>
              <a:buClr>
                <a:schemeClr val="dk1"/>
              </a:buClr>
              <a:buSzPts val="1800"/>
              <a:buChar char="•"/>
              <a:defRPr/>
            </a:lvl8pPr>
            <a:lvl9pPr marL="4114800" lvl="8" indent="-342900" algn="l">
              <a:lnSpc>
                <a:spcPct val="90000"/>
              </a:lnSpc>
              <a:spcBef>
                <a:spcPts val="2100"/>
              </a:spcBef>
              <a:spcAft>
                <a:spcPts val="0"/>
              </a:spcAft>
              <a:buClr>
                <a:schemeClr val="dk1"/>
              </a:buClr>
              <a:buSzPts val="1800"/>
              <a:buChar char="•"/>
              <a:defRPr/>
            </a:lvl9pPr>
          </a:lstStyle>
          <a:p>
            <a:endParaRPr/>
          </a:p>
        </p:txBody>
      </p:sp>
      <p:sp>
        <p:nvSpPr>
          <p:cNvPr id="166" name="Google Shape;166;p28"/>
          <p:cNvSpPr txBox="1">
            <a:spLocks noGrp="1"/>
          </p:cNvSpPr>
          <p:nvPr>
            <p:ph type="sldNum" idx="12"/>
          </p:nvPr>
        </p:nvSpPr>
        <p:spPr>
          <a:xfrm>
            <a:off x="36164520" y="30510482"/>
            <a:ext cx="11521440" cy="1752600"/>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sz="5040" b="1">
                <a:solidFill>
                  <a:schemeClr val="accent5"/>
                </a:solidFill>
                <a:latin typeface="Source Sans Pro"/>
                <a:ea typeface="Source Sans Pro"/>
                <a:cs typeface="Source Sans Pro"/>
                <a:sym typeface="Source Sans Pro"/>
              </a:defRPr>
            </a:lvl1pPr>
            <a:lvl2pPr marL="0" lvl="1" indent="0" algn="r">
              <a:spcBef>
                <a:spcPts val="0"/>
              </a:spcBef>
              <a:spcAft>
                <a:spcPts val="0"/>
              </a:spcAft>
              <a:buNone/>
              <a:defRPr sz="5040" b="1">
                <a:solidFill>
                  <a:schemeClr val="accent5"/>
                </a:solidFill>
                <a:latin typeface="Source Sans Pro"/>
                <a:ea typeface="Source Sans Pro"/>
                <a:cs typeface="Source Sans Pro"/>
                <a:sym typeface="Source Sans Pro"/>
              </a:defRPr>
            </a:lvl2pPr>
            <a:lvl3pPr marL="0" lvl="2" indent="0" algn="r">
              <a:spcBef>
                <a:spcPts val="0"/>
              </a:spcBef>
              <a:spcAft>
                <a:spcPts val="0"/>
              </a:spcAft>
              <a:buNone/>
              <a:defRPr sz="5040" b="1">
                <a:solidFill>
                  <a:schemeClr val="accent5"/>
                </a:solidFill>
                <a:latin typeface="Source Sans Pro"/>
                <a:ea typeface="Source Sans Pro"/>
                <a:cs typeface="Source Sans Pro"/>
                <a:sym typeface="Source Sans Pro"/>
              </a:defRPr>
            </a:lvl3pPr>
            <a:lvl4pPr marL="0" lvl="3" indent="0" algn="r">
              <a:spcBef>
                <a:spcPts val="0"/>
              </a:spcBef>
              <a:spcAft>
                <a:spcPts val="0"/>
              </a:spcAft>
              <a:buNone/>
              <a:defRPr sz="5040" b="1">
                <a:solidFill>
                  <a:schemeClr val="accent5"/>
                </a:solidFill>
                <a:latin typeface="Source Sans Pro"/>
                <a:ea typeface="Source Sans Pro"/>
                <a:cs typeface="Source Sans Pro"/>
                <a:sym typeface="Source Sans Pro"/>
              </a:defRPr>
            </a:lvl4pPr>
            <a:lvl5pPr marL="0" lvl="4" indent="0" algn="r">
              <a:spcBef>
                <a:spcPts val="0"/>
              </a:spcBef>
              <a:spcAft>
                <a:spcPts val="0"/>
              </a:spcAft>
              <a:buNone/>
              <a:defRPr sz="5040" b="1">
                <a:solidFill>
                  <a:schemeClr val="accent5"/>
                </a:solidFill>
                <a:latin typeface="Source Sans Pro"/>
                <a:ea typeface="Source Sans Pro"/>
                <a:cs typeface="Source Sans Pro"/>
                <a:sym typeface="Source Sans Pro"/>
              </a:defRPr>
            </a:lvl5pPr>
            <a:lvl6pPr marL="0" lvl="5" indent="0" algn="r">
              <a:spcBef>
                <a:spcPts val="0"/>
              </a:spcBef>
              <a:spcAft>
                <a:spcPts val="0"/>
              </a:spcAft>
              <a:buNone/>
              <a:defRPr sz="5040" b="1">
                <a:solidFill>
                  <a:schemeClr val="accent5"/>
                </a:solidFill>
                <a:latin typeface="Source Sans Pro"/>
                <a:ea typeface="Source Sans Pro"/>
                <a:cs typeface="Source Sans Pro"/>
                <a:sym typeface="Source Sans Pro"/>
              </a:defRPr>
            </a:lvl6pPr>
            <a:lvl7pPr marL="0" lvl="6" indent="0" algn="r">
              <a:spcBef>
                <a:spcPts val="0"/>
              </a:spcBef>
              <a:spcAft>
                <a:spcPts val="0"/>
              </a:spcAft>
              <a:buNone/>
              <a:defRPr sz="5040" b="1">
                <a:solidFill>
                  <a:schemeClr val="accent5"/>
                </a:solidFill>
                <a:latin typeface="Source Sans Pro"/>
                <a:ea typeface="Source Sans Pro"/>
                <a:cs typeface="Source Sans Pro"/>
                <a:sym typeface="Source Sans Pro"/>
              </a:defRPr>
            </a:lvl7pPr>
            <a:lvl8pPr marL="0" lvl="7" indent="0" algn="r">
              <a:spcBef>
                <a:spcPts val="0"/>
              </a:spcBef>
              <a:spcAft>
                <a:spcPts val="0"/>
              </a:spcAft>
              <a:buNone/>
              <a:defRPr sz="5040" b="1">
                <a:solidFill>
                  <a:schemeClr val="accent5"/>
                </a:solidFill>
                <a:latin typeface="Source Sans Pro"/>
                <a:ea typeface="Source Sans Pro"/>
                <a:cs typeface="Source Sans Pro"/>
                <a:sym typeface="Source Sans Pro"/>
              </a:defRPr>
            </a:lvl8pPr>
            <a:lvl9pPr marL="0" lvl="8" indent="0" algn="r">
              <a:spcBef>
                <a:spcPts val="0"/>
              </a:spcBef>
              <a:spcAft>
                <a:spcPts val="0"/>
              </a:spcAft>
              <a:buNone/>
              <a:defRPr sz="5040" b="1">
                <a:solidFill>
                  <a:schemeClr val="accent5"/>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US"/>
              <a:t>‹#›</a:t>
            </a:fld>
            <a:endParaRPr/>
          </a:p>
        </p:txBody>
      </p:sp>
      <p:sp>
        <p:nvSpPr>
          <p:cNvPr id="167" name="Google Shape;167;p28"/>
          <p:cNvSpPr/>
          <p:nvPr/>
        </p:nvSpPr>
        <p:spPr>
          <a:xfrm rot="5400000">
            <a:off x="-2351849" y="4104449"/>
            <a:ext cx="6320731" cy="1617038"/>
          </a:xfrm>
          <a:prstGeom prst="round2SameRect">
            <a:avLst>
              <a:gd name="adj1" fmla="val 16667"/>
              <a:gd name="adj2" fmla="val 0"/>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2260" b="0" i="0">
              <a:solidFill>
                <a:schemeClr val="lt1"/>
              </a:solidFill>
              <a:latin typeface="Source Sans Pro"/>
              <a:ea typeface="Source Sans Pro"/>
              <a:cs typeface="Source Sans Pro"/>
              <a:sym typeface="Source Sans Pro"/>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Secondary_Title, Sub-Title, and 2 Content">
  <p:cSld name="Secondary_Title, Sub-Title, and 2 Content">
    <p:spTree>
      <p:nvGrpSpPr>
        <p:cNvPr id="1" name="Shape 168"/>
        <p:cNvGrpSpPr/>
        <p:nvPr/>
      </p:nvGrpSpPr>
      <p:grpSpPr>
        <a:xfrm>
          <a:off x="0" y="0"/>
          <a:ext cx="0" cy="0"/>
          <a:chOff x="0" y="0"/>
          <a:chExt cx="0" cy="0"/>
        </a:xfrm>
      </p:grpSpPr>
      <p:sp>
        <p:nvSpPr>
          <p:cNvPr id="169" name="Google Shape;169;p29"/>
          <p:cNvSpPr txBox="1">
            <a:spLocks noGrp="1"/>
          </p:cNvSpPr>
          <p:nvPr>
            <p:ph type="body" idx="1"/>
          </p:nvPr>
        </p:nvSpPr>
        <p:spPr>
          <a:xfrm>
            <a:off x="3520440" y="8763002"/>
            <a:ext cx="21522690" cy="21747480"/>
          </a:xfrm>
          <a:prstGeom prst="rect">
            <a:avLst/>
          </a:prstGeom>
          <a:noFill/>
          <a:ln>
            <a:noFill/>
          </a:ln>
        </p:spPr>
        <p:txBody>
          <a:bodyPr spcFirstLastPara="1" wrap="square" lIns="91425" tIns="45700" rIns="91425" bIns="45700" anchor="t" anchorCtr="0">
            <a:normAutofit/>
          </a:bodyPr>
          <a:lstStyle>
            <a:lvl1pPr marL="457200" lvl="0" indent="-815339" algn="l">
              <a:lnSpc>
                <a:spcPct val="150000"/>
              </a:lnSpc>
              <a:spcBef>
                <a:spcPts val="4200"/>
              </a:spcBef>
              <a:spcAft>
                <a:spcPts val="0"/>
              </a:spcAft>
              <a:buClr>
                <a:schemeClr val="dk1"/>
              </a:buClr>
              <a:buSzPts val="9240"/>
              <a:buChar char="•"/>
              <a:defRPr b="0" i="0">
                <a:latin typeface="Source Sans Pro"/>
                <a:ea typeface="Source Sans Pro"/>
                <a:cs typeface="Source Sans Pro"/>
                <a:sym typeface="Source Sans Pro"/>
              </a:defRPr>
            </a:lvl1pPr>
            <a:lvl2pPr marL="914400" lvl="1" indent="-815339" algn="l">
              <a:lnSpc>
                <a:spcPct val="150000"/>
              </a:lnSpc>
              <a:spcBef>
                <a:spcPts val="2100"/>
              </a:spcBef>
              <a:spcAft>
                <a:spcPts val="0"/>
              </a:spcAft>
              <a:buClr>
                <a:schemeClr val="dk1"/>
              </a:buClr>
              <a:buSzPts val="9240"/>
              <a:buChar char="•"/>
              <a:defRPr b="0" i="0">
                <a:latin typeface="Source Sans Pro"/>
                <a:ea typeface="Source Sans Pro"/>
                <a:cs typeface="Source Sans Pro"/>
                <a:sym typeface="Source Sans Pro"/>
              </a:defRPr>
            </a:lvl2pPr>
            <a:lvl3pPr marL="1371600" lvl="2" indent="-762000" algn="l">
              <a:lnSpc>
                <a:spcPct val="150000"/>
              </a:lnSpc>
              <a:spcBef>
                <a:spcPts val="2100"/>
              </a:spcBef>
              <a:spcAft>
                <a:spcPts val="0"/>
              </a:spcAft>
              <a:buClr>
                <a:schemeClr val="dk1"/>
              </a:buClr>
              <a:buSzPts val="8400"/>
              <a:buChar char="•"/>
              <a:defRPr b="0" i="0">
                <a:latin typeface="Source Sans Pro"/>
                <a:ea typeface="Source Sans Pro"/>
                <a:cs typeface="Source Sans Pro"/>
                <a:sym typeface="Source Sans Pro"/>
              </a:defRPr>
            </a:lvl3pPr>
            <a:lvl4pPr marL="1828800" lvl="3" indent="-708660" algn="l">
              <a:lnSpc>
                <a:spcPct val="150000"/>
              </a:lnSpc>
              <a:spcBef>
                <a:spcPts val="2100"/>
              </a:spcBef>
              <a:spcAft>
                <a:spcPts val="0"/>
              </a:spcAft>
              <a:buClr>
                <a:schemeClr val="dk1"/>
              </a:buClr>
              <a:buSzPts val="7560"/>
              <a:buChar char="•"/>
              <a:defRPr b="0" i="0">
                <a:latin typeface="Source Sans Pro"/>
                <a:ea typeface="Source Sans Pro"/>
                <a:cs typeface="Source Sans Pro"/>
                <a:sym typeface="Source Sans Pro"/>
              </a:defRPr>
            </a:lvl4pPr>
            <a:lvl5pPr marL="2286000" lvl="4" indent="-708660" algn="l">
              <a:lnSpc>
                <a:spcPct val="150000"/>
              </a:lnSpc>
              <a:spcBef>
                <a:spcPts val="2100"/>
              </a:spcBef>
              <a:spcAft>
                <a:spcPts val="0"/>
              </a:spcAft>
              <a:buClr>
                <a:schemeClr val="dk1"/>
              </a:buClr>
              <a:buSzPts val="7560"/>
              <a:buChar char="•"/>
              <a:defRPr b="0" i="0">
                <a:latin typeface="Source Sans Pro"/>
                <a:ea typeface="Source Sans Pro"/>
                <a:cs typeface="Source Sans Pro"/>
                <a:sym typeface="Source Sans Pro"/>
              </a:defRPr>
            </a:lvl5pPr>
            <a:lvl6pPr marL="2743200" lvl="5" indent="-342900" algn="l">
              <a:lnSpc>
                <a:spcPct val="90000"/>
              </a:lnSpc>
              <a:spcBef>
                <a:spcPts val="2100"/>
              </a:spcBef>
              <a:spcAft>
                <a:spcPts val="0"/>
              </a:spcAft>
              <a:buClr>
                <a:schemeClr val="dk1"/>
              </a:buClr>
              <a:buSzPts val="1800"/>
              <a:buChar char="•"/>
              <a:defRPr/>
            </a:lvl6pPr>
            <a:lvl7pPr marL="3200400" lvl="6" indent="-342900" algn="l">
              <a:lnSpc>
                <a:spcPct val="90000"/>
              </a:lnSpc>
              <a:spcBef>
                <a:spcPts val="2100"/>
              </a:spcBef>
              <a:spcAft>
                <a:spcPts val="0"/>
              </a:spcAft>
              <a:buClr>
                <a:schemeClr val="dk1"/>
              </a:buClr>
              <a:buSzPts val="1800"/>
              <a:buChar char="•"/>
              <a:defRPr/>
            </a:lvl7pPr>
            <a:lvl8pPr marL="3657600" lvl="7" indent="-342900" algn="l">
              <a:lnSpc>
                <a:spcPct val="90000"/>
              </a:lnSpc>
              <a:spcBef>
                <a:spcPts val="2100"/>
              </a:spcBef>
              <a:spcAft>
                <a:spcPts val="0"/>
              </a:spcAft>
              <a:buClr>
                <a:schemeClr val="dk1"/>
              </a:buClr>
              <a:buSzPts val="1800"/>
              <a:buChar char="•"/>
              <a:defRPr/>
            </a:lvl8pPr>
            <a:lvl9pPr marL="4114800" lvl="8" indent="-342900" algn="l">
              <a:lnSpc>
                <a:spcPct val="90000"/>
              </a:lnSpc>
              <a:spcBef>
                <a:spcPts val="2100"/>
              </a:spcBef>
              <a:spcAft>
                <a:spcPts val="0"/>
              </a:spcAft>
              <a:buClr>
                <a:schemeClr val="dk1"/>
              </a:buClr>
              <a:buSzPts val="1800"/>
              <a:buChar char="•"/>
              <a:defRPr/>
            </a:lvl9pPr>
          </a:lstStyle>
          <a:p>
            <a:endParaRPr/>
          </a:p>
        </p:txBody>
      </p:sp>
      <p:sp>
        <p:nvSpPr>
          <p:cNvPr id="170" name="Google Shape;170;p29"/>
          <p:cNvSpPr txBox="1">
            <a:spLocks noGrp="1"/>
          </p:cNvSpPr>
          <p:nvPr>
            <p:ph type="body" idx="2"/>
          </p:nvPr>
        </p:nvSpPr>
        <p:spPr>
          <a:xfrm>
            <a:off x="26163270" y="8763002"/>
            <a:ext cx="21522690" cy="21747480"/>
          </a:xfrm>
          <a:prstGeom prst="rect">
            <a:avLst/>
          </a:prstGeom>
          <a:noFill/>
          <a:ln>
            <a:noFill/>
          </a:ln>
        </p:spPr>
        <p:txBody>
          <a:bodyPr spcFirstLastPara="1" wrap="square" lIns="91425" tIns="45700" rIns="91425" bIns="45700" anchor="t" anchorCtr="0">
            <a:normAutofit/>
          </a:bodyPr>
          <a:lstStyle>
            <a:lvl1pPr marL="457200" lvl="0" indent="-815339" algn="l">
              <a:lnSpc>
                <a:spcPct val="150000"/>
              </a:lnSpc>
              <a:spcBef>
                <a:spcPts val="4200"/>
              </a:spcBef>
              <a:spcAft>
                <a:spcPts val="0"/>
              </a:spcAft>
              <a:buClr>
                <a:schemeClr val="dk1"/>
              </a:buClr>
              <a:buSzPts val="9240"/>
              <a:buChar char="•"/>
              <a:defRPr b="0" i="0">
                <a:latin typeface="Source Sans Pro"/>
                <a:ea typeface="Source Sans Pro"/>
                <a:cs typeface="Source Sans Pro"/>
                <a:sym typeface="Source Sans Pro"/>
              </a:defRPr>
            </a:lvl1pPr>
            <a:lvl2pPr marL="914400" lvl="1" indent="-815339" algn="l">
              <a:lnSpc>
                <a:spcPct val="150000"/>
              </a:lnSpc>
              <a:spcBef>
                <a:spcPts val="2100"/>
              </a:spcBef>
              <a:spcAft>
                <a:spcPts val="0"/>
              </a:spcAft>
              <a:buClr>
                <a:schemeClr val="dk1"/>
              </a:buClr>
              <a:buSzPts val="9240"/>
              <a:buChar char="•"/>
              <a:defRPr b="0" i="0">
                <a:latin typeface="Source Sans Pro"/>
                <a:ea typeface="Source Sans Pro"/>
                <a:cs typeface="Source Sans Pro"/>
                <a:sym typeface="Source Sans Pro"/>
              </a:defRPr>
            </a:lvl2pPr>
            <a:lvl3pPr marL="1371600" lvl="2" indent="-762000" algn="l">
              <a:lnSpc>
                <a:spcPct val="150000"/>
              </a:lnSpc>
              <a:spcBef>
                <a:spcPts val="2100"/>
              </a:spcBef>
              <a:spcAft>
                <a:spcPts val="0"/>
              </a:spcAft>
              <a:buClr>
                <a:schemeClr val="dk1"/>
              </a:buClr>
              <a:buSzPts val="8400"/>
              <a:buChar char="•"/>
              <a:defRPr b="0" i="0">
                <a:latin typeface="Source Sans Pro"/>
                <a:ea typeface="Source Sans Pro"/>
                <a:cs typeface="Source Sans Pro"/>
                <a:sym typeface="Source Sans Pro"/>
              </a:defRPr>
            </a:lvl3pPr>
            <a:lvl4pPr marL="1828800" lvl="3" indent="-708660" algn="l">
              <a:lnSpc>
                <a:spcPct val="150000"/>
              </a:lnSpc>
              <a:spcBef>
                <a:spcPts val="2100"/>
              </a:spcBef>
              <a:spcAft>
                <a:spcPts val="0"/>
              </a:spcAft>
              <a:buClr>
                <a:schemeClr val="dk1"/>
              </a:buClr>
              <a:buSzPts val="7560"/>
              <a:buChar char="•"/>
              <a:defRPr b="0" i="0">
                <a:latin typeface="Source Sans Pro"/>
                <a:ea typeface="Source Sans Pro"/>
                <a:cs typeface="Source Sans Pro"/>
                <a:sym typeface="Source Sans Pro"/>
              </a:defRPr>
            </a:lvl4pPr>
            <a:lvl5pPr marL="2286000" lvl="4" indent="-708660" algn="l">
              <a:lnSpc>
                <a:spcPct val="150000"/>
              </a:lnSpc>
              <a:spcBef>
                <a:spcPts val="2100"/>
              </a:spcBef>
              <a:spcAft>
                <a:spcPts val="0"/>
              </a:spcAft>
              <a:buClr>
                <a:schemeClr val="dk1"/>
              </a:buClr>
              <a:buSzPts val="7560"/>
              <a:buChar char="•"/>
              <a:defRPr b="0" i="0">
                <a:latin typeface="Source Sans Pro"/>
                <a:ea typeface="Source Sans Pro"/>
                <a:cs typeface="Source Sans Pro"/>
                <a:sym typeface="Source Sans Pro"/>
              </a:defRPr>
            </a:lvl5pPr>
            <a:lvl6pPr marL="2743200" lvl="5" indent="-342900" algn="l">
              <a:lnSpc>
                <a:spcPct val="90000"/>
              </a:lnSpc>
              <a:spcBef>
                <a:spcPts val="2100"/>
              </a:spcBef>
              <a:spcAft>
                <a:spcPts val="0"/>
              </a:spcAft>
              <a:buClr>
                <a:schemeClr val="dk1"/>
              </a:buClr>
              <a:buSzPts val="1800"/>
              <a:buChar char="•"/>
              <a:defRPr/>
            </a:lvl6pPr>
            <a:lvl7pPr marL="3200400" lvl="6" indent="-342900" algn="l">
              <a:lnSpc>
                <a:spcPct val="90000"/>
              </a:lnSpc>
              <a:spcBef>
                <a:spcPts val="2100"/>
              </a:spcBef>
              <a:spcAft>
                <a:spcPts val="0"/>
              </a:spcAft>
              <a:buClr>
                <a:schemeClr val="dk1"/>
              </a:buClr>
              <a:buSzPts val="1800"/>
              <a:buChar char="•"/>
              <a:defRPr/>
            </a:lvl7pPr>
            <a:lvl8pPr marL="3657600" lvl="7" indent="-342900" algn="l">
              <a:lnSpc>
                <a:spcPct val="90000"/>
              </a:lnSpc>
              <a:spcBef>
                <a:spcPts val="2100"/>
              </a:spcBef>
              <a:spcAft>
                <a:spcPts val="0"/>
              </a:spcAft>
              <a:buClr>
                <a:schemeClr val="dk1"/>
              </a:buClr>
              <a:buSzPts val="1800"/>
              <a:buChar char="•"/>
              <a:defRPr/>
            </a:lvl8pPr>
            <a:lvl9pPr marL="4114800" lvl="8" indent="-342900" algn="l">
              <a:lnSpc>
                <a:spcPct val="90000"/>
              </a:lnSpc>
              <a:spcBef>
                <a:spcPts val="2100"/>
              </a:spcBef>
              <a:spcAft>
                <a:spcPts val="0"/>
              </a:spcAft>
              <a:buClr>
                <a:schemeClr val="dk1"/>
              </a:buClr>
              <a:buSzPts val="1800"/>
              <a:buChar char="•"/>
              <a:defRPr/>
            </a:lvl9pPr>
          </a:lstStyle>
          <a:p>
            <a:endParaRPr/>
          </a:p>
        </p:txBody>
      </p:sp>
      <p:sp>
        <p:nvSpPr>
          <p:cNvPr id="171" name="Google Shape;171;p29"/>
          <p:cNvSpPr txBox="1">
            <a:spLocks noGrp="1"/>
          </p:cNvSpPr>
          <p:nvPr>
            <p:ph type="sldNum" idx="12"/>
          </p:nvPr>
        </p:nvSpPr>
        <p:spPr>
          <a:xfrm>
            <a:off x="36164520" y="30510482"/>
            <a:ext cx="11521440" cy="1752600"/>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sz="5040" b="1">
                <a:solidFill>
                  <a:schemeClr val="accent5"/>
                </a:solidFill>
                <a:latin typeface="Source Sans Pro"/>
                <a:ea typeface="Source Sans Pro"/>
                <a:cs typeface="Source Sans Pro"/>
                <a:sym typeface="Source Sans Pro"/>
              </a:defRPr>
            </a:lvl1pPr>
            <a:lvl2pPr marL="0" lvl="1" indent="0" algn="r">
              <a:spcBef>
                <a:spcPts val="0"/>
              </a:spcBef>
              <a:spcAft>
                <a:spcPts val="0"/>
              </a:spcAft>
              <a:buNone/>
              <a:defRPr sz="5040" b="1">
                <a:solidFill>
                  <a:schemeClr val="accent5"/>
                </a:solidFill>
                <a:latin typeface="Source Sans Pro"/>
                <a:ea typeface="Source Sans Pro"/>
                <a:cs typeface="Source Sans Pro"/>
                <a:sym typeface="Source Sans Pro"/>
              </a:defRPr>
            </a:lvl2pPr>
            <a:lvl3pPr marL="0" lvl="2" indent="0" algn="r">
              <a:spcBef>
                <a:spcPts val="0"/>
              </a:spcBef>
              <a:spcAft>
                <a:spcPts val="0"/>
              </a:spcAft>
              <a:buNone/>
              <a:defRPr sz="5040" b="1">
                <a:solidFill>
                  <a:schemeClr val="accent5"/>
                </a:solidFill>
                <a:latin typeface="Source Sans Pro"/>
                <a:ea typeface="Source Sans Pro"/>
                <a:cs typeface="Source Sans Pro"/>
                <a:sym typeface="Source Sans Pro"/>
              </a:defRPr>
            </a:lvl3pPr>
            <a:lvl4pPr marL="0" lvl="3" indent="0" algn="r">
              <a:spcBef>
                <a:spcPts val="0"/>
              </a:spcBef>
              <a:spcAft>
                <a:spcPts val="0"/>
              </a:spcAft>
              <a:buNone/>
              <a:defRPr sz="5040" b="1">
                <a:solidFill>
                  <a:schemeClr val="accent5"/>
                </a:solidFill>
                <a:latin typeface="Source Sans Pro"/>
                <a:ea typeface="Source Sans Pro"/>
                <a:cs typeface="Source Sans Pro"/>
                <a:sym typeface="Source Sans Pro"/>
              </a:defRPr>
            </a:lvl4pPr>
            <a:lvl5pPr marL="0" lvl="4" indent="0" algn="r">
              <a:spcBef>
                <a:spcPts val="0"/>
              </a:spcBef>
              <a:spcAft>
                <a:spcPts val="0"/>
              </a:spcAft>
              <a:buNone/>
              <a:defRPr sz="5040" b="1">
                <a:solidFill>
                  <a:schemeClr val="accent5"/>
                </a:solidFill>
                <a:latin typeface="Source Sans Pro"/>
                <a:ea typeface="Source Sans Pro"/>
                <a:cs typeface="Source Sans Pro"/>
                <a:sym typeface="Source Sans Pro"/>
              </a:defRPr>
            </a:lvl5pPr>
            <a:lvl6pPr marL="0" lvl="5" indent="0" algn="r">
              <a:spcBef>
                <a:spcPts val="0"/>
              </a:spcBef>
              <a:spcAft>
                <a:spcPts val="0"/>
              </a:spcAft>
              <a:buNone/>
              <a:defRPr sz="5040" b="1">
                <a:solidFill>
                  <a:schemeClr val="accent5"/>
                </a:solidFill>
                <a:latin typeface="Source Sans Pro"/>
                <a:ea typeface="Source Sans Pro"/>
                <a:cs typeface="Source Sans Pro"/>
                <a:sym typeface="Source Sans Pro"/>
              </a:defRPr>
            </a:lvl6pPr>
            <a:lvl7pPr marL="0" lvl="6" indent="0" algn="r">
              <a:spcBef>
                <a:spcPts val="0"/>
              </a:spcBef>
              <a:spcAft>
                <a:spcPts val="0"/>
              </a:spcAft>
              <a:buNone/>
              <a:defRPr sz="5040" b="1">
                <a:solidFill>
                  <a:schemeClr val="accent5"/>
                </a:solidFill>
                <a:latin typeface="Source Sans Pro"/>
                <a:ea typeface="Source Sans Pro"/>
                <a:cs typeface="Source Sans Pro"/>
                <a:sym typeface="Source Sans Pro"/>
              </a:defRPr>
            </a:lvl7pPr>
            <a:lvl8pPr marL="0" lvl="7" indent="0" algn="r">
              <a:spcBef>
                <a:spcPts val="0"/>
              </a:spcBef>
              <a:spcAft>
                <a:spcPts val="0"/>
              </a:spcAft>
              <a:buNone/>
              <a:defRPr sz="5040" b="1">
                <a:solidFill>
                  <a:schemeClr val="accent5"/>
                </a:solidFill>
                <a:latin typeface="Source Sans Pro"/>
                <a:ea typeface="Source Sans Pro"/>
                <a:cs typeface="Source Sans Pro"/>
                <a:sym typeface="Source Sans Pro"/>
              </a:defRPr>
            </a:lvl8pPr>
            <a:lvl9pPr marL="0" lvl="8" indent="0" algn="r">
              <a:spcBef>
                <a:spcPts val="0"/>
              </a:spcBef>
              <a:spcAft>
                <a:spcPts val="0"/>
              </a:spcAft>
              <a:buNone/>
              <a:defRPr sz="5040" b="1">
                <a:solidFill>
                  <a:schemeClr val="accent5"/>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US"/>
              <a:t>‹#›</a:t>
            </a:fld>
            <a:endParaRPr/>
          </a:p>
        </p:txBody>
      </p:sp>
      <p:sp>
        <p:nvSpPr>
          <p:cNvPr id="172" name="Google Shape;172;p29"/>
          <p:cNvSpPr/>
          <p:nvPr/>
        </p:nvSpPr>
        <p:spPr>
          <a:xfrm rot="5400000">
            <a:off x="-2351849" y="4104449"/>
            <a:ext cx="6320731" cy="1617038"/>
          </a:xfrm>
          <a:prstGeom prst="round2SameRect">
            <a:avLst>
              <a:gd name="adj1" fmla="val 16667"/>
              <a:gd name="adj2" fmla="val 0"/>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2260" b="0" i="0">
              <a:solidFill>
                <a:schemeClr val="lt1"/>
              </a:solidFill>
              <a:latin typeface="Source Sans Pro"/>
              <a:ea typeface="Source Sans Pro"/>
              <a:cs typeface="Source Sans Pro"/>
              <a:sym typeface="Source Sans Pro"/>
            </a:endParaRPr>
          </a:p>
        </p:txBody>
      </p:sp>
      <p:sp>
        <p:nvSpPr>
          <p:cNvPr id="173" name="Google Shape;173;p29"/>
          <p:cNvSpPr txBox="1">
            <a:spLocks noGrp="1"/>
          </p:cNvSpPr>
          <p:nvPr>
            <p:ph type="title"/>
          </p:nvPr>
        </p:nvSpPr>
        <p:spPr>
          <a:xfrm>
            <a:off x="3520440" y="1752603"/>
            <a:ext cx="44165520" cy="636270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5120"/>
              <a:buFont typeface="Roboto Condensed"/>
              <a:buNone/>
              <a:defRPr sz="15120" b="0" i="0">
                <a:latin typeface="Roboto Condensed"/>
                <a:ea typeface="Roboto Condensed"/>
                <a:cs typeface="Roboto Condensed"/>
                <a:sym typeface="Roboto Condensed"/>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4" name="Google Shape;174;p29"/>
          <p:cNvSpPr txBox="1">
            <a:spLocks noGrp="1"/>
          </p:cNvSpPr>
          <p:nvPr>
            <p:ph type="body" idx="3"/>
          </p:nvPr>
        </p:nvSpPr>
        <p:spPr>
          <a:xfrm>
            <a:off x="3520440" y="6195065"/>
            <a:ext cx="22613556" cy="1874520"/>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4200"/>
              </a:spcBef>
              <a:spcAft>
                <a:spcPts val="0"/>
              </a:spcAft>
              <a:buClr>
                <a:schemeClr val="accent3"/>
              </a:buClr>
              <a:buSzPts val="6720"/>
              <a:buNone/>
              <a:defRPr sz="6719" b="0" i="0">
                <a:solidFill>
                  <a:schemeClr val="accent3"/>
                </a:solidFill>
                <a:latin typeface="Source Sans Pro"/>
                <a:ea typeface="Source Sans Pro"/>
                <a:cs typeface="Source Sans Pro"/>
                <a:sym typeface="Source Sans Pro"/>
              </a:defRPr>
            </a:lvl1pPr>
            <a:lvl2pPr marL="914400" lvl="1" indent="-342900" algn="l">
              <a:lnSpc>
                <a:spcPct val="100000"/>
              </a:lnSpc>
              <a:spcBef>
                <a:spcPts val="2100"/>
              </a:spcBef>
              <a:spcAft>
                <a:spcPts val="0"/>
              </a:spcAft>
              <a:buClr>
                <a:schemeClr val="dk1"/>
              </a:buClr>
              <a:buSzPts val="1800"/>
              <a:buChar char="•"/>
              <a:defRPr/>
            </a:lvl2pPr>
            <a:lvl3pPr marL="1371600" lvl="2" indent="-342900" algn="l">
              <a:lnSpc>
                <a:spcPct val="100000"/>
              </a:lnSpc>
              <a:spcBef>
                <a:spcPts val="2100"/>
              </a:spcBef>
              <a:spcAft>
                <a:spcPts val="0"/>
              </a:spcAft>
              <a:buClr>
                <a:schemeClr val="dk1"/>
              </a:buClr>
              <a:buSzPts val="1800"/>
              <a:buChar char="•"/>
              <a:defRPr/>
            </a:lvl3pPr>
            <a:lvl4pPr marL="1828800" lvl="3" indent="-342900" algn="l">
              <a:lnSpc>
                <a:spcPct val="100000"/>
              </a:lnSpc>
              <a:spcBef>
                <a:spcPts val="2100"/>
              </a:spcBef>
              <a:spcAft>
                <a:spcPts val="0"/>
              </a:spcAft>
              <a:buClr>
                <a:schemeClr val="dk1"/>
              </a:buClr>
              <a:buSzPts val="1800"/>
              <a:buChar char="•"/>
              <a:defRPr/>
            </a:lvl4pPr>
            <a:lvl5pPr marL="2286000" lvl="4" indent="-342900" algn="l">
              <a:lnSpc>
                <a:spcPct val="100000"/>
              </a:lnSpc>
              <a:spcBef>
                <a:spcPts val="2100"/>
              </a:spcBef>
              <a:spcAft>
                <a:spcPts val="0"/>
              </a:spcAft>
              <a:buClr>
                <a:schemeClr val="dk1"/>
              </a:buClr>
              <a:buSzPts val="1800"/>
              <a:buChar char="•"/>
              <a:defRPr/>
            </a:lvl5pPr>
            <a:lvl6pPr marL="2743200" lvl="5" indent="-342900" algn="l">
              <a:lnSpc>
                <a:spcPct val="90000"/>
              </a:lnSpc>
              <a:spcBef>
                <a:spcPts val="2100"/>
              </a:spcBef>
              <a:spcAft>
                <a:spcPts val="0"/>
              </a:spcAft>
              <a:buClr>
                <a:schemeClr val="dk1"/>
              </a:buClr>
              <a:buSzPts val="1800"/>
              <a:buChar char="•"/>
              <a:defRPr/>
            </a:lvl6pPr>
            <a:lvl7pPr marL="3200400" lvl="6" indent="-342900" algn="l">
              <a:lnSpc>
                <a:spcPct val="90000"/>
              </a:lnSpc>
              <a:spcBef>
                <a:spcPts val="2100"/>
              </a:spcBef>
              <a:spcAft>
                <a:spcPts val="0"/>
              </a:spcAft>
              <a:buClr>
                <a:schemeClr val="dk1"/>
              </a:buClr>
              <a:buSzPts val="1800"/>
              <a:buChar char="•"/>
              <a:defRPr/>
            </a:lvl7pPr>
            <a:lvl8pPr marL="3657600" lvl="7" indent="-342900" algn="l">
              <a:lnSpc>
                <a:spcPct val="90000"/>
              </a:lnSpc>
              <a:spcBef>
                <a:spcPts val="2100"/>
              </a:spcBef>
              <a:spcAft>
                <a:spcPts val="0"/>
              </a:spcAft>
              <a:buClr>
                <a:schemeClr val="dk1"/>
              </a:buClr>
              <a:buSzPts val="1800"/>
              <a:buChar char="•"/>
              <a:defRPr/>
            </a:lvl8pPr>
            <a:lvl9pPr marL="4114800" lvl="8" indent="-342900" algn="l">
              <a:lnSpc>
                <a:spcPct val="90000"/>
              </a:lnSpc>
              <a:spcBef>
                <a:spcPts val="2100"/>
              </a:spcBef>
              <a:spcAft>
                <a:spcPts val="0"/>
              </a:spcAft>
              <a:buClr>
                <a:schemeClr val="dk1"/>
              </a:buClr>
              <a:buSzPts val="1800"/>
              <a:buChar char="•"/>
              <a:defRPr/>
            </a:lvl9pPr>
          </a:lstStyle>
          <a:p>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Secondary_Title, Super Title, and 2 Content">
  <p:cSld name="Secondary_Title, Super Title, and 2 Content">
    <p:spTree>
      <p:nvGrpSpPr>
        <p:cNvPr id="1" name="Shape 175"/>
        <p:cNvGrpSpPr/>
        <p:nvPr/>
      </p:nvGrpSpPr>
      <p:grpSpPr>
        <a:xfrm>
          <a:off x="0" y="0"/>
          <a:ext cx="0" cy="0"/>
          <a:chOff x="0" y="0"/>
          <a:chExt cx="0" cy="0"/>
        </a:xfrm>
      </p:grpSpPr>
      <p:sp>
        <p:nvSpPr>
          <p:cNvPr id="176" name="Google Shape;176;p30"/>
          <p:cNvSpPr txBox="1">
            <a:spLocks noGrp="1"/>
          </p:cNvSpPr>
          <p:nvPr>
            <p:ph type="title"/>
          </p:nvPr>
        </p:nvSpPr>
        <p:spPr>
          <a:xfrm>
            <a:off x="3520440" y="3627120"/>
            <a:ext cx="44165520" cy="448818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5120"/>
              <a:buFont typeface="Roboto Condensed"/>
              <a:buNone/>
              <a:defRPr sz="15120" b="0" i="0">
                <a:latin typeface="Roboto Condensed"/>
                <a:ea typeface="Roboto Condensed"/>
                <a:cs typeface="Roboto Condensed"/>
                <a:sym typeface="Roboto Condensed"/>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7" name="Google Shape;177;p30"/>
          <p:cNvSpPr txBox="1">
            <a:spLocks noGrp="1"/>
          </p:cNvSpPr>
          <p:nvPr>
            <p:ph type="body" idx="1"/>
          </p:nvPr>
        </p:nvSpPr>
        <p:spPr>
          <a:xfrm>
            <a:off x="3520440" y="1752602"/>
            <a:ext cx="22613556" cy="1874520"/>
          </a:xfrm>
          <a:prstGeom prst="rect">
            <a:avLst/>
          </a:prstGeom>
          <a:noFill/>
          <a:ln>
            <a:noFill/>
          </a:ln>
        </p:spPr>
        <p:txBody>
          <a:bodyPr spcFirstLastPara="1" wrap="square" lIns="91425" tIns="45700" rIns="91425" bIns="45700" anchor="ctr" anchorCtr="0">
            <a:noAutofit/>
          </a:bodyPr>
          <a:lstStyle>
            <a:lvl1pPr marL="457200" lvl="0" indent="-228600" algn="l">
              <a:lnSpc>
                <a:spcPct val="100000"/>
              </a:lnSpc>
              <a:spcBef>
                <a:spcPts val="4200"/>
              </a:spcBef>
              <a:spcAft>
                <a:spcPts val="0"/>
              </a:spcAft>
              <a:buClr>
                <a:schemeClr val="accent3"/>
              </a:buClr>
              <a:buSzPts val="7560"/>
              <a:buNone/>
              <a:defRPr sz="7560" b="0" i="0">
                <a:solidFill>
                  <a:schemeClr val="accent3"/>
                </a:solidFill>
                <a:latin typeface="Source Sans Pro"/>
                <a:ea typeface="Source Sans Pro"/>
                <a:cs typeface="Source Sans Pro"/>
                <a:sym typeface="Source Sans Pro"/>
              </a:defRPr>
            </a:lvl1pPr>
            <a:lvl2pPr marL="914400" lvl="1" indent="-342900" algn="l">
              <a:lnSpc>
                <a:spcPct val="100000"/>
              </a:lnSpc>
              <a:spcBef>
                <a:spcPts val="2100"/>
              </a:spcBef>
              <a:spcAft>
                <a:spcPts val="0"/>
              </a:spcAft>
              <a:buClr>
                <a:schemeClr val="dk1"/>
              </a:buClr>
              <a:buSzPts val="1800"/>
              <a:buChar char="•"/>
              <a:defRPr/>
            </a:lvl2pPr>
            <a:lvl3pPr marL="1371600" lvl="2" indent="-342900" algn="l">
              <a:lnSpc>
                <a:spcPct val="100000"/>
              </a:lnSpc>
              <a:spcBef>
                <a:spcPts val="2100"/>
              </a:spcBef>
              <a:spcAft>
                <a:spcPts val="0"/>
              </a:spcAft>
              <a:buClr>
                <a:schemeClr val="dk1"/>
              </a:buClr>
              <a:buSzPts val="1800"/>
              <a:buChar char="•"/>
              <a:defRPr/>
            </a:lvl3pPr>
            <a:lvl4pPr marL="1828800" lvl="3" indent="-342900" algn="l">
              <a:lnSpc>
                <a:spcPct val="100000"/>
              </a:lnSpc>
              <a:spcBef>
                <a:spcPts val="2100"/>
              </a:spcBef>
              <a:spcAft>
                <a:spcPts val="0"/>
              </a:spcAft>
              <a:buClr>
                <a:schemeClr val="dk1"/>
              </a:buClr>
              <a:buSzPts val="1800"/>
              <a:buChar char="•"/>
              <a:defRPr/>
            </a:lvl4pPr>
            <a:lvl5pPr marL="2286000" lvl="4" indent="-342900" algn="l">
              <a:lnSpc>
                <a:spcPct val="100000"/>
              </a:lnSpc>
              <a:spcBef>
                <a:spcPts val="2100"/>
              </a:spcBef>
              <a:spcAft>
                <a:spcPts val="0"/>
              </a:spcAft>
              <a:buClr>
                <a:schemeClr val="dk1"/>
              </a:buClr>
              <a:buSzPts val="1800"/>
              <a:buChar char="•"/>
              <a:defRPr/>
            </a:lvl5pPr>
            <a:lvl6pPr marL="2743200" lvl="5" indent="-342900" algn="l">
              <a:lnSpc>
                <a:spcPct val="90000"/>
              </a:lnSpc>
              <a:spcBef>
                <a:spcPts val="2100"/>
              </a:spcBef>
              <a:spcAft>
                <a:spcPts val="0"/>
              </a:spcAft>
              <a:buClr>
                <a:schemeClr val="dk1"/>
              </a:buClr>
              <a:buSzPts val="1800"/>
              <a:buChar char="•"/>
              <a:defRPr/>
            </a:lvl6pPr>
            <a:lvl7pPr marL="3200400" lvl="6" indent="-342900" algn="l">
              <a:lnSpc>
                <a:spcPct val="90000"/>
              </a:lnSpc>
              <a:spcBef>
                <a:spcPts val="2100"/>
              </a:spcBef>
              <a:spcAft>
                <a:spcPts val="0"/>
              </a:spcAft>
              <a:buClr>
                <a:schemeClr val="dk1"/>
              </a:buClr>
              <a:buSzPts val="1800"/>
              <a:buChar char="•"/>
              <a:defRPr/>
            </a:lvl7pPr>
            <a:lvl8pPr marL="3657600" lvl="7" indent="-342900" algn="l">
              <a:lnSpc>
                <a:spcPct val="90000"/>
              </a:lnSpc>
              <a:spcBef>
                <a:spcPts val="2100"/>
              </a:spcBef>
              <a:spcAft>
                <a:spcPts val="0"/>
              </a:spcAft>
              <a:buClr>
                <a:schemeClr val="dk1"/>
              </a:buClr>
              <a:buSzPts val="1800"/>
              <a:buChar char="•"/>
              <a:defRPr/>
            </a:lvl8pPr>
            <a:lvl9pPr marL="4114800" lvl="8" indent="-342900" algn="l">
              <a:lnSpc>
                <a:spcPct val="90000"/>
              </a:lnSpc>
              <a:spcBef>
                <a:spcPts val="2100"/>
              </a:spcBef>
              <a:spcAft>
                <a:spcPts val="0"/>
              </a:spcAft>
              <a:buClr>
                <a:schemeClr val="dk1"/>
              </a:buClr>
              <a:buSzPts val="1800"/>
              <a:buChar char="•"/>
              <a:defRPr/>
            </a:lvl9pPr>
          </a:lstStyle>
          <a:p>
            <a:endParaRPr/>
          </a:p>
        </p:txBody>
      </p:sp>
      <p:sp>
        <p:nvSpPr>
          <p:cNvPr id="178" name="Google Shape;178;p30"/>
          <p:cNvSpPr txBox="1">
            <a:spLocks noGrp="1"/>
          </p:cNvSpPr>
          <p:nvPr>
            <p:ph type="sldNum" idx="12"/>
          </p:nvPr>
        </p:nvSpPr>
        <p:spPr>
          <a:xfrm>
            <a:off x="36164520" y="30510482"/>
            <a:ext cx="11521440" cy="1752600"/>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sz="5040" b="1">
                <a:solidFill>
                  <a:schemeClr val="accent5"/>
                </a:solidFill>
                <a:latin typeface="Source Sans Pro"/>
                <a:ea typeface="Source Sans Pro"/>
                <a:cs typeface="Source Sans Pro"/>
                <a:sym typeface="Source Sans Pro"/>
              </a:defRPr>
            </a:lvl1pPr>
            <a:lvl2pPr marL="0" lvl="1" indent="0" algn="r">
              <a:spcBef>
                <a:spcPts val="0"/>
              </a:spcBef>
              <a:spcAft>
                <a:spcPts val="0"/>
              </a:spcAft>
              <a:buNone/>
              <a:defRPr sz="5040" b="1">
                <a:solidFill>
                  <a:schemeClr val="accent5"/>
                </a:solidFill>
                <a:latin typeface="Source Sans Pro"/>
                <a:ea typeface="Source Sans Pro"/>
                <a:cs typeface="Source Sans Pro"/>
                <a:sym typeface="Source Sans Pro"/>
              </a:defRPr>
            </a:lvl2pPr>
            <a:lvl3pPr marL="0" lvl="2" indent="0" algn="r">
              <a:spcBef>
                <a:spcPts val="0"/>
              </a:spcBef>
              <a:spcAft>
                <a:spcPts val="0"/>
              </a:spcAft>
              <a:buNone/>
              <a:defRPr sz="5040" b="1">
                <a:solidFill>
                  <a:schemeClr val="accent5"/>
                </a:solidFill>
                <a:latin typeface="Source Sans Pro"/>
                <a:ea typeface="Source Sans Pro"/>
                <a:cs typeface="Source Sans Pro"/>
                <a:sym typeface="Source Sans Pro"/>
              </a:defRPr>
            </a:lvl3pPr>
            <a:lvl4pPr marL="0" lvl="3" indent="0" algn="r">
              <a:spcBef>
                <a:spcPts val="0"/>
              </a:spcBef>
              <a:spcAft>
                <a:spcPts val="0"/>
              </a:spcAft>
              <a:buNone/>
              <a:defRPr sz="5040" b="1">
                <a:solidFill>
                  <a:schemeClr val="accent5"/>
                </a:solidFill>
                <a:latin typeface="Source Sans Pro"/>
                <a:ea typeface="Source Sans Pro"/>
                <a:cs typeface="Source Sans Pro"/>
                <a:sym typeface="Source Sans Pro"/>
              </a:defRPr>
            </a:lvl4pPr>
            <a:lvl5pPr marL="0" lvl="4" indent="0" algn="r">
              <a:spcBef>
                <a:spcPts val="0"/>
              </a:spcBef>
              <a:spcAft>
                <a:spcPts val="0"/>
              </a:spcAft>
              <a:buNone/>
              <a:defRPr sz="5040" b="1">
                <a:solidFill>
                  <a:schemeClr val="accent5"/>
                </a:solidFill>
                <a:latin typeface="Source Sans Pro"/>
                <a:ea typeface="Source Sans Pro"/>
                <a:cs typeface="Source Sans Pro"/>
                <a:sym typeface="Source Sans Pro"/>
              </a:defRPr>
            </a:lvl5pPr>
            <a:lvl6pPr marL="0" lvl="5" indent="0" algn="r">
              <a:spcBef>
                <a:spcPts val="0"/>
              </a:spcBef>
              <a:spcAft>
                <a:spcPts val="0"/>
              </a:spcAft>
              <a:buNone/>
              <a:defRPr sz="5040" b="1">
                <a:solidFill>
                  <a:schemeClr val="accent5"/>
                </a:solidFill>
                <a:latin typeface="Source Sans Pro"/>
                <a:ea typeface="Source Sans Pro"/>
                <a:cs typeface="Source Sans Pro"/>
                <a:sym typeface="Source Sans Pro"/>
              </a:defRPr>
            </a:lvl6pPr>
            <a:lvl7pPr marL="0" lvl="6" indent="0" algn="r">
              <a:spcBef>
                <a:spcPts val="0"/>
              </a:spcBef>
              <a:spcAft>
                <a:spcPts val="0"/>
              </a:spcAft>
              <a:buNone/>
              <a:defRPr sz="5040" b="1">
                <a:solidFill>
                  <a:schemeClr val="accent5"/>
                </a:solidFill>
                <a:latin typeface="Source Sans Pro"/>
                <a:ea typeface="Source Sans Pro"/>
                <a:cs typeface="Source Sans Pro"/>
                <a:sym typeface="Source Sans Pro"/>
              </a:defRPr>
            </a:lvl7pPr>
            <a:lvl8pPr marL="0" lvl="7" indent="0" algn="r">
              <a:spcBef>
                <a:spcPts val="0"/>
              </a:spcBef>
              <a:spcAft>
                <a:spcPts val="0"/>
              </a:spcAft>
              <a:buNone/>
              <a:defRPr sz="5040" b="1">
                <a:solidFill>
                  <a:schemeClr val="accent5"/>
                </a:solidFill>
                <a:latin typeface="Source Sans Pro"/>
                <a:ea typeface="Source Sans Pro"/>
                <a:cs typeface="Source Sans Pro"/>
                <a:sym typeface="Source Sans Pro"/>
              </a:defRPr>
            </a:lvl8pPr>
            <a:lvl9pPr marL="0" lvl="8" indent="0" algn="r">
              <a:spcBef>
                <a:spcPts val="0"/>
              </a:spcBef>
              <a:spcAft>
                <a:spcPts val="0"/>
              </a:spcAft>
              <a:buNone/>
              <a:defRPr sz="5040" b="1">
                <a:solidFill>
                  <a:schemeClr val="accent5"/>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US"/>
              <a:t>‹#›</a:t>
            </a:fld>
            <a:endParaRPr/>
          </a:p>
        </p:txBody>
      </p:sp>
      <p:sp>
        <p:nvSpPr>
          <p:cNvPr id="179" name="Google Shape;179;p30"/>
          <p:cNvSpPr/>
          <p:nvPr/>
        </p:nvSpPr>
        <p:spPr>
          <a:xfrm rot="5400000">
            <a:off x="-2351849" y="4104449"/>
            <a:ext cx="6320731" cy="1617038"/>
          </a:xfrm>
          <a:prstGeom prst="round2SameRect">
            <a:avLst>
              <a:gd name="adj1" fmla="val 16667"/>
              <a:gd name="adj2" fmla="val 0"/>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2260" b="0" i="0">
              <a:solidFill>
                <a:schemeClr val="lt1"/>
              </a:solidFill>
              <a:latin typeface="Source Sans Pro"/>
              <a:ea typeface="Source Sans Pro"/>
              <a:cs typeface="Source Sans Pro"/>
              <a:sym typeface="Source Sans Pro"/>
            </a:endParaRPr>
          </a:p>
        </p:txBody>
      </p:sp>
      <p:sp>
        <p:nvSpPr>
          <p:cNvPr id="180" name="Google Shape;180;p30"/>
          <p:cNvSpPr txBox="1">
            <a:spLocks noGrp="1"/>
          </p:cNvSpPr>
          <p:nvPr>
            <p:ph type="body" idx="2"/>
          </p:nvPr>
        </p:nvSpPr>
        <p:spPr>
          <a:xfrm>
            <a:off x="3520440" y="8763002"/>
            <a:ext cx="21522690" cy="21747480"/>
          </a:xfrm>
          <a:prstGeom prst="rect">
            <a:avLst/>
          </a:prstGeom>
          <a:noFill/>
          <a:ln>
            <a:noFill/>
          </a:ln>
        </p:spPr>
        <p:txBody>
          <a:bodyPr spcFirstLastPara="1" wrap="square" lIns="91425" tIns="45700" rIns="91425" bIns="45700" anchor="t" anchorCtr="0">
            <a:normAutofit/>
          </a:bodyPr>
          <a:lstStyle>
            <a:lvl1pPr marL="457200" lvl="0" indent="-815339" algn="l">
              <a:lnSpc>
                <a:spcPct val="150000"/>
              </a:lnSpc>
              <a:spcBef>
                <a:spcPts val="4200"/>
              </a:spcBef>
              <a:spcAft>
                <a:spcPts val="0"/>
              </a:spcAft>
              <a:buClr>
                <a:schemeClr val="dk1"/>
              </a:buClr>
              <a:buSzPts val="9240"/>
              <a:buChar char="•"/>
              <a:defRPr b="0" i="0">
                <a:latin typeface="Source Sans Pro"/>
                <a:ea typeface="Source Sans Pro"/>
                <a:cs typeface="Source Sans Pro"/>
                <a:sym typeface="Source Sans Pro"/>
              </a:defRPr>
            </a:lvl1pPr>
            <a:lvl2pPr marL="914400" lvl="1" indent="-815339" algn="l">
              <a:lnSpc>
                <a:spcPct val="150000"/>
              </a:lnSpc>
              <a:spcBef>
                <a:spcPts val="2100"/>
              </a:spcBef>
              <a:spcAft>
                <a:spcPts val="0"/>
              </a:spcAft>
              <a:buClr>
                <a:schemeClr val="dk1"/>
              </a:buClr>
              <a:buSzPts val="9240"/>
              <a:buChar char="•"/>
              <a:defRPr b="0" i="0">
                <a:latin typeface="Source Sans Pro"/>
                <a:ea typeface="Source Sans Pro"/>
                <a:cs typeface="Source Sans Pro"/>
                <a:sym typeface="Source Sans Pro"/>
              </a:defRPr>
            </a:lvl2pPr>
            <a:lvl3pPr marL="1371600" lvl="2" indent="-762000" algn="l">
              <a:lnSpc>
                <a:spcPct val="150000"/>
              </a:lnSpc>
              <a:spcBef>
                <a:spcPts val="2100"/>
              </a:spcBef>
              <a:spcAft>
                <a:spcPts val="0"/>
              </a:spcAft>
              <a:buClr>
                <a:schemeClr val="dk1"/>
              </a:buClr>
              <a:buSzPts val="8400"/>
              <a:buChar char="•"/>
              <a:defRPr b="0" i="0">
                <a:latin typeface="Source Sans Pro"/>
                <a:ea typeface="Source Sans Pro"/>
                <a:cs typeface="Source Sans Pro"/>
                <a:sym typeface="Source Sans Pro"/>
              </a:defRPr>
            </a:lvl3pPr>
            <a:lvl4pPr marL="1828800" lvl="3" indent="-708660" algn="l">
              <a:lnSpc>
                <a:spcPct val="150000"/>
              </a:lnSpc>
              <a:spcBef>
                <a:spcPts val="2100"/>
              </a:spcBef>
              <a:spcAft>
                <a:spcPts val="0"/>
              </a:spcAft>
              <a:buClr>
                <a:schemeClr val="dk1"/>
              </a:buClr>
              <a:buSzPts val="7560"/>
              <a:buChar char="•"/>
              <a:defRPr b="0" i="0">
                <a:latin typeface="Source Sans Pro"/>
                <a:ea typeface="Source Sans Pro"/>
                <a:cs typeface="Source Sans Pro"/>
                <a:sym typeface="Source Sans Pro"/>
              </a:defRPr>
            </a:lvl4pPr>
            <a:lvl5pPr marL="2286000" lvl="4" indent="-708660" algn="l">
              <a:lnSpc>
                <a:spcPct val="150000"/>
              </a:lnSpc>
              <a:spcBef>
                <a:spcPts val="2100"/>
              </a:spcBef>
              <a:spcAft>
                <a:spcPts val="0"/>
              </a:spcAft>
              <a:buClr>
                <a:schemeClr val="dk1"/>
              </a:buClr>
              <a:buSzPts val="7560"/>
              <a:buChar char="•"/>
              <a:defRPr b="0" i="0">
                <a:latin typeface="Source Sans Pro"/>
                <a:ea typeface="Source Sans Pro"/>
                <a:cs typeface="Source Sans Pro"/>
                <a:sym typeface="Source Sans Pro"/>
              </a:defRPr>
            </a:lvl5pPr>
            <a:lvl6pPr marL="2743200" lvl="5" indent="-342900" algn="l">
              <a:lnSpc>
                <a:spcPct val="90000"/>
              </a:lnSpc>
              <a:spcBef>
                <a:spcPts val="2100"/>
              </a:spcBef>
              <a:spcAft>
                <a:spcPts val="0"/>
              </a:spcAft>
              <a:buClr>
                <a:schemeClr val="dk1"/>
              </a:buClr>
              <a:buSzPts val="1800"/>
              <a:buChar char="•"/>
              <a:defRPr/>
            </a:lvl6pPr>
            <a:lvl7pPr marL="3200400" lvl="6" indent="-342900" algn="l">
              <a:lnSpc>
                <a:spcPct val="90000"/>
              </a:lnSpc>
              <a:spcBef>
                <a:spcPts val="2100"/>
              </a:spcBef>
              <a:spcAft>
                <a:spcPts val="0"/>
              </a:spcAft>
              <a:buClr>
                <a:schemeClr val="dk1"/>
              </a:buClr>
              <a:buSzPts val="1800"/>
              <a:buChar char="•"/>
              <a:defRPr/>
            </a:lvl7pPr>
            <a:lvl8pPr marL="3657600" lvl="7" indent="-342900" algn="l">
              <a:lnSpc>
                <a:spcPct val="90000"/>
              </a:lnSpc>
              <a:spcBef>
                <a:spcPts val="2100"/>
              </a:spcBef>
              <a:spcAft>
                <a:spcPts val="0"/>
              </a:spcAft>
              <a:buClr>
                <a:schemeClr val="dk1"/>
              </a:buClr>
              <a:buSzPts val="1800"/>
              <a:buChar char="•"/>
              <a:defRPr/>
            </a:lvl8pPr>
            <a:lvl9pPr marL="4114800" lvl="8" indent="-342900" algn="l">
              <a:lnSpc>
                <a:spcPct val="90000"/>
              </a:lnSpc>
              <a:spcBef>
                <a:spcPts val="2100"/>
              </a:spcBef>
              <a:spcAft>
                <a:spcPts val="0"/>
              </a:spcAft>
              <a:buClr>
                <a:schemeClr val="dk1"/>
              </a:buClr>
              <a:buSzPts val="1800"/>
              <a:buChar char="•"/>
              <a:defRPr/>
            </a:lvl9pPr>
          </a:lstStyle>
          <a:p>
            <a:endParaRPr/>
          </a:p>
        </p:txBody>
      </p:sp>
      <p:sp>
        <p:nvSpPr>
          <p:cNvPr id="181" name="Google Shape;181;p30"/>
          <p:cNvSpPr txBox="1">
            <a:spLocks noGrp="1"/>
          </p:cNvSpPr>
          <p:nvPr>
            <p:ph type="body" idx="3"/>
          </p:nvPr>
        </p:nvSpPr>
        <p:spPr>
          <a:xfrm>
            <a:off x="26163270" y="8763002"/>
            <a:ext cx="21522690" cy="21747480"/>
          </a:xfrm>
          <a:prstGeom prst="rect">
            <a:avLst/>
          </a:prstGeom>
          <a:noFill/>
          <a:ln>
            <a:noFill/>
          </a:ln>
        </p:spPr>
        <p:txBody>
          <a:bodyPr spcFirstLastPara="1" wrap="square" lIns="91425" tIns="45700" rIns="91425" bIns="45700" anchor="t" anchorCtr="0">
            <a:normAutofit/>
          </a:bodyPr>
          <a:lstStyle>
            <a:lvl1pPr marL="457200" lvl="0" indent="-815339" algn="l">
              <a:lnSpc>
                <a:spcPct val="150000"/>
              </a:lnSpc>
              <a:spcBef>
                <a:spcPts val="4200"/>
              </a:spcBef>
              <a:spcAft>
                <a:spcPts val="0"/>
              </a:spcAft>
              <a:buClr>
                <a:schemeClr val="dk1"/>
              </a:buClr>
              <a:buSzPts val="9240"/>
              <a:buChar char="•"/>
              <a:defRPr b="0" i="0">
                <a:latin typeface="Source Sans Pro"/>
                <a:ea typeface="Source Sans Pro"/>
                <a:cs typeface="Source Sans Pro"/>
                <a:sym typeface="Source Sans Pro"/>
              </a:defRPr>
            </a:lvl1pPr>
            <a:lvl2pPr marL="914400" lvl="1" indent="-815339" algn="l">
              <a:lnSpc>
                <a:spcPct val="150000"/>
              </a:lnSpc>
              <a:spcBef>
                <a:spcPts val="2100"/>
              </a:spcBef>
              <a:spcAft>
                <a:spcPts val="0"/>
              </a:spcAft>
              <a:buClr>
                <a:schemeClr val="dk1"/>
              </a:buClr>
              <a:buSzPts val="9240"/>
              <a:buChar char="•"/>
              <a:defRPr b="0" i="0">
                <a:latin typeface="Source Sans Pro"/>
                <a:ea typeface="Source Sans Pro"/>
                <a:cs typeface="Source Sans Pro"/>
                <a:sym typeface="Source Sans Pro"/>
              </a:defRPr>
            </a:lvl2pPr>
            <a:lvl3pPr marL="1371600" lvl="2" indent="-762000" algn="l">
              <a:lnSpc>
                <a:spcPct val="150000"/>
              </a:lnSpc>
              <a:spcBef>
                <a:spcPts val="2100"/>
              </a:spcBef>
              <a:spcAft>
                <a:spcPts val="0"/>
              </a:spcAft>
              <a:buClr>
                <a:schemeClr val="dk1"/>
              </a:buClr>
              <a:buSzPts val="8400"/>
              <a:buChar char="•"/>
              <a:defRPr b="0" i="0">
                <a:latin typeface="Source Sans Pro"/>
                <a:ea typeface="Source Sans Pro"/>
                <a:cs typeface="Source Sans Pro"/>
                <a:sym typeface="Source Sans Pro"/>
              </a:defRPr>
            </a:lvl3pPr>
            <a:lvl4pPr marL="1828800" lvl="3" indent="-708660" algn="l">
              <a:lnSpc>
                <a:spcPct val="150000"/>
              </a:lnSpc>
              <a:spcBef>
                <a:spcPts val="2100"/>
              </a:spcBef>
              <a:spcAft>
                <a:spcPts val="0"/>
              </a:spcAft>
              <a:buClr>
                <a:schemeClr val="dk1"/>
              </a:buClr>
              <a:buSzPts val="7560"/>
              <a:buChar char="•"/>
              <a:defRPr b="0" i="0">
                <a:latin typeface="Source Sans Pro"/>
                <a:ea typeface="Source Sans Pro"/>
                <a:cs typeface="Source Sans Pro"/>
                <a:sym typeface="Source Sans Pro"/>
              </a:defRPr>
            </a:lvl4pPr>
            <a:lvl5pPr marL="2286000" lvl="4" indent="-708660" algn="l">
              <a:lnSpc>
                <a:spcPct val="150000"/>
              </a:lnSpc>
              <a:spcBef>
                <a:spcPts val="2100"/>
              </a:spcBef>
              <a:spcAft>
                <a:spcPts val="0"/>
              </a:spcAft>
              <a:buClr>
                <a:schemeClr val="dk1"/>
              </a:buClr>
              <a:buSzPts val="7560"/>
              <a:buChar char="•"/>
              <a:defRPr b="0" i="0">
                <a:latin typeface="Source Sans Pro"/>
                <a:ea typeface="Source Sans Pro"/>
                <a:cs typeface="Source Sans Pro"/>
                <a:sym typeface="Source Sans Pro"/>
              </a:defRPr>
            </a:lvl5pPr>
            <a:lvl6pPr marL="2743200" lvl="5" indent="-342900" algn="l">
              <a:lnSpc>
                <a:spcPct val="90000"/>
              </a:lnSpc>
              <a:spcBef>
                <a:spcPts val="2100"/>
              </a:spcBef>
              <a:spcAft>
                <a:spcPts val="0"/>
              </a:spcAft>
              <a:buClr>
                <a:schemeClr val="dk1"/>
              </a:buClr>
              <a:buSzPts val="1800"/>
              <a:buChar char="•"/>
              <a:defRPr/>
            </a:lvl6pPr>
            <a:lvl7pPr marL="3200400" lvl="6" indent="-342900" algn="l">
              <a:lnSpc>
                <a:spcPct val="90000"/>
              </a:lnSpc>
              <a:spcBef>
                <a:spcPts val="2100"/>
              </a:spcBef>
              <a:spcAft>
                <a:spcPts val="0"/>
              </a:spcAft>
              <a:buClr>
                <a:schemeClr val="dk1"/>
              </a:buClr>
              <a:buSzPts val="1800"/>
              <a:buChar char="•"/>
              <a:defRPr/>
            </a:lvl7pPr>
            <a:lvl8pPr marL="3657600" lvl="7" indent="-342900" algn="l">
              <a:lnSpc>
                <a:spcPct val="90000"/>
              </a:lnSpc>
              <a:spcBef>
                <a:spcPts val="2100"/>
              </a:spcBef>
              <a:spcAft>
                <a:spcPts val="0"/>
              </a:spcAft>
              <a:buClr>
                <a:schemeClr val="dk1"/>
              </a:buClr>
              <a:buSzPts val="1800"/>
              <a:buChar char="•"/>
              <a:defRPr/>
            </a:lvl8pPr>
            <a:lvl9pPr marL="4114800" lvl="8" indent="-342900" algn="l">
              <a:lnSpc>
                <a:spcPct val="90000"/>
              </a:lnSpc>
              <a:spcBef>
                <a:spcPts val="2100"/>
              </a:spcBef>
              <a:spcAft>
                <a:spcPts val="0"/>
              </a:spcAft>
              <a:buClr>
                <a:schemeClr val="dk1"/>
              </a:buClr>
              <a:buSzPts val="1800"/>
              <a:buChar char="•"/>
              <a:defRPr/>
            </a:lvl9pPr>
          </a:lstStyle>
          <a:p>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Secondary_Title, Sub-Title, Super Title, and 2 Content">
  <p:cSld name="Secondary_Title, Sub-Title, Super Title, and 2 Content">
    <p:spTree>
      <p:nvGrpSpPr>
        <p:cNvPr id="1" name="Shape 182"/>
        <p:cNvGrpSpPr/>
        <p:nvPr/>
      </p:nvGrpSpPr>
      <p:grpSpPr>
        <a:xfrm>
          <a:off x="0" y="0"/>
          <a:ext cx="0" cy="0"/>
          <a:chOff x="0" y="0"/>
          <a:chExt cx="0" cy="0"/>
        </a:xfrm>
      </p:grpSpPr>
      <p:sp>
        <p:nvSpPr>
          <p:cNvPr id="183" name="Google Shape;183;p31"/>
          <p:cNvSpPr txBox="1">
            <a:spLocks noGrp="1"/>
          </p:cNvSpPr>
          <p:nvPr>
            <p:ph type="title"/>
          </p:nvPr>
        </p:nvSpPr>
        <p:spPr>
          <a:xfrm>
            <a:off x="3520440" y="3627120"/>
            <a:ext cx="44165520" cy="427482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5120"/>
              <a:buFont typeface="Roboto Condensed"/>
              <a:buNone/>
              <a:defRPr sz="15120" b="0" i="0">
                <a:latin typeface="Roboto Condensed"/>
                <a:ea typeface="Roboto Condensed"/>
                <a:cs typeface="Roboto Condensed"/>
                <a:sym typeface="Roboto Condensed"/>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4" name="Google Shape;184;p31"/>
          <p:cNvSpPr txBox="1">
            <a:spLocks noGrp="1"/>
          </p:cNvSpPr>
          <p:nvPr>
            <p:ph type="body" idx="1"/>
          </p:nvPr>
        </p:nvSpPr>
        <p:spPr>
          <a:xfrm>
            <a:off x="3520440" y="6512266"/>
            <a:ext cx="22613556" cy="1820208"/>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4200"/>
              </a:spcBef>
              <a:spcAft>
                <a:spcPts val="0"/>
              </a:spcAft>
              <a:buClr>
                <a:schemeClr val="accent3"/>
              </a:buClr>
              <a:buSzPts val="6720"/>
              <a:buNone/>
              <a:defRPr sz="6719" b="0" i="0">
                <a:solidFill>
                  <a:schemeClr val="accent3"/>
                </a:solidFill>
                <a:latin typeface="Source Sans Pro"/>
                <a:ea typeface="Source Sans Pro"/>
                <a:cs typeface="Source Sans Pro"/>
                <a:sym typeface="Source Sans Pro"/>
              </a:defRPr>
            </a:lvl1pPr>
            <a:lvl2pPr marL="914400" lvl="1" indent="-342900" algn="l">
              <a:lnSpc>
                <a:spcPct val="100000"/>
              </a:lnSpc>
              <a:spcBef>
                <a:spcPts val="2100"/>
              </a:spcBef>
              <a:spcAft>
                <a:spcPts val="0"/>
              </a:spcAft>
              <a:buClr>
                <a:schemeClr val="dk1"/>
              </a:buClr>
              <a:buSzPts val="1800"/>
              <a:buChar char="•"/>
              <a:defRPr/>
            </a:lvl2pPr>
            <a:lvl3pPr marL="1371600" lvl="2" indent="-342900" algn="l">
              <a:lnSpc>
                <a:spcPct val="100000"/>
              </a:lnSpc>
              <a:spcBef>
                <a:spcPts val="2100"/>
              </a:spcBef>
              <a:spcAft>
                <a:spcPts val="0"/>
              </a:spcAft>
              <a:buClr>
                <a:schemeClr val="dk1"/>
              </a:buClr>
              <a:buSzPts val="1800"/>
              <a:buChar char="•"/>
              <a:defRPr/>
            </a:lvl3pPr>
            <a:lvl4pPr marL="1828800" lvl="3" indent="-342900" algn="l">
              <a:lnSpc>
                <a:spcPct val="100000"/>
              </a:lnSpc>
              <a:spcBef>
                <a:spcPts val="2100"/>
              </a:spcBef>
              <a:spcAft>
                <a:spcPts val="0"/>
              </a:spcAft>
              <a:buClr>
                <a:schemeClr val="dk1"/>
              </a:buClr>
              <a:buSzPts val="1800"/>
              <a:buChar char="•"/>
              <a:defRPr/>
            </a:lvl4pPr>
            <a:lvl5pPr marL="2286000" lvl="4" indent="-342900" algn="l">
              <a:lnSpc>
                <a:spcPct val="100000"/>
              </a:lnSpc>
              <a:spcBef>
                <a:spcPts val="2100"/>
              </a:spcBef>
              <a:spcAft>
                <a:spcPts val="0"/>
              </a:spcAft>
              <a:buClr>
                <a:schemeClr val="dk1"/>
              </a:buClr>
              <a:buSzPts val="1800"/>
              <a:buChar char="•"/>
              <a:defRPr/>
            </a:lvl5pPr>
            <a:lvl6pPr marL="2743200" lvl="5" indent="-342900" algn="l">
              <a:lnSpc>
                <a:spcPct val="90000"/>
              </a:lnSpc>
              <a:spcBef>
                <a:spcPts val="2100"/>
              </a:spcBef>
              <a:spcAft>
                <a:spcPts val="0"/>
              </a:spcAft>
              <a:buClr>
                <a:schemeClr val="dk1"/>
              </a:buClr>
              <a:buSzPts val="1800"/>
              <a:buChar char="•"/>
              <a:defRPr/>
            </a:lvl6pPr>
            <a:lvl7pPr marL="3200400" lvl="6" indent="-342900" algn="l">
              <a:lnSpc>
                <a:spcPct val="90000"/>
              </a:lnSpc>
              <a:spcBef>
                <a:spcPts val="2100"/>
              </a:spcBef>
              <a:spcAft>
                <a:spcPts val="0"/>
              </a:spcAft>
              <a:buClr>
                <a:schemeClr val="dk1"/>
              </a:buClr>
              <a:buSzPts val="1800"/>
              <a:buChar char="•"/>
              <a:defRPr/>
            </a:lvl7pPr>
            <a:lvl8pPr marL="3657600" lvl="7" indent="-342900" algn="l">
              <a:lnSpc>
                <a:spcPct val="90000"/>
              </a:lnSpc>
              <a:spcBef>
                <a:spcPts val="2100"/>
              </a:spcBef>
              <a:spcAft>
                <a:spcPts val="0"/>
              </a:spcAft>
              <a:buClr>
                <a:schemeClr val="dk1"/>
              </a:buClr>
              <a:buSzPts val="1800"/>
              <a:buChar char="•"/>
              <a:defRPr/>
            </a:lvl8pPr>
            <a:lvl9pPr marL="4114800" lvl="8" indent="-342900" algn="l">
              <a:lnSpc>
                <a:spcPct val="90000"/>
              </a:lnSpc>
              <a:spcBef>
                <a:spcPts val="2100"/>
              </a:spcBef>
              <a:spcAft>
                <a:spcPts val="0"/>
              </a:spcAft>
              <a:buClr>
                <a:schemeClr val="dk1"/>
              </a:buClr>
              <a:buSzPts val="1800"/>
              <a:buChar char="•"/>
              <a:defRPr/>
            </a:lvl9pPr>
          </a:lstStyle>
          <a:p>
            <a:endParaRPr/>
          </a:p>
        </p:txBody>
      </p:sp>
      <p:sp>
        <p:nvSpPr>
          <p:cNvPr id="185" name="Google Shape;185;p31"/>
          <p:cNvSpPr txBox="1">
            <a:spLocks noGrp="1"/>
          </p:cNvSpPr>
          <p:nvPr>
            <p:ph type="body" idx="2"/>
          </p:nvPr>
        </p:nvSpPr>
        <p:spPr>
          <a:xfrm>
            <a:off x="3520440" y="1752602"/>
            <a:ext cx="22613556" cy="1874520"/>
          </a:xfrm>
          <a:prstGeom prst="rect">
            <a:avLst/>
          </a:prstGeom>
          <a:noFill/>
          <a:ln>
            <a:noFill/>
          </a:ln>
        </p:spPr>
        <p:txBody>
          <a:bodyPr spcFirstLastPara="1" wrap="square" lIns="91425" tIns="45700" rIns="91425" bIns="45700" anchor="ctr" anchorCtr="0">
            <a:noAutofit/>
          </a:bodyPr>
          <a:lstStyle>
            <a:lvl1pPr marL="457200" lvl="0" indent="-228600" algn="l">
              <a:lnSpc>
                <a:spcPct val="100000"/>
              </a:lnSpc>
              <a:spcBef>
                <a:spcPts val="4200"/>
              </a:spcBef>
              <a:spcAft>
                <a:spcPts val="0"/>
              </a:spcAft>
              <a:buClr>
                <a:schemeClr val="accent3"/>
              </a:buClr>
              <a:buSzPts val="7560"/>
              <a:buNone/>
              <a:defRPr sz="7560" b="0" i="0">
                <a:solidFill>
                  <a:schemeClr val="accent3"/>
                </a:solidFill>
                <a:latin typeface="Source Sans Pro"/>
                <a:ea typeface="Source Sans Pro"/>
                <a:cs typeface="Source Sans Pro"/>
                <a:sym typeface="Source Sans Pro"/>
              </a:defRPr>
            </a:lvl1pPr>
            <a:lvl2pPr marL="914400" lvl="1" indent="-342900" algn="l">
              <a:lnSpc>
                <a:spcPct val="100000"/>
              </a:lnSpc>
              <a:spcBef>
                <a:spcPts val="2100"/>
              </a:spcBef>
              <a:spcAft>
                <a:spcPts val="0"/>
              </a:spcAft>
              <a:buClr>
                <a:schemeClr val="dk1"/>
              </a:buClr>
              <a:buSzPts val="1800"/>
              <a:buChar char="•"/>
              <a:defRPr/>
            </a:lvl2pPr>
            <a:lvl3pPr marL="1371600" lvl="2" indent="-342900" algn="l">
              <a:lnSpc>
                <a:spcPct val="100000"/>
              </a:lnSpc>
              <a:spcBef>
                <a:spcPts val="2100"/>
              </a:spcBef>
              <a:spcAft>
                <a:spcPts val="0"/>
              </a:spcAft>
              <a:buClr>
                <a:schemeClr val="dk1"/>
              </a:buClr>
              <a:buSzPts val="1800"/>
              <a:buChar char="•"/>
              <a:defRPr/>
            </a:lvl3pPr>
            <a:lvl4pPr marL="1828800" lvl="3" indent="-342900" algn="l">
              <a:lnSpc>
                <a:spcPct val="100000"/>
              </a:lnSpc>
              <a:spcBef>
                <a:spcPts val="2100"/>
              </a:spcBef>
              <a:spcAft>
                <a:spcPts val="0"/>
              </a:spcAft>
              <a:buClr>
                <a:schemeClr val="dk1"/>
              </a:buClr>
              <a:buSzPts val="1800"/>
              <a:buChar char="•"/>
              <a:defRPr/>
            </a:lvl4pPr>
            <a:lvl5pPr marL="2286000" lvl="4" indent="-342900" algn="l">
              <a:lnSpc>
                <a:spcPct val="100000"/>
              </a:lnSpc>
              <a:spcBef>
                <a:spcPts val="2100"/>
              </a:spcBef>
              <a:spcAft>
                <a:spcPts val="0"/>
              </a:spcAft>
              <a:buClr>
                <a:schemeClr val="dk1"/>
              </a:buClr>
              <a:buSzPts val="1800"/>
              <a:buChar char="•"/>
              <a:defRPr/>
            </a:lvl5pPr>
            <a:lvl6pPr marL="2743200" lvl="5" indent="-342900" algn="l">
              <a:lnSpc>
                <a:spcPct val="90000"/>
              </a:lnSpc>
              <a:spcBef>
                <a:spcPts val="2100"/>
              </a:spcBef>
              <a:spcAft>
                <a:spcPts val="0"/>
              </a:spcAft>
              <a:buClr>
                <a:schemeClr val="dk1"/>
              </a:buClr>
              <a:buSzPts val="1800"/>
              <a:buChar char="•"/>
              <a:defRPr/>
            </a:lvl6pPr>
            <a:lvl7pPr marL="3200400" lvl="6" indent="-342900" algn="l">
              <a:lnSpc>
                <a:spcPct val="90000"/>
              </a:lnSpc>
              <a:spcBef>
                <a:spcPts val="2100"/>
              </a:spcBef>
              <a:spcAft>
                <a:spcPts val="0"/>
              </a:spcAft>
              <a:buClr>
                <a:schemeClr val="dk1"/>
              </a:buClr>
              <a:buSzPts val="1800"/>
              <a:buChar char="•"/>
              <a:defRPr/>
            </a:lvl7pPr>
            <a:lvl8pPr marL="3657600" lvl="7" indent="-342900" algn="l">
              <a:lnSpc>
                <a:spcPct val="90000"/>
              </a:lnSpc>
              <a:spcBef>
                <a:spcPts val="2100"/>
              </a:spcBef>
              <a:spcAft>
                <a:spcPts val="0"/>
              </a:spcAft>
              <a:buClr>
                <a:schemeClr val="dk1"/>
              </a:buClr>
              <a:buSzPts val="1800"/>
              <a:buChar char="•"/>
              <a:defRPr/>
            </a:lvl8pPr>
            <a:lvl9pPr marL="4114800" lvl="8" indent="-342900" algn="l">
              <a:lnSpc>
                <a:spcPct val="90000"/>
              </a:lnSpc>
              <a:spcBef>
                <a:spcPts val="2100"/>
              </a:spcBef>
              <a:spcAft>
                <a:spcPts val="0"/>
              </a:spcAft>
              <a:buClr>
                <a:schemeClr val="dk1"/>
              </a:buClr>
              <a:buSzPts val="1800"/>
              <a:buChar char="•"/>
              <a:defRPr/>
            </a:lvl9pPr>
          </a:lstStyle>
          <a:p>
            <a:endParaRPr/>
          </a:p>
        </p:txBody>
      </p:sp>
      <p:sp>
        <p:nvSpPr>
          <p:cNvPr id="186" name="Google Shape;186;p31"/>
          <p:cNvSpPr txBox="1">
            <a:spLocks noGrp="1"/>
          </p:cNvSpPr>
          <p:nvPr>
            <p:ph type="sldNum" idx="12"/>
          </p:nvPr>
        </p:nvSpPr>
        <p:spPr>
          <a:xfrm>
            <a:off x="36164520" y="30510482"/>
            <a:ext cx="11521440" cy="1752600"/>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sz="5040" b="1">
                <a:solidFill>
                  <a:schemeClr val="accent5"/>
                </a:solidFill>
                <a:latin typeface="Source Sans Pro"/>
                <a:ea typeface="Source Sans Pro"/>
                <a:cs typeface="Source Sans Pro"/>
                <a:sym typeface="Source Sans Pro"/>
              </a:defRPr>
            </a:lvl1pPr>
            <a:lvl2pPr marL="0" lvl="1" indent="0" algn="r">
              <a:spcBef>
                <a:spcPts val="0"/>
              </a:spcBef>
              <a:spcAft>
                <a:spcPts val="0"/>
              </a:spcAft>
              <a:buNone/>
              <a:defRPr sz="5040" b="1">
                <a:solidFill>
                  <a:schemeClr val="accent5"/>
                </a:solidFill>
                <a:latin typeface="Source Sans Pro"/>
                <a:ea typeface="Source Sans Pro"/>
                <a:cs typeface="Source Sans Pro"/>
                <a:sym typeface="Source Sans Pro"/>
              </a:defRPr>
            </a:lvl2pPr>
            <a:lvl3pPr marL="0" lvl="2" indent="0" algn="r">
              <a:spcBef>
                <a:spcPts val="0"/>
              </a:spcBef>
              <a:spcAft>
                <a:spcPts val="0"/>
              </a:spcAft>
              <a:buNone/>
              <a:defRPr sz="5040" b="1">
                <a:solidFill>
                  <a:schemeClr val="accent5"/>
                </a:solidFill>
                <a:latin typeface="Source Sans Pro"/>
                <a:ea typeface="Source Sans Pro"/>
                <a:cs typeface="Source Sans Pro"/>
                <a:sym typeface="Source Sans Pro"/>
              </a:defRPr>
            </a:lvl3pPr>
            <a:lvl4pPr marL="0" lvl="3" indent="0" algn="r">
              <a:spcBef>
                <a:spcPts val="0"/>
              </a:spcBef>
              <a:spcAft>
                <a:spcPts val="0"/>
              </a:spcAft>
              <a:buNone/>
              <a:defRPr sz="5040" b="1">
                <a:solidFill>
                  <a:schemeClr val="accent5"/>
                </a:solidFill>
                <a:latin typeface="Source Sans Pro"/>
                <a:ea typeface="Source Sans Pro"/>
                <a:cs typeface="Source Sans Pro"/>
                <a:sym typeface="Source Sans Pro"/>
              </a:defRPr>
            </a:lvl4pPr>
            <a:lvl5pPr marL="0" lvl="4" indent="0" algn="r">
              <a:spcBef>
                <a:spcPts val="0"/>
              </a:spcBef>
              <a:spcAft>
                <a:spcPts val="0"/>
              </a:spcAft>
              <a:buNone/>
              <a:defRPr sz="5040" b="1">
                <a:solidFill>
                  <a:schemeClr val="accent5"/>
                </a:solidFill>
                <a:latin typeface="Source Sans Pro"/>
                <a:ea typeface="Source Sans Pro"/>
                <a:cs typeface="Source Sans Pro"/>
                <a:sym typeface="Source Sans Pro"/>
              </a:defRPr>
            </a:lvl5pPr>
            <a:lvl6pPr marL="0" lvl="5" indent="0" algn="r">
              <a:spcBef>
                <a:spcPts val="0"/>
              </a:spcBef>
              <a:spcAft>
                <a:spcPts val="0"/>
              </a:spcAft>
              <a:buNone/>
              <a:defRPr sz="5040" b="1">
                <a:solidFill>
                  <a:schemeClr val="accent5"/>
                </a:solidFill>
                <a:latin typeface="Source Sans Pro"/>
                <a:ea typeface="Source Sans Pro"/>
                <a:cs typeface="Source Sans Pro"/>
                <a:sym typeface="Source Sans Pro"/>
              </a:defRPr>
            </a:lvl6pPr>
            <a:lvl7pPr marL="0" lvl="6" indent="0" algn="r">
              <a:spcBef>
                <a:spcPts val="0"/>
              </a:spcBef>
              <a:spcAft>
                <a:spcPts val="0"/>
              </a:spcAft>
              <a:buNone/>
              <a:defRPr sz="5040" b="1">
                <a:solidFill>
                  <a:schemeClr val="accent5"/>
                </a:solidFill>
                <a:latin typeface="Source Sans Pro"/>
                <a:ea typeface="Source Sans Pro"/>
                <a:cs typeface="Source Sans Pro"/>
                <a:sym typeface="Source Sans Pro"/>
              </a:defRPr>
            </a:lvl7pPr>
            <a:lvl8pPr marL="0" lvl="7" indent="0" algn="r">
              <a:spcBef>
                <a:spcPts val="0"/>
              </a:spcBef>
              <a:spcAft>
                <a:spcPts val="0"/>
              </a:spcAft>
              <a:buNone/>
              <a:defRPr sz="5040" b="1">
                <a:solidFill>
                  <a:schemeClr val="accent5"/>
                </a:solidFill>
                <a:latin typeface="Source Sans Pro"/>
                <a:ea typeface="Source Sans Pro"/>
                <a:cs typeface="Source Sans Pro"/>
                <a:sym typeface="Source Sans Pro"/>
              </a:defRPr>
            </a:lvl8pPr>
            <a:lvl9pPr marL="0" lvl="8" indent="0" algn="r">
              <a:spcBef>
                <a:spcPts val="0"/>
              </a:spcBef>
              <a:spcAft>
                <a:spcPts val="0"/>
              </a:spcAft>
              <a:buNone/>
              <a:defRPr sz="5040" b="1">
                <a:solidFill>
                  <a:schemeClr val="accent5"/>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US"/>
              <a:t>‹#›</a:t>
            </a:fld>
            <a:endParaRPr/>
          </a:p>
        </p:txBody>
      </p:sp>
      <p:sp>
        <p:nvSpPr>
          <p:cNvPr id="187" name="Google Shape;187;p31"/>
          <p:cNvSpPr/>
          <p:nvPr/>
        </p:nvSpPr>
        <p:spPr>
          <a:xfrm rot="5400000">
            <a:off x="-2351849" y="4104449"/>
            <a:ext cx="6320731" cy="1617038"/>
          </a:xfrm>
          <a:prstGeom prst="round2SameRect">
            <a:avLst>
              <a:gd name="adj1" fmla="val 16667"/>
              <a:gd name="adj2" fmla="val 0"/>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2260" b="0" i="0">
              <a:solidFill>
                <a:schemeClr val="lt1"/>
              </a:solidFill>
              <a:latin typeface="Source Sans Pro"/>
              <a:ea typeface="Source Sans Pro"/>
              <a:cs typeface="Source Sans Pro"/>
              <a:sym typeface="Source Sans Pro"/>
            </a:endParaRPr>
          </a:p>
        </p:txBody>
      </p:sp>
      <p:sp>
        <p:nvSpPr>
          <p:cNvPr id="188" name="Google Shape;188;p31"/>
          <p:cNvSpPr txBox="1">
            <a:spLocks noGrp="1"/>
          </p:cNvSpPr>
          <p:nvPr>
            <p:ph type="body" idx="3"/>
          </p:nvPr>
        </p:nvSpPr>
        <p:spPr>
          <a:xfrm>
            <a:off x="3520440" y="8763002"/>
            <a:ext cx="21522690" cy="21747480"/>
          </a:xfrm>
          <a:prstGeom prst="rect">
            <a:avLst/>
          </a:prstGeom>
          <a:noFill/>
          <a:ln>
            <a:noFill/>
          </a:ln>
        </p:spPr>
        <p:txBody>
          <a:bodyPr spcFirstLastPara="1" wrap="square" lIns="91425" tIns="45700" rIns="91425" bIns="45700" anchor="t" anchorCtr="0">
            <a:normAutofit/>
          </a:bodyPr>
          <a:lstStyle>
            <a:lvl1pPr marL="457200" lvl="0" indent="-815339" algn="l">
              <a:lnSpc>
                <a:spcPct val="150000"/>
              </a:lnSpc>
              <a:spcBef>
                <a:spcPts val="4200"/>
              </a:spcBef>
              <a:spcAft>
                <a:spcPts val="0"/>
              </a:spcAft>
              <a:buClr>
                <a:schemeClr val="dk1"/>
              </a:buClr>
              <a:buSzPts val="9240"/>
              <a:buChar char="•"/>
              <a:defRPr b="0" i="0">
                <a:latin typeface="Source Sans Pro"/>
                <a:ea typeface="Source Sans Pro"/>
                <a:cs typeface="Source Sans Pro"/>
                <a:sym typeface="Source Sans Pro"/>
              </a:defRPr>
            </a:lvl1pPr>
            <a:lvl2pPr marL="914400" lvl="1" indent="-815339" algn="l">
              <a:lnSpc>
                <a:spcPct val="150000"/>
              </a:lnSpc>
              <a:spcBef>
                <a:spcPts val="2100"/>
              </a:spcBef>
              <a:spcAft>
                <a:spcPts val="0"/>
              </a:spcAft>
              <a:buClr>
                <a:schemeClr val="dk1"/>
              </a:buClr>
              <a:buSzPts val="9240"/>
              <a:buChar char="•"/>
              <a:defRPr b="0" i="0">
                <a:latin typeface="Source Sans Pro"/>
                <a:ea typeface="Source Sans Pro"/>
                <a:cs typeface="Source Sans Pro"/>
                <a:sym typeface="Source Sans Pro"/>
              </a:defRPr>
            </a:lvl2pPr>
            <a:lvl3pPr marL="1371600" lvl="2" indent="-762000" algn="l">
              <a:lnSpc>
                <a:spcPct val="150000"/>
              </a:lnSpc>
              <a:spcBef>
                <a:spcPts val="2100"/>
              </a:spcBef>
              <a:spcAft>
                <a:spcPts val="0"/>
              </a:spcAft>
              <a:buClr>
                <a:schemeClr val="dk1"/>
              </a:buClr>
              <a:buSzPts val="8400"/>
              <a:buChar char="•"/>
              <a:defRPr b="0" i="0">
                <a:latin typeface="Source Sans Pro"/>
                <a:ea typeface="Source Sans Pro"/>
                <a:cs typeface="Source Sans Pro"/>
                <a:sym typeface="Source Sans Pro"/>
              </a:defRPr>
            </a:lvl3pPr>
            <a:lvl4pPr marL="1828800" lvl="3" indent="-708660" algn="l">
              <a:lnSpc>
                <a:spcPct val="150000"/>
              </a:lnSpc>
              <a:spcBef>
                <a:spcPts val="2100"/>
              </a:spcBef>
              <a:spcAft>
                <a:spcPts val="0"/>
              </a:spcAft>
              <a:buClr>
                <a:schemeClr val="dk1"/>
              </a:buClr>
              <a:buSzPts val="7560"/>
              <a:buChar char="•"/>
              <a:defRPr b="0" i="0">
                <a:latin typeface="Source Sans Pro"/>
                <a:ea typeface="Source Sans Pro"/>
                <a:cs typeface="Source Sans Pro"/>
                <a:sym typeface="Source Sans Pro"/>
              </a:defRPr>
            </a:lvl4pPr>
            <a:lvl5pPr marL="2286000" lvl="4" indent="-708660" algn="l">
              <a:lnSpc>
                <a:spcPct val="150000"/>
              </a:lnSpc>
              <a:spcBef>
                <a:spcPts val="2100"/>
              </a:spcBef>
              <a:spcAft>
                <a:spcPts val="0"/>
              </a:spcAft>
              <a:buClr>
                <a:schemeClr val="dk1"/>
              </a:buClr>
              <a:buSzPts val="7560"/>
              <a:buChar char="•"/>
              <a:defRPr b="0" i="0">
                <a:latin typeface="Source Sans Pro"/>
                <a:ea typeface="Source Sans Pro"/>
                <a:cs typeface="Source Sans Pro"/>
                <a:sym typeface="Source Sans Pro"/>
              </a:defRPr>
            </a:lvl5pPr>
            <a:lvl6pPr marL="2743200" lvl="5" indent="-342900" algn="l">
              <a:lnSpc>
                <a:spcPct val="90000"/>
              </a:lnSpc>
              <a:spcBef>
                <a:spcPts val="2100"/>
              </a:spcBef>
              <a:spcAft>
                <a:spcPts val="0"/>
              </a:spcAft>
              <a:buClr>
                <a:schemeClr val="dk1"/>
              </a:buClr>
              <a:buSzPts val="1800"/>
              <a:buChar char="•"/>
              <a:defRPr/>
            </a:lvl6pPr>
            <a:lvl7pPr marL="3200400" lvl="6" indent="-342900" algn="l">
              <a:lnSpc>
                <a:spcPct val="90000"/>
              </a:lnSpc>
              <a:spcBef>
                <a:spcPts val="2100"/>
              </a:spcBef>
              <a:spcAft>
                <a:spcPts val="0"/>
              </a:spcAft>
              <a:buClr>
                <a:schemeClr val="dk1"/>
              </a:buClr>
              <a:buSzPts val="1800"/>
              <a:buChar char="•"/>
              <a:defRPr/>
            </a:lvl7pPr>
            <a:lvl8pPr marL="3657600" lvl="7" indent="-342900" algn="l">
              <a:lnSpc>
                <a:spcPct val="90000"/>
              </a:lnSpc>
              <a:spcBef>
                <a:spcPts val="2100"/>
              </a:spcBef>
              <a:spcAft>
                <a:spcPts val="0"/>
              </a:spcAft>
              <a:buClr>
                <a:schemeClr val="dk1"/>
              </a:buClr>
              <a:buSzPts val="1800"/>
              <a:buChar char="•"/>
              <a:defRPr/>
            </a:lvl8pPr>
            <a:lvl9pPr marL="4114800" lvl="8" indent="-342900" algn="l">
              <a:lnSpc>
                <a:spcPct val="90000"/>
              </a:lnSpc>
              <a:spcBef>
                <a:spcPts val="2100"/>
              </a:spcBef>
              <a:spcAft>
                <a:spcPts val="0"/>
              </a:spcAft>
              <a:buClr>
                <a:schemeClr val="dk1"/>
              </a:buClr>
              <a:buSzPts val="1800"/>
              <a:buChar char="•"/>
              <a:defRPr/>
            </a:lvl9pPr>
          </a:lstStyle>
          <a:p>
            <a:endParaRPr/>
          </a:p>
        </p:txBody>
      </p:sp>
      <p:sp>
        <p:nvSpPr>
          <p:cNvPr id="189" name="Google Shape;189;p31"/>
          <p:cNvSpPr txBox="1">
            <a:spLocks noGrp="1"/>
          </p:cNvSpPr>
          <p:nvPr>
            <p:ph type="body" idx="4"/>
          </p:nvPr>
        </p:nvSpPr>
        <p:spPr>
          <a:xfrm>
            <a:off x="26163270" y="8763002"/>
            <a:ext cx="21522690" cy="21747480"/>
          </a:xfrm>
          <a:prstGeom prst="rect">
            <a:avLst/>
          </a:prstGeom>
          <a:noFill/>
          <a:ln>
            <a:noFill/>
          </a:ln>
        </p:spPr>
        <p:txBody>
          <a:bodyPr spcFirstLastPara="1" wrap="square" lIns="91425" tIns="45700" rIns="91425" bIns="45700" anchor="t" anchorCtr="0">
            <a:normAutofit/>
          </a:bodyPr>
          <a:lstStyle>
            <a:lvl1pPr marL="457200" lvl="0" indent="-815339" algn="l">
              <a:lnSpc>
                <a:spcPct val="150000"/>
              </a:lnSpc>
              <a:spcBef>
                <a:spcPts val="4200"/>
              </a:spcBef>
              <a:spcAft>
                <a:spcPts val="0"/>
              </a:spcAft>
              <a:buClr>
                <a:schemeClr val="dk1"/>
              </a:buClr>
              <a:buSzPts val="9240"/>
              <a:buChar char="•"/>
              <a:defRPr b="0" i="0">
                <a:latin typeface="Source Sans Pro"/>
                <a:ea typeface="Source Sans Pro"/>
                <a:cs typeface="Source Sans Pro"/>
                <a:sym typeface="Source Sans Pro"/>
              </a:defRPr>
            </a:lvl1pPr>
            <a:lvl2pPr marL="914400" lvl="1" indent="-815339" algn="l">
              <a:lnSpc>
                <a:spcPct val="150000"/>
              </a:lnSpc>
              <a:spcBef>
                <a:spcPts val="2100"/>
              </a:spcBef>
              <a:spcAft>
                <a:spcPts val="0"/>
              </a:spcAft>
              <a:buClr>
                <a:schemeClr val="dk1"/>
              </a:buClr>
              <a:buSzPts val="9240"/>
              <a:buChar char="•"/>
              <a:defRPr b="0" i="0">
                <a:latin typeface="Source Sans Pro"/>
                <a:ea typeface="Source Sans Pro"/>
                <a:cs typeface="Source Sans Pro"/>
                <a:sym typeface="Source Sans Pro"/>
              </a:defRPr>
            </a:lvl2pPr>
            <a:lvl3pPr marL="1371600" lvl="2" indent="-762000" algn="l">
              <a:lnSpc>
                <a:spcPct val="150000"/>
              </a:lnSpc>
              <a:spcBef>
                <a:spcPts val="2100"/>
              </a:spcBef>
              <a:spcAft>
                <a:spcPts val="0"/>
              </a:spcAft>
              <a:buClr>
                <a:schemeClr val="dk1"/>
              </a:buClr>
              <a:buSzPts val="8400"/>
              <a:buChar char="•"/>
              <a:defRPr b="0" i="0">
                <a:latin typeface="Source Sans Pro"/>
                <a:ea typeface="Source Sans Pro"/>
                <a:cs typeface="Source Sans Pro"/>
                <a:sym typeface="Source Sans Pro"/>
              </a:defRPr>
            </a:lvl3pPr>
            <a:lvl4pPr marL="1828800" lvl="3" indent="-708660" algn="l">
              <a:lnSpc>
                <a:spcPct val="150000"/>
              </a:lnSpc>
              <a:spcBef>
                <a:spcPts val="2100"/>
              </a:spcBef>
              <a:spcAft>
                <a:spcPts val="0"/>
              </a:spcAft>
              <a:buClr>
                <a:schemeClr val="dk1"/>
              </a:buClr>
              <a:buSzPts val="7560"/>
              <a:buChar char="•"/>
              <a:defRPr b="0" i="0">
                <a:latin typeface="Source Sans Pro"/>
                <a:ea typeface="Source Sans Pro"/>
                <a:cs typeface="Source Sans Pro"/>
                <a:sym typeface="Source Sans Pro"/>
              </a:defRPr>
            </a:lvl4pPr>
            <a:lvl5pPr marL="2286000" lvl="4" indent="-708660" algn="l">
              <a:lnSpc>
                <a:spcPct val="150000"/>
              </a:lnSpc>
              <a:spcBef>
                <a:spcPts val="2100"/>
              </a:spcBef>
              <a:spcAft>
                <a:spcPts val="0"/>
              </a:spcAft>
              <a:buClr>
                <a:schemeClr val="dk1"/>
              </a:buClr>
              <a:buSzPts val="7560"/>
              <a:buChar char="•"/>
              <a:defRPr b="0" i="0">
                <a:latin typeface="Source Sans Pro"/>
                <a:ea typeface="Source Sans Pro"/>
                <a:cs typeface="Source Sans Pro"/>
                <a:sym typeface="Source Sans Pro"/>
              </a:defRPr>
            </a:lvl5pPr>
            <a:lvl6pPr marL="2743200" lvl="5" indent="-342900" algn="l">
              <a:lnSpc>
                <a:spcPct val="90000"/>
              </a:lnSpc>
              <a:spcBef>
                <a:spcPts val="2100"/>
              </a:spcBef>
              <a:spcAft>
                <a:spcPts val="0"/>
              </a:spcAft>
              <a:buClr>
                <a:schemeClr val="dk1"/>
              </a:buClr>
              <a:buSzPts val="1800"/>
              <a:buChar char="•"/>
              <a:defRPr/>
            </a:lvl6pPr>
            <a:lvl7pPr marL="3200400" lvl="6" indent="-342900" algn="l">
              <a:lnSpc>
                <a:spcPct val="90000"/>
              </a:lnSpc>
              <a:spcBef>
                <a:spcPts val="2100"/>
              </a:spcBef>
              <a:spcAft>
                <a:spcPts val="0"/>
              </a:spcAft>
              <a:buClr>
                <a:schemeClr val="dk1"/>
              </a:buClr>
              <a:buSzPts val="1800"/>
              <a:buChar char="•"/>
              <a:defRPr/>
            </a:lvl7pPr>
            <a:lvl8pPr marL="3657600" lvl="7" indent="-342900" algn="l">
              <a:lnSpc>
                <a:spcPct val="90000"/>
              </a:lnSpc>
              <a:spcBef>
                <a:spcPts val="2100"/>
              </a:spcBef>
              <a:spcAft>
                <a:spcPts val="0"/>
              </a:spcAft>
              <a:buClr>
                <a:schemeClr val="dk1"/>
              </a:buClr>
              <a:buSzPts val="1800"/>
              <a:buChar char="•"/>
              <a:defRPr/>
            </a:lvl8pPr>
            <a:lvl9pPr marL="4114800" lvl="8" indent="-342900" algn="l">
              <a:lnSpc>
                <a:spcPct val="90000"/>
              </a:lnSpc>
              <a:spcBef>
                <a:spcPts val="2100"/>
              </a:spcBef>
              <a:spcAft>
                <a:spcPts val="0"/>
              </a:spcAft>
              <a:buClr>
                <a:schemeClr val="dk1"/>
              </a:buClr>
              <a:buSzPts val="1800"/>
              <a:buChar char="•"/>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without Photo">
  <p:cSld name="Section Header without Photo">
    <p:bg>
      <p:bgPr>
        <a:solidFill>
          <a:srgbClr val="D5FDFD">
            <a:alpha val="49803"/>
          </a:srgbClr>
        </a:solidFill>
        <a:effectLst/>
      </p:bgPr>
    </p:bg>
    <p:spTree>
      <p:nvGrpSpPr>
        <p:cNvPr id="1" name="Shape 21"/>
        <p:cNvGrpSpPr/>
        <p:nvPr/>
      </p:nvGrpSpPr>
      <p:grpSpPr>
        <a:xfrm>
          <a:off x="0" y="0"/>
          <a:ext cx="0" cy="0"/>
          <a:chOff x="0" y="0"/>
          <a:chExt cx="0" cy="0"/>
        </a:xfrm>
      </p:grpSpPr>
      <p:sp>
        <p:nvSpPr>
          <p:cNvPr id="22" name="Google Shape;22;p5"/>
          <p:cNvSpPr/>
          <p:nvPr/>
        </p:nvSpPr>
        <p:spPr>
          <a:xfrm>
            <a:off x="2234423" y="2914925"/>
            <a:ext cx="14694007" cy="25764134"/>
          </a:xfrm>
          <a:prstGeom prst="roundRect">
            <a:avLst>
              <a:gd name="adj" fmla="val 8568"/>
            </a:avLst>
          </a:prstGeom>
          <a:solidFill>
            <a:srgbClr val="CCF0F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2260" b="0" i="0">
              <a:solidFill>
                <a:schemeClr val="lt1"/>
              </a:solidFill>
              <a:latin typeface="Source Sans Pro"/>
              <a:ea typeface="Source Sans Pro"/>
              <a:cs typeface="Source Sans Pro"/>
              <a:sym typeface="Source Sans Pro"/>
            </a:endParaRPr>
          </a:p>
        </p:txBody>
      </p:sp>
      <p:cxnSp>
        <p:nvCxnSpPr>
          <p:cNvPr id="23" name="Google Shape;23;p5"/>
          <p:cNvCxnSpPr/>
          <p:nvPr/>
        </p:nvCxnSpPr>
        <p:spPr>
          <a:xfrm>
            <a:off x="4055237" y="22961021"/>
            <a:ext cx="25894054" cy="0"/>
          </a:xfrm>
          <a:prstGeom prst="straightConnector1">
            <a:avLst/>
          </a:prstGeom>
          <a:noFill/>
          <a:ln w="50800" cap="rnd" cmpd="sng">
            <a:solidFill>
              <a:schemeClr val="accent5"/>
            </a:solidFill>
            <a:prstDash val="solid"/>
            <a:round/>
            <a:headEnd type="none" w="sm" len="sm"/>
            <a:tailEnd type="none" w="sm" len="sm"/>
          </a:ln>
        </p:spPr>
      </p:cxnSp>
      <p:sp>
        <p:nvSpPr>
          <p:cNvPr id="24" name="Google Shape;24;p5"/>
          <p:cNvSpPr/>
          <p:nvPr/>
        </p:nvSpPr>
        <p:spPr>
          <a:xfrm>
            <a:off x="1035115" y="1113506"/>
            <a:ext cx="3127849" cy="3571762"/>
          </a:xfrm>
          <a:prstGeom prst="roundRect">
            <a:avLst>
              <a:gd name="adj" fmla="val 16667"/>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2260" b="0" i="0">
              <a:solidFill>
                <a:schemeClr val="lt1"/>
              </a:solidFill>
              <a:latin typeface="Source Sans Pro"/>
              <a:ea typeface="Source Sans Pro"/>
              <a:cs typeface="Source Sans Pro"/>
              <a:sym typeface="Source Sans Pro"/>
            </a:endParaRPr>
          </a:p>
        </p:txBody>
      </p:sp>
      <p:sp>
        <p:nvSpPr>
          <p:cNvPr id="25" name="Google Shape;25;p5"/>
          <p:cNvSpPr txBox="1">
            <a:spLocks noGrp="1"/>
          </p:cNvSpPr>
          <p:nvPr>
            <p:ph type="body" idx="1"/>
          </p:nvPr>
        </p:nvSpPr>
        <p:spPr>
          <a:xfrm>
            <a:off x="4053840" y="11102342"/>
            <a:ext cx="38944870" cy="11186160"/>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200"/>
              </a:spcBef>
              <a:spcAft>
                <a:spcPts val="0"/>
              </a:spcAft>
              <a:buClr>
                <a:srgbClr val="14484A"/>
              </a:buClr>
              <a:buSzPts val="15120"/>
              <a:buNone/>
              <a:defRPr sz="15120" b="0" i="0">
                <a:solidFill>
                  <a:srgbClr val="14484A"/>
                </a:solidFill>
                <a:latin typeface="Roboto Condensed"/>
                <a:ea typeface="Roboto Condensed"/>
                <a:cs typeface="Roboto Condensed"/>
                <a:sym typeface="Roboto Condensed"/>
              </a:defRPr>
            </a:lvl1pPr>
            <a:lvl2pPr marL="914400" lvl="1" indent="-342900" algn="l">
              <a:lnSpc>
                <a:spcPct val="100000"/>
              </a:lnSpc>
              <a:spcBef>
                <a:spcPts val="2100"/>
              </a:spcBef>
              <a:spcAft>
                <a:spcPts val="0"/>
              </a:spcAft>
              <a:buClr>
                <a:schemeClr val="dk1"/>
              </a:buClr>
              <a:buSzPts val="1800"/>
              <a:buChar char="•"/>
              <a:defRPr/>
            </a:lvl2pPr>
            <a:lvl3pPr marL="1371600" lvl="2" indent="-342900" algn="l">
              <a:lnSpc>
                <a:spcPct val="100000"/>
              </a:lnSpc>
              <a:spcBef>
                <a:spcPts val="2100"/>
              </a:spcBef>
              <a:spcAft>
                <a:spcPts val="0"/>
              </a:spcAft>
              <a:buClr>
                <a:schemeClr val="dk1"/>
              </a:buClr>
              <a:buSzPts val="1800"/>
              <a:buChar char="•"/>
              <a:defRPr/>
            </a:lvl3pPr>
            <a:lvl4pPr marL="1828800" lvl="3" indent="-342900" algn="l">
              <a:lnSpc>
                <a:spcPct val="100000"/>
              </a:lnSpc>
              <a:spcBef>
                <a:spcPts val="2100"/>
              </a:spcBef>
              <a:spcAft>
                <a:spcPts val="0"/>
              </a:spcAft>
              <a:buClr>
                <a:schemeClr val="dk1"/>
              </a:buClr>
              <a:buSzPts val="1800"/>
              <a:buChar char="•"/>
              <a:defRPr/>
            </a:lvl4pPr>
            <a:lvl5pPr marL="2286000" lvl="4" indent="-342900" algn="l">
              <a:lnSpc>
                <a:spcPct val="100000"/>
              </a:lnSpc>
              <a:spcBef>
                <a:spcPts val="2100"/>
              </a:spcBef>
              <a:spcAft>
                <a:spcPts val="0"/>
              </a:spcAft>
              <a:buClr>
                <a:schemeClr val="dk1"/>
              </a:buClr>
              <a:buSzPts val="1800"/>
              <a:buChar char="•"/>
              <a:defRPr/>
            </a:lvl5pPr>
            <a:lvl6pPr marL="2743200" lvl="5" indent="-342900" algn="l">
              <a:lnSpc>
                <a:spcPct val="90000"/>
              </a:lnSpc>
              <a:spcBef>
                <a:spcPts val="2100"/>
              </a:spcBef>
              <a:spcAft>
                <a:spcPts val="0"/>
              </a:spcAft>
              <a:buClr>
                <a:schemeClr val="dk1"/>
              </a:buClr>
              <a:buSzPts val="1800"/>
              <a:buChar char="•"/>
              <a:defRPr/>
            </a:lvl6pPr>
            <a:lvl7pPr marL="3200400" lvl="6" indent="-342900" algn="l">
              <a:lnSpc>
                <a:spcPct val="90000"/>
              </a:lnSpc>
              <a:spcBef>
                <a:spcPts val="2100"/>
              </a:spcBef>
              <a:spcAft>
                <a:spcPts val="0"/>
              </a:spcAft>
              <a:buClr>
                <a:schemeClr val="dk1"/>
              </a:buClr>
              <a:buSzPts val="1800"/>
              <a:buChar char="•"/>
              <a:defRPr/>
            </a:lvl7pPr>
            <a:lvl8pPr marL="3657600" lvl="7" indent="-342900" algn="l">
              <a:lnSpc>
                <a:spcPct val="90000"/>
              </a:lnSpc>
              <a:spcBef>
                <a:spcPts val="2100"/>
              </a:spcBef>
              <a:spcAft>
                <a:spcPts val="0"/>
              </a:spcAft>
              <a:buClr>
                <a:schemeClr val="dk1"/>
              </a:buClr>
              <a:buSzPts val="1800"/>
              <a:buChar char="•"/>
              <a:defRPr/>
            </a:lvl8pPr>
            <a:lvl9pPr marL="4114800" lvl="8" indent="-342900" algn="l">
              <a:lnSpc>
                <a:spcPct val="90000"/>
              </a:lnSpc>
              <a:spcBef>
                <a:spcPts val="2100"/>
              </a:spcBef>
              <a:spcAft>
                <a:spcPts val="0"/>
              </a:spcAft>
              <a:buClr>
                <a:schemeClr val="dk1"/>
              </a:buClr>
              <a:buSzPts val="1800"/>
              <a:buChar char="•"/>
              <a:defRPr/>
            </a:lvl9pPr>
          </a:lstStyle>
          <a:p>
            <a:endParaRPr/>
          </a:p>
        </p:txBody>
      </p:sp>
      <p:sp>
        <p:nvSpPr>
          <p:cNvPr id="26" name="Google Shape;26;p5"/>
          <p:cNvSpPr txBox="1">
            <a:spLocks noGrp="1"/>
          </p:cNvSpPr>
          <p:nvPr>
            <p:ph type="body" idx="2"/>
          </p:nvPr>
        </p:nvSpPr>
        <p:spPr>
          <a:xfrm>
            <a:off x="4162966" y="15107669"/>
            <a:ext cx="10178528" cy="2501798"/>
          </a:xfrm>
          <a:prstGeom prst="rect">
            <a:avLst/>
          </a:prstGeom>
          <a:noFill/>
          <a:ln>
            <a:noFill/>
          </a:ln>
        </p:spPr>
        <p:txBody>
          <a:bodyPr spcFirstLastPara="1" wrap="square" lIns="91425" tIns="45700" rIns="91425" bIns="45700" anchor="ctr" anchorCtr="0">
            <a:normAutofit/>
          </a:bodyPr>
          <a:lstStyle>
            <a:lvl1pPr marL="457200" lvl="0" indent="-228600" algn="l">
              <a:lnSpc>
                <a:spcPct val="100000"/>
              </a:lnSpc>
              <a:spcBef>
                <a:spcPts val="4200"/>
              </a:spcBef>
              <a:spcAft>
                <a:spcPts val="0"/>
              </a:spcAft>
              <a:buClr>
                <a:schemeClr val="accent3"/>
              </a:buClr>
              <a:buSzPts val="7560"/>
              <a:buNone/>
              <a:defRPr sz="7560" b="1" i="0">
                <a:solidFill>
                  <a:schemeClr val="accent3"/>
                </a:solidFill>
                <a:latin typeface="Source Sans Pro"/>
                <a:ea typeface="Source Sans Pro"/>
                <a:cs typeface="Source Sans Pro"/>
                <a:sym typeface="Source Sans Pro"/>
              </a:defRPr>
            </a:lvl1pPr>
            <a:lvl2pPr marL="914400" lvl="1" indent="-342900" algn="l">
              <a:lnSpc>
                <a:spcPct val="100000"/>
              </a:lnSpc>
              <a:spcBef>
                <a:spcPts val="2100"/>
              </a:spcBef>
              <a:spcAft>
                <a:spcPts val="0"/>
              </a:spcAft>
              <a:buClr>
                <a:schemeClr val="dk1"/>
              </a:buClr>
              <a:buSzPts val="1800"/>
              <a:buChar char="•"/>
              <a:defRPr/>
            </a:lvl2pPr>
            <a:lvl3pPr marL="1371600" lvl="2" indent="-342900" algn="l">
              <a:lnSpc>
                <a:spcPct val="100000"/>
              </a:lnSpc>
              <a:spcBef>
                <a:spcPts val="2100"/>
              </a:spcBef>
              <a:spcAft>
                <a:spcPts val="0"/>
              </a:spcAft>
              <a:buClr>
                <a:schemeClr val="dk1"/>
              </a:buClr>
              <a:buSzPts val="1800"/>
              <a:buChar char="•"/>
              <a:defRPr/>
            </a:lvl3pPr>
            <a:lvl4pPr marL="1828800" lvl="3" indent="-342900" algn="l">
              <a:lnSpc>
                <a:spcPct val="100000"/>
              </a:lnSpc>
              <a:spcBef>
                <a:spcPts val="2100"/>
              </a:spcBef>
              <a:spcAft>
                <a:spcPts val="0"/>
              </a:spcAft>
              <a:buClr>
                <a:schemeClr val="dk1"/>
              </a:buClr>
              <a:buSzPts val="1800"/>
              <a:buChar char="•"/>
              <a:defRPr/>
            </a:lvl4pPr>
            <a:lvl5pPr marL="2286000" lvl="4" indent="-342900" algn="l">
              <a:lnSpc>
                <a:spcPct val="100000"/>
              </a:lnSpc>
              <a:spcBef>
                <a:spcPts val="2100"/>
              </a:spcBef>
              <a:spcAft>
                <a:spcPts val="0"/>
              </a:spcAft>
              <a:buClr>
                <a:schemeClr val="dk1"/>
              </a:buClr>
              <a:buSzPts val="1800"/>
              <a:buChar char="•"/>
              <a:defRPr/>
            </a:lvl5pPr>
            <a:lvl6pPr marL="2743200" lvl="5" indent="-342900" algn="l">
              <a:lnSpc>
                <a:spcPct val="90000"/>
              </a:lnSpc>
              <a:spcBef>
                <a:spcPts val="2100"/>
              </a:spcBef>
              <a:spcAft>
                <a:spcPts val="0"/>
              </a:spcAft>
              <a:buClr>
                <a:schemeClr val="dk1"/>
              </a:buClr>
              <a:buSzPts val="1800"/>
              <a:buChar char="•"/>
              <a:defRPr/>
            </a:lvl6pPr>
            <a:lvl7pPr marL="3200400" lvl="6" indent="-342900" algn="l">
              <a:lnSpc>
                <a:spcPct val="90000"/>
              </a:lnSpc>
              <a:spcBef>
                <a:spcPts val="2100"/>
              </a:spcBef>
              <a:spcAft>
                <a:spcPts val="0"/>
              </a:spcAft>
              <a:buClr>
                <a:schemeClr val="dk1"/>
              </a:buClr>
              <a:buSzPts val="1800"/>
              <a:buChar char="•"/>
              <a:defRPr/>
            </a:lvl7pPr>
            <a:lvl8pPr marL="3657600" lvl="7" indent="-342900" algn="l">
              <a:lnSpc>
                <a:spcPct val="90000"/>
              </a:lnSpc>
              <a:spcBef>
                <a:spcPts val="2100"/>
              </a:spcBef>
              <a:spcAft>
                <a:spcPts val="0"/>
              </a:spcAft>
              <a:buClr>
                <a:schemeClr val="dk1"/>
              </a:buClr>
              <a:buSzPts val="1800"/>
              <a:buChar char="•"/>
              <a:defRPr/>
            </a:lvl8pPr>
            <a:lvl9pPr marL="4114800" lvl="8" indent="-342900" algn="l">
              <a:lnSpc>
                <a:spcPct val="90000"/>
              </a:lnSpc>
              <a:spcBef>
                <a:spcPts val="2100"/>
              </a:spcBef>
              <a:spcAft>
                <a:spcPts val="0"/>
              </a:spcAft>
              <a:buClr>
                <a:schemeClr val="dk1"/>
              </a:buClr>
              <a:buSzPts val="1800"/>
              <a:buChar char="•"/>
              <a:defRPr/>
            </a:lvl9pPr>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ertiary_Title and 2 Content">
  <p:cSld name="Tertiary_Title and 2 Content">
    <p:spTree>
      <p:nvGrpSpPr>
        <p:cNvPr id="1" name="Shape 190"/>
        <p:cNvGrpSpPr/>
        <p:nvPr/>
      </p:nvGrpSpPr>
      <p:grpSpPr>
        <a:xfrm>
          <a:off x="0" y="0"/>
          <a:ext cx="0" cy="0"/>
          <a:chOff x="0" y="0"/>
          <a:chExt cx="0" cy="0"/>
        </a:xfrm>
      </p:grpSpPr>
      <p:sp>
        <p:nvSpPr>
          <p:cNvPr id="191" name="Google Shape;191;p32"/>
          <p:cNvSpPr txBox="1">
            <a:spLocks noGrp="1"/>
          </p:cNvSpPr>
          <p:nvPr>
            <p:ph type="title"/>
          </p:nvPr>
        </p:nvSpPr>
        <p:spPr>
          <a:xfrm>
            <a:off x="3520440" y="1752603"/>
            <a:ext cx="44165520" cy="636270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5120"/>
              <a:buFont typeface="Roboto Condensed"/>
              <a:buNone/>
              <a:defRPr sz="15120" b="0" i="0">
                <a:latin typeface="Roboto Condensed"/>
                <a:ea typeface="Roboto Condensed"/>
                <a:cs typeface="Roboto Condensed"/>
                <a:sym typeface="Roboto Condensed"/>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2" name="Google Shape;192;p32"/>
          <p:cNvSpPr txBox="1">
            <a:spLocks noGrp="1"/>
          </p:cNvSpPr>
          <p:nvPr>
            <p:ph type="body" idx="1"/>
          </p:nvPr>
        </p:nvSpPr>
        <p:spPr>
          <a:xfrm>
            <a:off x="3520440" y="8763002"/>
            <a:ext cx="21522690" cy="21747480"/>
          </a:xfrm>
          <a:prstGeom prst="rect">
            <a:avLst/>
          </a:prstGeom>
          <a:noFill/>
          <a:ln>
            <a:noFill/>
          </a:ln>
        </p:spPr>
        <p:txBody>
          <a:bodyPr spcFirstLastPara="1" wrap="square" lIns="91425" tIns="45700" rIns="91425" bIns="45700" anchor="t" anchorCtr="0">
            <a:normAutofit/>
          </a:bodyPr>
          <a:lstStyle>
            <a:lvl1pPr marL="457200" lvl="0" indent="-815339" algn="l">
              <a:lnSpc>
                <a:spcPct val="150000"/>
              </a:lnSpc>
              <a:spcBef>
                <a:spcPts val="4200"/>
              </a:spcBef>
              <a:spcAft>
                <a:spcPts val="0"/>
              </a:spcAft>
              <a:buClr>
                <a:schemeClr val="dk1"/>
              </a:buClr>
              <a:buSzPts val="9240"/>
              <a:buChar char="•"/>
              <a:defRPr b="0" i="0">
                <a:latin typeface="Source Sans Pro"/>
                <a:ea typeface="Source Sans Pro"/>
                <a:cs typeface="Source Sans Pro"/>
                <a:sym typeface="Source Sans Pro"/>
              </a:defRPr>
            </a:lvl1pPr>
            <a:lvl2pPr marL="914400" lvl="1" indent="-815339" algn="l">
              <a:lnSpc>
                <a:spcPct val="150000"/>
              </a:lnSpc>
              <a:spcBef>
                <a:spcPts val="2100"/>
              </a:spcBef>
              <a:spcAft>
                <a:spcPts val="0"/>
              </a:spcAft>
              <a:buClr>
                <a:schemeClr val="dk1"/>
              </a:buClr>
              <a:buSzPts val="9240"/>
              <a:buChar char="•"/>
              <a:defRPr b="0" i="0">
                <a:latin typeface="Source Sans Pro"/>
                <a:ea typeface="Source Sans Pro"/>
                <a:cs typeface="Source Sans Pro"/>
                <a:sym typeface="Source Sans Pro"/>
              </a:defRPr>
            </a:lvl2pPr>
            <a:lvl3pPr marL="1371600" lvl="2" indent="-762000" algn="l">
              <a:lnSpc>
                <a:spcPct val="150000"/>
              </a:lnSpc>
              <a:spcBef>
                <a:spcPts val="2100"/>
              </a:spcBef>
              <a:spcAft>
                <a:spcPts val="0"/>
              </a:spcAft>
              <a:buClr>
                <a:schemeClr val="dk1"/>
              </a:buClr>
              <a:buSzPts val="8400"/>
              <a:buChar char="•"/>
              <a:defRPr b="0" i="0">
                <a:latin typeface="Source Sans Pro"/>
                <a:ea typeface="Source Sans Pro"/>
                <a:cs typeface="Source Sans Pro"/>
                <a:sym typeface="Source Sans Pro"/>
              </a:defRPr>
            </a:lvl3pPr>
            <a:lvl4pPr marL="1828800" lvl="3" indent="-708660" algn="l">
              <a:lnSpc>
                <a:spcPct val="150000"/>
              </a:lnSpc>
              <a:spcBef>
                <a:spcPts val="2100"/>
              </a:spcBef>
              <a:spcAft>
                <a:spcPts val="0"/>
              </a:spcAft>
              <a:buClr>
                <a:schemeClr val="dk1"/>
              </a:buClr>
              <a:buSzPts val="7560"/>
              <a:buChar char="•"/>
              <a:defRPr b="0" i="0">
                <a:latin typeface="Source Sans Pro"/>
                <a:ea typeface="Source Sans Pro"/>
                <a:cs typeface="Source Sans Pro"/>
                <a:sym typeface="Source Sans Pro"/>
              </a:defRPr>
            </a:lvl4pPr>
            <a:lvl5pPr marL="2286000" lvl="4" indent="-708660" algn="l">
              <a:lnSpc>
                <a:spcPct val="150000"/>
              </a:lnSpc>
              <a:spcBef>
                <a:spcPts val="2100"/>
              </a:spcBef>
              <a:spcAft>
                <a:spcPts val="0"/>
              </a:spcAft>
              <a:buClr>
                <a:schemeClr val="dk1"/>
              </a:buClr>
              <a:buSzPts val="7560"/>
              <a:buChar char="•"/>
              <a:defRPr b="0" i="0">
                <a:latin typeface="Source Sans Pro"/>
                <a:ea typeface="Source Sans Pro"/>
                <a:cs typeface="Source Sans Pro"/>
                <a:sym typeface="Source Sans Pro"/>
              </a:defRPr>
            </a:lvl5pPr>
            <a:lvl6pPr marL="2743200" lvl="5" indent="-342900" algn="l">
              <a:lnSpc>
                <a:spcPct val="90000"/>
              </a:lnSpc>
              <a:spcBef>
                <a:spcPts val="2100"/>
              </a:spcBef>
              <a:spcAft>
                <a:spcPts val="0"/>
              </a:spcAft>
              <a:buClr>
                <a:schemeClr val="dk1"/>
              </a:buClr>
              <a:buSzPts val="1800"/>
              <a:buChar char="•"/>
              <a:defRPr/>
            </a:lvl6pPr>
            <a:lvl7pPr marL="3200400" lvl="6" indent="-342900" algn="l">
              <a:lnSpc>
                <a:spcPct val="90000"/>
              </a:lnSpc>
              <a:spcBef>
                <a:spcPts val="2100"/>
              </a:spcBef>
              <a:spcAft>
                <a:spcPts val="0"/>
              </a:spcAft>
              <a:buClr>
                <a:schemeClr val="dk1"/>
              </a:buClr>
              <a:buSzPts val="1800"/>
              <a:buChar char="•"/>
              <a:defRPr/>
            </a:lvl7pPr>
            <a:lvl8pPr marL="3657600" lvl="7" indent="-342900" algn="l">
              <a:lnSpc>
                <a:spcPct val="90000"/>
              </a:lnSpc>
              <a:spcBef>
                <a:spcPts val="2100"/>
              </a:spcBef>
              <a:spcAft>
                <a:spcPts val="0"/>
              </a:spcAft>
              <a:buClr>
                <a:schemeClr val="dk1"/>
              </a:buClr>
              <a:buSzPts val="1800"/>
              <a:buChar char="•"/>
              <a:defRPr/>
            </a:lvl8pPr>
            <a:lvl9pPr marL="4114800" lvl="8" indent="-342900" algn="l">
              <a:lnSpc>
                <a:spcPct val="90000"/>
              </a:lnSpc>
              <a:spcBef>
                <a:spcPts val="2100"/>
              </a:spcBef>
              <a:spcAft>
                <a:spcPts val="0"/>
              </a:spcAft>
              <a:buClr>
                <a:schemeClr val="dk1"/>
              </a:buClr>
              <a:buSzPts val="1800"/>
              <a:buChar char="•"/>
              <a:defRPr/>
            </a:lvl9pPr>
          </a:lstStyle>
          <a:p>
            <a:endParaRPr/>
          </a:p>
        </p:txBody>
      </p:sp>
      <p:sp>
        <p:nvSpPr>
          <p:cNvPr id="193" name="Google Shape;193;p32"/>
          <p:cNvSpPr txBox="1">
            <a:spLocks noGrp="1"/>
          </p:cNvSpPr>
          <p:nvPr>
            <p:ph type="body" idx="2"/>
          </p:nvPr>
        </p:nvSpPr>
        <p:spPr>
          <a:xfrm>
            <a:off x="26163270" y="8763002"/>
            <a:ext cx="21522690" cy="21747480"/>
          </a:xfrm>
          <a:prstGeom prst="rect">
            <a:avLst/>
          </a:prstGeom>
          <a:noFill/>
          <a:ln>
            <a:noFill/>
          </a:ln>
        </p:spPr>
        <p:txBody>
          <a:bodyPr spcFirstLastPara="1" wrap="square" lIns="91425" tIns="45700" rIns="91425" bIns="45700" anchor="t" anchorCtr="0">
            <a:normAutofit/>
          </a:bodyPr>
          <a:lstStyle>
            <a:lvl1pPr marL="457200" lvl="0" indent="-815339" algn="l">
              <a:lnSpc>
                <a:spcPct val="150000"/>
              </a:lnSpc>
              <a:spcBef>
                <a:spcPts val="4200"/>
              </a:spcBef>
              <a:spcAft>
                <a:spcPts val="0"/>
              </a:spcAft>
              <a:buClr>
                <a:schemeClr val="dk1"/>
              </a:buClr>
              <a:buSzPts val="9240"/>
              <a:buChar char="•"/>
              <a:defRPr b="0" i="0">
                <a:latin typeface="Source Sans Pro"/>
                <a:ea typeface="Source Sans Pro"/>
                <a:cs typeface="Source Sans Pro"/>
                <a:sym typeface="Source Sans Pro"/>
              </a:defRPr>
            </a:lvl1pPr>
            <a:lvl2pPr marL="914400" lvl="1" indent="-815339" algn="l">
              <a:lnSpc>
                <a:spcPct val="150000"/>
              </a:lnSpc>
              <a:spcBef>
                <a:spcPts val="2100"/>
              </a:spcBef>
              <a:spcAft>
                <a:spcPts val="0"/>
              </a:spcAft>
              <a:buClr>
                <a:schemeClr val="dk1"/>
              </a:buClr>
              <a:buSzPts val="9240"/>
              <a:buChar char="•"/>
              <a:defRPr b="0" i="0">
                <a:latin typeface="Source Sans Pro"/>
                <a:ea typeface="Source Sans Pro"/>
                <a:cs typeface="Source Sans Pro"/>
                <a:sym typeface="Source Sans Pro"/>
              </a:defRPr>
            </a:lvl2pPr>
            <a:lvl3pPr marL="1371600" lvl="2" indent="-762000" algn="l">
              <a:lnSpc>
                <a:spcPct val="150000"/>
              </a:lnSpc>
              <a:spcBef>
                <a:spcPts val="2100"/>
              </a:spcBef>
              <a:spcAft>
                <a:spcPts val="0"/>
              </a:spcAft>
              <a:buClr>
                <a:schemeClr val="dk1"/>
              </a:buClr>
              <a:buSzPts val="8400"/>
              <a:buChar char="•"/>
              <a:defRPr b="0" i="0">
                <a:latin typeface="Source Sans Pro"/>
                <a:ea typeface="Source Sans Pro"/>
                <a:cs typeface="Source Sans Pro"/>
                <a:sym typeface="Source Sans Pro"/>
              </a:defRPr>
            </a:lvl3pPr>
            <a:lvl4pPr marL="1828800" lvl="3" indent="-708660" algn="l">
              <a:lnSpc>
                <a:spcPct val="150000"/>
              </a:lnSpc>
              <a:spcBef>
                <a:spcPts val="2100"/>
              </a:spcBef>
              <a:spcAft>
                <a:spcPts val="0"/>
              </a:spcAft>
              <a:buClr>
                <a:schemeClr val="dk1"/>
              </a:buClr>
              <a:buSzPts val="7560"/>
              <a:buChar char="•"/>
              <a:defRPr b="0" i="0">
                <a:latin typeface="Source Sans Pro"/>
                <a:ea typeface="Source Sans Pro"/>
                <a:cs typeface="Source Sans Pro"/>
                <a:sym typeface="Source Sans Pro"/>
              </a:defRPr>
            </a:lvl4pPr>
            <a:lvl5pPr marL="2286000" lvl="4" indent="-708660" algn="l">
              <a:lnSpc>
                <a:spcPct val="150000"/>
              </a:lnSpc>
              <a:spcBef>
                <a:spcPts val="2100"/>
              </a:spcBef>
              <a:spcAft>
                <a:spcPts val="0"/>
              </a:spcAft>
              <a:buClr>
                <a:schemeClr val="dk1"/>
              </a:buClr>
              <a:buSzPts val="7560"/>
              <a:buChar char="•"/>
              <a:defRPr b="0" i="0">
                <a:latin typeface="Source Sans Pro"/>
                <a:ea typeface="Source Sans Pro"/>
                <a:cs typeface="Source Sans Pro"/>
                <a:sym typeface="Source Sans Pro"/>
              </a:defRPr>
            </a:lvl5pPr>
            <a:lvl6pPr marL="2743200" lvl="5" indent="-342900" algn="l">
              <a:lnSpc>
                <a:spcPct val="90000"/>
              </a:lnSpc>
              <a:spcBef>
                <a:spcPts val="2100"/>
              </a:spcBef>
              <a:spcAft>
                <a:spcPts val="0"/>
              </a:spcAft>
              <a:buClr>
                <a:schemeClr val="dk1"/>
              </a:buClr>
              <a:buSzPts val="1800"/>
              <a:buChar char="•"/>
              <a:defRPr/>
            </a:lvl6pPr>
            <a:lvl7pPr marL="3200400" lvl="6" indent="-342900" algn="l">
              <a:lnSpc>
                <a:spcPct val="90000"/>
              </a:lnSpc>
              <a:spcBef>
                <a:spcPts val="2100"/>
              </a:spcBef>
              <a:spcAft>
                <a:spcPts val="0"/>
              </a:spcAft>
              <a:buClr>
                <a:schemeClr val="dk1"/>
              </a:buClr>
              <a:buSzPts val="1800"/>
              <a:buChar char="•"/>
              <a:defRPr/>
            </a:lvl7pPr>
            <a:lvl8pPr marL="3657600" lvl="7" indent="-342900" algn="l">
              <a:lnSpc>
                <a:spcPct val="90000"/>
              </a:lnSpc>
              <a:spcBef>
                <a:spcPts val="2100"/>
              </a:spcBef>
              <a:spcAft>
                <a:spcPts val="0"/>
              </a:spcAft>
              <a:buClr>
                <a:schemeClr val="dk1"/>
              </a:buClr>
              <a:buSzPts val="1800"/>
              <a:buChar char="•"/>
              <a:defRPr/>
            </a:lvl8pPr>
            <a:lvl9pPr marL="4114800" lvl="8" indent="-342900" algn="l">
              <a:lnSpc>
                <a:spcPct val="90000"/>
              </a:lnSpc>
              <a:spcBef>
                <a:spcPts val="2100"/>
              </a:spcBef>
              <a:spcAft>
                <a:spcPts val="0"/>
              </a:spcAft>
              <a:buClr>
                <a:schemeClr val="dk1"/>
              </a:buClr>
              <a:buSzPts val="1800"/>
              <a:buChar char="•"/>
              <a:defRPr/>
            </a:lvl9pPr>
          </a:lstStyle>
          <a:p>
            <a:endParaRPr/>
          </a:p>
        </p:txBody>
      </p:sp>
      <p:sp>
        <p:nvSpPr>
          <p:cNvPr id="194" name="Google Shape;194;p32"/>
          <p:cNvSpPr txBox="1">
            <a:spLocks noGrp="1"/>
          </p:cNvSpPr>
          <p:nvPr>
            <p:ph type="sldNum" idx="12"/>
          </p:nvPr>
        </p:nvSpPr>
        <p:spPr>
          <a:xfrm>
            <a:off x="36164520" y="30510482"/>
            <a:ext cx="11521440" cy="1752600"/>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sz="5040" b="1">
                <a:solidFill>
                  <a:schemeClr val="accent5"/>
                </a:solidFill>
                <a:latin typeface="Source Sans Pro"/>
                <a:ea typeface="Source Sans Pro"/>
                <a:cs typeface="Source Sans Pro"/>
                <a:sym typeface="Source Sans Pro"/>
              </a:defRPr>
            </a:lvl1pPr>
            <a:lvl2pPr marL="0" lvl="1" indent="0" algn="r">
              <a:spcBef>
                <a:spcPts val="0"/>
              </a:spcBef>
              <a:spcAft>
                <a:spcPts val="0"/>
              </a:spcAft>
              <a:buNone/>
              <a:defRPr sz="5040" b="1">
                <a:solidFill>
                  <a:schemeClr val="accent5"/>
                </a:solidFill>
                <a:latin typeface="Source Sans Pro"/>
                <a:ea typeface="Source Sans Pro"/>
                <a:cs typeface="Source Sans Pro"/>
                <a:sym typeface="Source Sans Pro"/>
              </a:defRPr>
            </a:lvl2pPr>
            <a:lvl3pPr marL="0" lvl="2" indent="0" algn="r">
              <a:spcBef>
                <a:spcPts val="0"/>
              </a:spcBef>
              <a:spcAft>
                <a:spcPts val="0"/>
              </a:spcAft>
              <a:buNone/>
              <a:defRPr sz="5040" b="1">
                <a:solidFill>
                  <a:schemeClr val="accent5"/>
                </a:solidFill>
                <a:latin typeface="Source Sans Pro"/>
                <a:ea typeface="Source Sans Pro"/>
                <a:cs typeface="Source Sans Pro"/>
                <a:sym typeface="Source Sans Pro"/>
              </a:defRPr>
            </a:lvl3pPr>
            <a:lvl4pPr marL="0" lvl="3" indent="0" algn="r">
              <a:spcBef>
                <a:spcPts val="0"/>
              </a:spcBef>
              <a:spcAft>
                <a:spcPts val="0"/>
              </a:spcAft>
              <a:buNone/>
              <a:defRPr sz="5040" b="1">
                <a:solidFill>
                  <a:schemeClr val="accent5"/>
                </a:solidFill>
                <a:latin typeface="Source Sans Pro"/>
                <a:ea typeface="Source Sans Pro"/>
                <a:cs typeface="Source Sans Pro"/>
                <a:sym typeface="Source Sans Pro"/>
              </a:defRPr>
            </a:lvl4pPr>
            <a:lvl5pPr marL="0" lvl="4" indent="0" algn="r">
              <a:spcBef>
                <a:spcPts val="0"/>
              </a:spcBef>
              <a:spcAft>
                <a:spcPts val="0"/>
              </a:spcAft>
              <a:buNone/>
              <a:defRPr sz="5040" b="1">
                <a:solidFill>
                  <a:schemeClr val="accent5"/>
                </a:solidFill>
                <a:latin typeface="Source Sans Pro"/>
                <a:ea typeface="Source Sans Pro"/>
                <a:cs typeface="Source Sans Pro"/>
                <a:sym typeface="Source Sans Pro"/>
              </a:defRPr>
            </a:lvl5pPr>
            <a:lvl6pPr marL="0" lvl="5" indent="0" algn="r">
              <a:spcBef>
                <a:spcPts val="0"/>
              </a:spcBef>
              <a:spcAft>
                <a:spcPts val="0"/>
              </a:spcAft>
              <a:buNone/>
              <a:defRPr sz="5040" b="1">
                <a:solidFill>
                  <a:schemeClr val="accent5"/>
                </a:solidFill>
                <a:latin typeface="Source Sans Pro"/>
                <a:ea typeface="Source Sans Pro"/>
                <a:cs typeface="Source Sans Pro"/>
                <a:sym typeface="Source Sans Pro"/>
              </a:defRPr>
            </a:lvl6pPr>
            <a:lvl7pPr marL="0" lvl="6" indent="0" algn="r">
              <a:spcBef>
                <a:spcPts val="0"/>
              </a:spcBef>
              <a:spcAft>
                <a:spcPts val="0"/>
              </a:spcAft>
              <a:buNone/>
              <a:defRPr sz="5040" b="1">
                <a:solidFill>
                  <a:schemeClr val="accent5"/>
                </a:solidFill>
                <a:latin typeface="Source Sans Pro"/>
                <a:ea typeface="Source Sans Pro"/>
                <a:cs typeface="Source Sans Pro"/>
                <a:sym typeface="Source Sans Pro"/>
              </a:defRPr>
            </a:lvl7pPr>
            <a:lvl8pPr marL="0" lvl="7" indent="0" algn="r">
              <a:spcBef>
                <a:spcPts val="0"/>
              </a:spcBef>
              <a:spcAft>
                <a:spcPts val="0"/>
              </a:spcAft>
              <a:buNone/>
              <a:defRPr sz="5040" b="1">
                <a:solidFill>
                  <a:schemeClr val="accent5"/>
                </a:solidFill>
                <a:latin typeface="Source Sans Pro"/>
                <a:ea typeface="Source Sans Pro"/>
                <a:cs typeface="Source Sans Pro"/>
                <a:sym typeface="Source Sans Pro"/>
              </a:defRPr>
            </a:lvl8pPr>
            <a:lvl9pPr marL="0" lvl="8" indent="0" algn="r">
              <a:spcBef>
                <a:spcPts val="0"/>
              </a:spcBef>
              <a:spcAft>
                <a:spcPts val="0"/>
              </a:spcAft>
              <a:buNone/>
              <a:defRPr sz="5040" b="1">
                <a:solidFill>
                  <a:schemeClr val="accent5"/>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US"/>
              <a:t>‹#›</a:t>
            </a:fld>
            <a:endParaRPr/>
          </a:p>
        </p:txBody>
      </p:sp>
      <p:sp>
        <p:nvSpPr>
          <p:cNvPr id="195" name="Google Shape;195;p32"/>
          <p:cNvSpPr/>
          <p:nvPr/>
        </p:nvSpPr>
        <p:spPr>
          <a:xfrm rot="5400000">
            <a:off x="-2351849" y="4104449"/>
            <a:ext cx="6320731" cy="1617038"/>
          </a:xfrm>
          <a:prstGeom prst="round2SameRect">
            <a:avLst>
              <a:gd name="adj1" fmla="val 16667"/>
              <a:gd name="adj2" fmla="val 0"/>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2260" b="0" i="0">
              <a:solidFill>
                <a:schemeClr val="lt1"/>
              </a:solidFill>
              <a:latin typeface="Source Sans Pro"/>
              <a:ea typeface="Source Sans Pro"/>
              <a:cs typeface="Source Sans Pro"/>
              <a:sym typeface="Source Sans Pro"/>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ertiary_Title, Sub-Title, and 2 Content">
  <p:cSld name="Tertiary_Title, Sub-Title, and 2 Content">
    <p:spTree>
      <p:nvGrpSpPr>
        <p:cNvPr id="1" name="Shape 196"/>
        <p:cNvGrpSpPr/>
        <p:nvPr/>
      </p:nvGrpSpPr>
      <p:grpSpPr>
        <a:xfrm>
          <a:off x="0" y="0"/>
          <a:ext cx="0" cy="0"/>
          <a:chOff x="0" y="0"/>
          <a:chExt cx="0" cy="0"/>
        </a:xfrm>
      </p:grpSpPr>
      <p:sp>
        <p:nvSpPr>
          <p:cNvPr id="197" name="Google Shape;197;p33"/>
          <p:cNvSpPr txBox="1">
            <a:spLocks noGrp="1"/>
          </p:cNvSpPr>
          <p:nvPr>
            <p:ph type="title"/>
          </p:nvPr>
        </p:nvSpPr>
        <p:spPr>
          <a:xfrm>
            <a:off x="3520440" y="1752603"/>
            <a:ext cx="44165520" cy="636270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5120"/>
              <a:buFont typeface="Roboto Condensed"/>
              <a:buNone/>
              <a:defRPr sz="15120" b="0" i="0">
                <a:latin typeface="Roboto Condensed"/>
                <a:ea typeface="Roboto Condensed"/>
                <a:cs typeface="Roboto Condensed"/>
                <a:sym typeface="Roboto Condensed"/>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8" name="Google Shape;198;p33"/>
          <p:cNvSpPr txBox="1">
            <a:spLocks noGrp="1"/>
          </p:cNvSpPr>
          <p:nvPr>
            <p:ph type="body" idx="1"/>
          </p:nvPr>
        </p:nvSpPr>
        <p:spPr>
          <a:xfrm>
            <a:off x="3520440" y="8763002"/>
            <a:ext cx="21522690" cy="21747480"/>
          </a:xfrm>
          <a:prstGeom prst="rect">
            <a:avLst/>
          </a:prstGeom>
          <a:noFill/>
          <a:ln>
            <a:noFill/>
          </a:ln>
        </p:spPr>
        <p:txBody>
          <a:bodyPr spcFirstLastPara="1" wrap="square" lIns="91425" tIns="45700" rIns="91425" bIns="45700" anchor="t" anchorCtr="0">
            <a:normAutofit/>
          </a:bodyPr>
          <a:lstStyle>
            <a:lvl1pPr marL="457200" lvl="0" indent="-815339" algn="l">
              <a:lnSpc>
                <a:spcPct val="150000"/>
              </a:lnSpc>
              <a:spcBef>
                <a:spcPts val="4200"/>
              </a:spcBef>
              <a:spcAft>
                <a:spcPts val="0"/>
              </a:spcAft>
              <a:buClr>
                <a:schemeClr val="dk1"/>
              </a:buClr>
              <a:buSzPts val="9240"/>
              <a:buChar char="•"/>
              <a:defRPr b="0" i="0">
                <a:latin typeface="Source Sans Pro"/>
                <a:ea typeface="Source Sans Pro"/>
                <a:cs typeface="Source Sans Pro"/>
                <a:sym typeface="Source Sans Pro"/>
              </a:defRPr>
            </a:lvl1pPr>
            <a:lvl2pPr marL="914400" lvl="1" indent="-815339" algn="l">
              <a:lnSpc>
                <a:spcPct val="150000"/>
              </a:lnSpc>
              <a:spcBef>
                <a:spcPts val="2100"/>
              </a:spcBef>
              <a:spcAft>
                <a:spcPts val="0"/>
              </a:spcAft>
              <a:buClr>
                <a:schemeClr val="dk1"/>
              </a:buClr>
              <a:buSzPts val="9240"/>
              <a:buChar char="•"/>
              <a:defRPr b="0" i="0">
                <a:latin typeface="Source Sans Pro"/>
                <a:ea typeface="Source Sans Pro"/>
                <a:cs typeface="Source Sans Pro"/>
                <a:sym typeface="Source Sans Pro"/>
              </a:defRPr>
            </a:lvl2pPr>
            <a:lvl3pPr marL="1371600" lvl="2" indent="-762000" algn="l">
              <a:lnSpc>
                <a:spcPct val="150000"/>
              </a:lnSpc>
              <a:spcBef>
                <a:spcPts val="2100"/>
              </a:spcBef>
              <a:spcAft>
                <a:spcPts val="0"/>
              </a:spcAft>
              <a:buClr>
                <a:schemeClr val="dk1"/>
              </a:buClr>
              <a:buSzPts val="8400"/>
              <a:buChar char="•"/>
              <a:defRPr b="0" i="0">
                <a:latin typeface="Source Sans Pro"/>
                <a:ea typeface="Source Sans Pro"/>
                <a:cs typeface="Source Sans Pro"/>
                <a:sym typeface="Source Sans Pro"/>
              </a:defRPr>
            </a:lvl3pPr>
            <a:lvl4pPr marL="1828800" lvl="3" indent="-708660" algn="l">
              <a:lnSpc>
                <a:spcPct val="150000"/>
              </a:lnSpc>
              <a:spcBef>
                <a:spcPts val="2100"/>
              </a:spcBef>
              <a:spcAft>
                <a:spcPts val="0"/>
              </a:spcAft>
              <a:buClr>
                <a:schemeClr val="dk1"/>
              </a:buClr>
              <a:buSzPts val="7560"/>
              <a:buChar char="•"/>
              <a:defRPr b="0" i="0">
                <a:latin typeface="Source Sans Pro"/>
                <a:ea typeface="Source Sans Pro"/>
                <a:cs typeface="Source Sans Pro"/>
                <a:sym typeface="Source Sans Pro"/>
              </a:defRPr>
            </a:lvl4pPr>
            <a:lvl5pPr marL="2286000" lvl="4" indent="-708660" algn="l">
              <a:lnSpc>
                <a:spcPct val="150000"/>
              </a:lnSpc>
              <a:spcBef>
                <a:spcPts val="2100"/>
              </a:spcBef>
              <a:spcAft>
                <a:spcPts val="0"/>
              </a:spcAft>
              <a:buClr>
                <a:schemeClr val="dk1"/>
              </a:buClr>
              <a:buSzPts val="7560"/>
              <a:buChar char="•"/>
              <a:defRPr b="0" i="0">
                <a:latin typeface="Source Sans Pro"/>
                <a:ea typeface="Source Sans Pro"/>
                <a:cs typeface="Source Sans Pro"/>
                <a:sym typeface="Source Sans Pro"/>
              </a:defRPr>
            </a:lvl5pPr>
            <a:lvl6pPr marL="2743200" lvl="5" indent="-342900" algn="l">
              <a:lnSpc>
                <a:spcPct val="90000"/>
              </a:lnSpc>
              <a:spcBef>
                <a:spcPts val="2100"/>
              </a:spcBef>
              <a:spcAft>
                <a:spcPts val="0"/>
              </a:spcAft>
              <a:buClr>
                <a:schemeClr val="dk1"/>
              </a:buClr>
              <a:buSzPts val="1800"/>
              <a:buChar char="•"/>
              <a:defRPr/>
            </a:lvl6pPr>
            <a:lvl7pPr marL="3200400" lvl="6" indent="-342900" algn="l">
              <a:lnSpc>
                <a:spcPct val="90000"/>
              </a:lnSpc>
              <a:spcBef>
                <a:spcPts val="2100"/>
              </a:spcBef>
              <a:spcAft>
                <a:spcPts val="0"/>
              </a:spcAft>
              <a:buClr>
                <a:schemeClr val="dk1"/>
              </a:buClr>
              <a:buSzPts val="1800"/>
              <a:buChar char="•"/>
              <a:defRPr/>
            </a:lvl7pPr>
            <a:lvl8pPr marL="3657600" lvl="7" indent="-342900" algn="l">
              <a:lnSpc>
                <a:spcPct val="90000"/>
              </a:lnSpc>
              <a:spcBef>
                <a:spcPts val="2100"/>
              </a:spcBef>
              <a:spcAft>
                <a:spcPts val="0"/>
              </a:spcAft>
              <a:buClr>
                <a:schemeClr val="dk1"/>
              </a:buClr>
              <a:buSzPts val="1800"/>
              <a:buChar char="•"/>
              <a:defRPr/>
            </a:lvl8pPr>
            <a:lvl9pPr marL="4114800" lvl="8" indent="-342900" algn="l">
              <a:lnSpc>
                <a:spcPct val="90000"/>
              </a:lnSpc>
              <a:spcBef>
                <a:spcPts val="2100"/>
              </a:spcBef>
              <a:spcAft>
                <a:spcPts val="0"/>
              </a:spcAft>
              <a:buClr>
                <a:schemeClr val="dk1"/>
              </a:buClr>
              <a:buSzPts val="1800"/>
              <a:buChar char="•"/>
              <a:defRPr/>
            </a:lvl9pPr>
          </a:lstStyle>
          <a:p>
            <a:endParaRPr/>
          </a:p>
        </p:txBody>
      </p:sp>
      <p:sp>
        <p:nvSpPr>
          <p:cNvPr id="199" name="Google Shape;199;p33"/>
          <p:cNvSpPr txBox="1">
            <a:spLocks noGrp="1"/>
          </p:cNvSpPr>
          <p:nvPr>
            <p:ph type="body" idx="2"/>
          </p:nvPr>
        </p:nvSpPr>
        <p:spPr>
          <a:xfrm>
            <a:off x="26163270" y="8763002"/>
            <a:ext cx="21522690" cy="21747480"/>
          </a:xfrm>
          <a:prstGeom prst="rect">
            <a:avLst/>
          </a:prstGeom>
          <a:noFill/>
          <a:ln>
            <a:noFill/>
          </a:ln>
        </p:spPr>
        <p:txBody>
          <a:bodyPr spcFirstLastPara="1" wrap="square" lIns="91425" tIns="45700" rIns="91425" bIns="45700" anchor="t" anchorCtr="0">
            <a:normAutofit/>
          </a:bodyPr>
          <a:lstStyle>
            <a:lvl1pPr marL="457200" lvl="0" indent="-815339" algn="l">
              <a:lnSpc>
                <a:spcPct val="150000"/>
              </a:lnSpc>
              <a:spcBef>
                <a:spcPts val="4200"/>
              </a:spcBef>
              <a:spcAft>
                <a:spcPts val="0"/>
              </a:spcAft>
              <a:buClr>
                <a:schemeClr val="dk1"/>
              </a:buClr>
              <a:buSzPts val="9240"/>
              <a:buChar char="•"/>
              <a:defRPr b="0" i="0">
                <a:latin typeface="Source Sans Pro"/>
                <a:ea typeface="Source Sans Pro"/>
                <a:cs typeface="Source Sans Pro"/>
                <a:sym typeface="Source Sans Pro"/>
              </a:defRPr>
            </a:lvl1pPr>
            <a:lvl2pPr marL="914400" lvl="1" indent="-815339" algn="l">
              <a:lnSpc>
                <a:spcPct val="150000"/>
              </a:lnSpc>
              <a:spcBef>
                <a:spcPts val="2100"/>
              </a:spcBef>
              <a:spcAft>
                <a:spcPts val="0"/>
              </a:spcAft>
              <a:buClr>
                <a:schemeClr val="dk1"/>
              </a:buClr>
              <a:buSzPts val="9240"/>
              <a:buChar char="•"/>
              <a:defRPr b="0" i="0">
                <a:latin typeface="Source Sans Pro"/>
                <a:ea typeface="Source Sans Pro"/>
                <a:cs typeface="Source Sans Pro"/>
                <a:sym typeface="Source Sans Pro"/>
              </a:defRPr>
            </a:lvl2pPr>
            <a:lvl3pPr marL="1371600" lvl="2" indent="-762000" algn="l">
              <a:lnSpc>
                <a:spcPct val="150000"/>
              </a:lnSpc>
              <a:spcBef>
                <a:spcPts val="2100"/>
              </a:spcBef>
              <a:spcAft>
                <a:spcPts val="0"/>
              </a:spcAft>
              <a:buClr>
                <a:schemeClr val="dk1"/>
              </a:buClr>
              <a:buSzPts val="8400"/>
              <a:buChar char="•"/>
              <a:defRPr b="0" i="0">
                <a:latin typeface="Source Sans Pro"/>
                <a:ea typeface="Source Sans Pro"/>
                <a:cs typeface="Source Sans Pro"/>
                <a:sym typeface="Source Sans Pro"/>
              </a:defRPr>
            </a:lvl3pPr>
            <a:lvl4pPr marL="1828800" lvl="3" indent="-708660" algn="l">
              <a:lnSpc>
                <a:spcPct val="150000"/>
              </a:lnSpc>
              <a:spcBef>
                <a:spcPts val="2100"/>
              </a:spcBef>
              <a:spcAft>
                <a:spcPts val="0"/>
              </a:spcAft>
              <a:buClr>
                <a:schemeClr val="dk1"/>
              </a:buClr>
              <a:buSzPts val="7560"/>
              <a:buChar char="•"/>
              <a:defRPr b="0" i="0">
                <a:latin typeface="Source Sans Pro"/>
                <a:ea typeface="Source Sans Pro"/>
                <a:cs typeface="Source Sans Pro"/>
                <a:sym typeface="Source Sans Pro"/>
              </a:defRPr>
            </a:lvl4pPr>
            <a:lvl5pPr marL="2286000" lvl="4" indent="-708660" algn="l">
              <a:lnSpc>
                <a:spcPct val="150000"/>
              </a:lnSpc>
              <a:spcBef>
                <a:spcPts val="2100"/>
              </a:spcBef>
              <a:spcAft>
                <a:spcPts val="0"/>
              </a:spcAft>
              <a:buClr>
                <a:schemeClr val="dk1"/>
              </a:buClr>
              <a:buSzPts val="7560"/>
              <a:buChar char="•"/>
              <a:defRPr b="0" i="0">
                <a:latin typeface="Source Sans Pro"/>
                <a:ea typeface="Source Sans Pro"/>
                <a:cs typeface="Source Sans Pro"/>
                <a:sym typeface="Source Sans Pro"/>
              </a:defRPr>
            </a:lvl5pPr>
            <a:lvl6pPr marL="2743200" lvl="5" indent="-342900" algn="l">
              <a:lnSpc>
                <a:spcPct val="90000"/>
              </a:lnSpc>
              <a:spcBef>
                <a:spcPts val="2100"/>
              </a:spcBef>
              <a:spcAft>
                <a:spcPts val="0"/>
              </a:spcAft>
              <a:buClr>
                <a:schemeClr val="dk1"/>
              </a:buClr>
              <a:buSzPts val="1800"/>
              <a:buChar char="•"/>
              <a:defRPr/>
            </a:lvl6pPr>
            <a:lvl7pPr marL="3200400" lvl="6" indent="-342900" algn="l">
              <a:lnSpc>
                <a:spcPct val="90000"/>
              </a:lnSpc>
              <a:spcBef>
                <a:spcPts val="2100"/>
              </a:spcBef>
              <a:spcAft>
                <a:spcPts val="0"/>
              </a:spcAft>
              <a:buClr>
                <a:schemeClr val="dk1"/>
              </a:buClr>
              <a:buSzPts val="1800"/>
              <a:buChar char="•"/>
              <a:defRPr/>
            </a:lvl7pPr>
            <a:lvl8pPr marL="3657600" lvl="7" indent="-342900" algn="l">
              <a:lnSpc>
                <a:spcPct val="90000"/>
              </a:lnSpc>
              <a:spcBef>
                <a:spcPts val="2100"/>
              </a:spcBef>
              <a:spcAft>
                <a:spcPts val="0"/>
              </a:spcAft>
              <a:buClr>
                <a:schemeClr val="dk1"/>
              </a:buClr>
              <a:buSzPts val="1800"/>
              <a:buChar char="•"/>
              <a:defRPr/>
            </a:lvl8pPr>
            <a:lvl9pPr marL="4114800" lvl="8" indent="-342900" algn="l">
              <a:lnSpc>
                <a:spcPct val="90000"/>
              </a:lnSpc>
              <a:spcBef>
                <a:spcPts val="2100"/>
              </a:spcBef>
              <a:spcAft>
                <a:spcPts val="0"/>
              </a:spcAft>
              <a:buClr>
                <a:schemeClr val="dk1"/>
              </a:buClr>
              <a:buSzPts val="1800"/>
              <a:buChar char="•"/>
              <a:defRPr/>
            </a:lvl9pPr>
          </a:lstStyle>
          <a:p>
            <a:endParaRPr/>
          </a:p>
        </p:txBody>
      </p:sp>
      <p:sp>
        <p:nvSpPr>
          <p:cNvPr id="200" name="Google Shape;200;p33"/>
          <p:cNvSpPr txBox="1">
            <a:spLocks noGrp="1"/>
          </p:cNvSpPr>
          <p:nvPr>
            <p:ph type="sldNum" idx="12"/>
          </p:nvPr>
        </p:nvSpPr>
        <p:spPr>
          <a:xfrm>
            <a:off x="36164520" y="30510482"/>
            <a:ext cx="11521440" cy="1752600"/>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sz="5040" b="1">
                <a:solidFill>
                  <a:schemeClr val="accent5"/>
                </a:solidFill>
                <a:latin typeface="Source Sans Pro"/>
                <a:ea typeface="Source Sans Pro"/>
                <a:cs typeface="Source Sans Pro"/>
                <a:sym typeface="Source Sans Pro"/>
              </a:defRPr>
            </a:lvl1pPr>
            <a:lvl2pPr marL="0" lvl="1" indent="0" algn="r">
              <a:spcBef>
                <a:spcPts val="0"/>
              </a:spcBef>
              <a:spcAft>
                <a:spcPts val="0"/>
              </a:spcAft>
              <a:buNone/>
              <a:defRPr sz="5040" b="1">
                <a:solidFill>
                  <a:schemeClr val="accent5"/>
                </a:solidFill>
                <a:latin typeface="Source Sans Pro"/>
                <a:ea typeface="Source Sans Pro"/>
                <a:cs typeface="Source Sans Pro"/>
                <a:sym typeface="Source Sans Pro"/>
              </a:defRPr>
            </a:lvl2pPr>
            <a:lvl3pPr marL="0" lvl="2" indent="0" algn="r">
              <a:spcBef>
                <a:spcPts val="0"/>
              </a:spcBef>
              <a:spcAft>
                <a:spcPts val="0"/>
              </a:spcAft>
              <a:buNone/>
              <a:defRPr sz="5040" b="1">
                <a:solidFill>
                  <a:schemeClr val="accent5"/>
                </a:solidFill>
                <a:latin typeface="Source Sans Pro"/>
                <a:ea typeface="Source Sans Pro"/>
                <a:cs typeface="Source Sans Pro"/>
                <a:sym typeface="Source Sans Pro"/>
              </a:defRPr>
            </a:lvl3pPr>
            <a:lvl4pPr marL="0" lvl="3" indent="0" algn="r">
              <a:spcBef>
                <a:spcPts val="0"/>
              </a:spcBef>
              <a:spcAft>
                <a:spcPts val="0"/>
              </a:spcAft>
              <a:buNone/>
              <a:defRPr sz="5040" b="1">
                <a:solidFill>
                  <a:schemeClr val="accent5"/>
                </a:solidFill>
                <a:latin typeface="Source Sans Pro"/>
                <a:ea typeface="Source Sans Pro"/>
                <a:cs typeface="Source Sans Pro"/>
                <a:sym typeface="Source Sans Pro"/>
              </a:defRPr>
            </a:lvl4pPr>
            <a:lvl5pPr marL="0" lvl="4" indent="0" algn="r">
              <a:spcBef>
                <a:spcPts val="0"/>
              </a:spcBef>
              <a:spcAft>
                <a:spcPts val="0"/>
              </a:spcAft>
              <a:buNone/>
              <a:defRPr sz="5040" b="1">
                <a:solidFill>
                  <a:schemeClr val="accent5"/>
                </a:solidFill>
                <a:latin typeface="Source Sans Pro"/>
                <a:ea typeface="Source Sans Pro"/>
                <a:cs typeface="Source Sans Pro"/>
                <a:sym typeface="Source Sans Pro"/>
              </a:defRPr>
            </a:lvl5pPr>
            <a:lvl6pPr marL="0" lvl="5" indent="0" algn="r">
              <a:spcBef>
                <a:spcPts val="0"/>
              </a:spcBef>
              <a:spcAft>
                <a:spcPts val="0"/>
              </a:spcAft>
              <a:buNone/>
              <a:defRPr sz="5040" b="1">
                <a:solidFill>
                  <a:schemeClr val="accent5"/>
                </a:solidFill>
                <a:latin typeface="Source Sans Pro"/>
                <a:ea typeface="Source Sans Pro"/>
                <a:cs typeface="Source Sans Pro"/>
                <a:sym typeface="Source Sans Pro"/>
              </a:defRPr>
            </a:lvl6pPr>
            <a:lvl7pPr marL="0" lvl="6" indent="0" algn="r">
              <a:spcBef>
                <a:spcPts val="0"/>
              </a:spcBef>
              <a:spcAft>
                <a:spcPts val="0"/>
              </a:spcAft>
              <a:buNone/>
              <a:defRPr sz="5040" b="1">
                <a:solidFill>
                  <a:schemeClr val="accent5"/>
                </a:solidFill>
                <a:latin typeface="Source Sans Pro"/>
                <a:ea typeface="Source Sans Pro"/>
                <a:cs typeface="Source Sans Pro"/>
                <a:sym typeface="Source Sans Pro"/>
              </a:defRPr>
            </a:lvl7pPr>
            <a:lvl8pPr marL="0" lvl="7" indent="0" algn="r">
              <a:spcBef>
                <a:spcPts val="0"/>
              </a:spcBef>
              <a:spcAft>
                <a:spcPts val="0"/>
              </a:spcAft>
              <a:buNone/>
              <a:defRPr sz="5040" b="1">
                <a:solidFill>
                  <a:schemeClr val="accent5"/>
                </a:solidFill>
                <a:latin typeface="Source Sans Pro"/>
                <a:ea typeface="Source Sans Pro"/>
                <a:cs typeface="Source Sans Pro"/>
                <a:sym typeface="Source Sans Pro"/>
              </a:defRPr>
            </a:lvl8pPr>
            <a:lvl9pPr marL="0" lvl="8" indent="0" algn="r">
              <a:spcBef>
                <a:spcPts val="0"/>
              </a:spcBef>
              <a:spcAft>
                <a:spcPts val="0"/>
              </a:spcAft>
              <a:buNone/>
              <a:defRPr sz="5040" b="1">
                <a:solidFill>
                  <a:schemeClr val="accent5"/>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US"/>
              <a:t>‹#›</a:t>
            </a:fld>
            <a:endParaRPr/>
          </a:p>
        </p:txBody>
      </p:sp>
      <p:sp>
        <p:nvSpPr>
          <p:cNvPr id="201" name="Google Shape;201;p33"/>
          <p:cNvSpPr/>
          <p:nvPr/>
        </p:nvSpPr>
        <p:spPr>
          <a:xfrm rot="5400000">
            <a:off x="-2351849" y="4104449"/>
            <a:ext cx="6320731" cy="1617038"/>
          </a:xfrm>
          <a:prstGeom prst="round2SameRect">
            <a:avLst>
              <a:gd name="adj1" fmla="val 16667"/>
              <a:gd name="adj2" fmla="val 0"/>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2260" b="0" i="0">
              <a:solidFill>
                <a:schemeClr val="lt1"/>
              </a:solidFill>
              <a:latin typeface="Source Sans Pro"/>
              <a:ea typeface="Source Sans Pro"/>
              <a:cs typeface="Source Sans Pro"/>
              <a:sym typeface="Source Sans Pro"/>
            </a:endParaRPr>
          </a:p>
        </p:txBody>
      </p:sp>
      <p:sp>
        <p:nvSpPr>
          <p:cNvPr id="202" name="Google Shape;202;p33"/>
          <p:cNvSpPr txBox="1">
            <a:spLocks noGrp="1"/>
          </p:cNvSpPr>
          <p:nvPr>
            <p:ph type="body" idx="3"/>
          </p:nvPr>
        </p:nvSpPr>
        <p:spPr>
          <a:xfrm>
            <a:off x="3520440" y="6195065"/>
            <a:ext cx="22613556" cy="1874520"/>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4200"/>
              </a:spcBef>
              <a:spcAft>
                <a:spcPts val="0"/>
              </a:spcAft>
              <a:buClr>
                <a:schemeClr val="accent3"/>
              </a:buClr>
              <a:buSzPts val="6720"/>
              <a:buNone/>
              <a:defRPr sz="6719" b="0" i="0">
                <a:solidFill>
                  <a:schemeClr val="accent3"/>
                </a:solidFill>
                <a:latin typeface="Source Sans Pro"/>
                <a:ea typeface="Source Sans Pro"/>
                <a:cs typeface="Source Sans Pro"/>
                <a:sym typeface="Source Sans Pro"/>
              </a:defRPr>
            </a:lvl1pPr>
            <a:lvl2pPr marL="914400" lvl="1" indent="-342900" algn="l">
              <a:lnSpc>
                <a:spcPct val="100000"/>
              </a:lnSpc>
              <a:spcBef>
                <a:spcPts val="2100"/>
              </a:spcBef>
              <a:spcAft>
                <a:spcPts val="0"/>
              </a:spcAft>
              <a:buClr>
                <a:schemeClr val="dk1"/>
              </a:buClr>
              <a:buSzPts val="1800"/>
              <a:buChar char="•"/>
              <a:defRPr/>
            </a:lvl2pPr>
            <a:lvl3pPr marL="1371600" lvl="2" indent="-342900" algn="l">
              <a:lnSpc>
                <a:spcPct val="100000"/>
              </a:lnSpc>
              <a:spcBef>
                <a:spcPts val="2100"/>
              </a:spcBef>
              <a:spcAft>
                <a:spcPts val="0"/>
              </a:spcAft>
              <a:buClr>
                <a:schemeClr val="dk1"/>
              </a:buClr>
              <a:buSzPts val="1800"/>
              <a:buChar char="•"/>
              <a:defRPr/>
            </a:lvl3pPr>
            <a:lvl4pPr marL="1828800" lvl="3" indent="-342900" algn="l">
              <a:lnSpc>
                <a:spcPct val="100000"/>
              </a:lnSpc>
              <a:spcBef>
                <a:spcPts val="2100"/>
              </a:spcBef>
              <a:spcAft>
                <a:spcPts val="0"/>
              </a:spcAft>
              <a:buClr>
                <a:schemeClr val="dk1"/>
              </a:buClr>
              <a:buSzPts val="1800"/>
              <a:buChar char="•"/>
              <a:defRPr/>
            </a:lvl4pPr>
            <a:lvl5pPr marL="2286000" lvl="4" indent="-342900" algn="l">
              <a:lnSpc>
                <a:spcPct val="100000"/>
              </a:lnSpc>
              <a:spcBef>
                <a:spcPts val="2100"/>
              </a:spcBef>
              <a:spcAft>
                <a:spcPts val="0"/>
              </a:spcAft>
              <a:buClr>
                <a:schemeClr val="dk1"/>
              </a:buClr>
              <a:buSzPts val="1800"/>
              <a:buChar char="•"/>
              <a:defRPr/>
            </a:lvl5pPr>
            <a:lvl6pPr marL="2743200" lvl="5" indent="-342900" algn="l">
              <a:lnSpc>
                <a:spcPct val="90000"/>
              </a:lnSpc>
              <a:spcBef>
                <a:spcPts val="2100"/>
              </a:spcBef>
              <a:spcAft>
                <a:spcPts val="0"/>
              </a:spcAft>
              <a:buClr>
                <a:schemeClr val="dk1"/>
              </a:buClr>
              <a:buSzPts val="1800"/>
              <a:buChar char="•"/>
              <a:defRPr/>
            </a:lvl6pPr>
            <a:lvl7pPr marL="3200400" lvl="6" indent="-342900" algn="l">
              <a:lnSpc>
                <a:spcPct val="90000"/>
              </a:lnSpc>
              <a:spcBef>
                <a:spcPts val="2100"/>
              </a:spcBef>
              <a:spcAft>
                <a:spcPts val="0"/>
              </a:spcAft>
              <a:buClr>
                <a:schemeClr val="dk1"/>
              </a:buClr>
              <a:buSzPts val="1800"/>
              <a:buChar char="•"/>
              <a:defRPr/>
            </a:lvl7pPr>
            <a:lvl8pPr marL="3657600" lvl="7" indent="-342900" algn="l">
              <a:lnSpc>
                <a:spcPct val="90000"/>
              </a:lnSpc>
              <a:spcBef>
                <a:spcPts val="2100"/>
              </a:spcBef>
              <a:spcAft>
                <a:spcPts val="0"/>
              </a:spcAft>
              <a:buClr>
                <a:schemeClr val="dk1"/>
              </a:buClr>
              <a:buSzPts val="1800"/>
              <a:buChar char="•"/>
              <a:defRPr/>
            </a:lvl8pPr>
            <a:lvl9pPr marL="4114800" lvl="8" indent="-342900" algn="l">
              <a:lnSpc>
                <a:spcPct val="90000"/>
              </a:lnSpc>
              <a:spcBef>
                <a:spcPts val="2100"/>
              </a:spcBef>
              <a:spcAft>
                <a:spcPts val="0"/>
              </a:spcAft>
              <a:buClr>
                <a:schemeClr val="dk1"/>
              </a:buClr>
              <a:buSzPts val="1800"/>
              <a:buChar char="•"/>
              <a:defRPr/>
            </a:lvl9pPr>
          </a:lstStyle>
          <a:p>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ertiary_Title, Super Title, and 2 Content">
  <p:cSld name="Tertiary_Title, Super Title, and 2 Content">
    <p:spTree>
      <p:nvGrpSpPr>
        <p:cNvPr id="1" name="Shape 203"/>
        <p:cNvGrpSpPr/>
        <p:nvPr/>
      </p:nvGrpSpPr>
      <p:grpSpPr>
        <a:xfrm>
          <a:off x="0" y="0"/>
          <a:ext cx="0" cy="0"/>
          <a:chOff x="0" y="0"/>
          <a:chExt cx="0" cy="0"/>
        </a:xfrm>
      </p:grpSpPr>
      <p:sp>
        <p:nvSpPr>
          <p:cNvPr id="204" name="Google Shape;204;p34"/>
          <p:cNvSpPr txBox="1">
            <a:spLocks noGrp="1"/>
          </p:cNvSpPr>
          <p:nvPr>
            <p:ph type="title"/>
          </p:nvPr>
        </p:nvSpPr>
        <p:spPr>
          <a:xfrm>
            <a:off x="3520440" y="3627120"/>
            <a:ext cx="44165520" cy="448818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5120"/>
              <a:buFont typeface="Roboto Condensed"/>
              <a:buNone/>
              <a:defRPr sz="15120" b="0" i="0">
                <a:latin typeface="Roboto Condensed"/>
                <a:ea typeface="Roboto Condensed"/>
                <a:cs typeface="Roboto Condensed"/>
                <a:sym typeface="Roboto Condensed"/>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5" name="Google Shape;205;p34"/>
          <p:cNvSpPr txBox="1">
            <a:spLocks noGrp="1"/>
          </p:cNvSpPr>
          <p:nvPr>
            <p:ph type="body" idx="1"/>
          </p:nvPr>
        </p:nvSpPr>
        <p:spPr>
          <a:xfrm>
            <a:off x="3520440" y="1752602"/>
            <a:ext cx="22613556" cy="1874520"/>
          </a:xfrm>
          <a:prstGeom prst="rect">
            <a:avLst/>
          </a:prstGeom>
          <a:noFill/>
          <a:ln>
            <a:noFill/>
          </a:ln>
        </p:spPr>
        <p:txBody>
          <a:bodyPr spcFirstLastPara="1" wrap="square" lIns="91425" tIns="45700" rIns="91425" bIns="45700" anchor="ctr" anchorCtr="0">
            <a:noAutofit/>
          </a:bodyPr>
          <a:lstStyle>
            <a:lvl1pPr marL="457200" lvl="0" indent="-228600" algn="l">
              <a:lnSpc>
                <a:spcPct val="100000"/>
              </a:lnSpc>
              <a:spcBef>
                <a:spcPts val="4200"/>
              </a:spcBef>
              <a:spcAft>
                <a:spcPts val="0"/>
              </a:spcAft>
              <a:buClr>
                <a:schemeClr val="accent3"/>
              </a:buClr>
              <a:buSzPts val="7560"/>
              <a:buNone/>
              <a:defRPr sz="7560" b="0" i="0">
                <a:solidFill>
                  <a:schemeClr val="accent3"/>
                </a:solidFill>
                <a:latin typeface="Source Sans Pro"/>
                <a:ea typeface="Source Sans Pro"/>
                <a:cs typeface="Source Sans Pro"/>
                <a:sym typeface="Source Sans Pro"/>
              </a:defRPr>
            </a:lvl1pPr>
            <a:lvl2pPr marL="914400" lvl="1" indent="-342900" algn="l">
              <a:lnSpc>
                <a:spcPct val="100000"/>
              </a:lnSpc>
              <a:spcBef>
                <a:spcPts val="2100"/>
              </a:spcBef>
              <a:spcAft>
                <a:spcPts val="0"/>
              </a:spcAft>
              <a:buClr>
                <a:schemeClr val="dk1"/>
              </a:buClr>
              <a:buSzPts val="1800"/>
              <a:buChar char="•"/>
              <a:defRPr/>
            </a:lvl2pPr>
            <a:lvl3pPr marL="1371600" lvl="2" indent="-342900" algn="l">
              <a:lnSpc>
                <a:spcPct val="100000"/>
              </a:lnSpc>
              <a:spcBef>
                <a:spcPts val="2100"/>
              </a:spcBef>
              <a:spcAft>
                <a:spcPts val="0"/>
              </a:spcAft>
              <a:buClr>
                <a:schemeClr val="dk1"/>
              </a:buClr>
              <a:buSzPts val="1800"/>
              <a:buChar char="•"/>
              <a:defRPr/>
            </a:lvl3pPr>
            <a:lvl4pPr marL="1828800" lvl="3" indent="-342900" algn="l">
              <a:lnSpc>
                <a:spcPct val="100000"/>
              </a:lnSpc>
              <a:spcBef>
                <a:spcPts val="2100"/>
              </a:spcBef>
              <a:spcAft>
                <a:spcPts val="0"/>
              </a:spcAft>
              <a:buClr>
                <a:schemeClr val="dk1"/>
              </a:buClr>
              <a:buSzPts val="1800"/>
              <a:buChar char="•"/>
              <a:defRPr/>
            </a:lvl4pPr>
            <a:lvl5pPr marL="2286000" lvl="4" indent="-342900" algn="l">
              <a:lnSpc>
                <a:spcPct val="100000"/>
              </a:lnSpc>
              <a:spcBef>
                <a:spcPts val="2100"/>
              </a:spcBef>
              <a:spcAft>
                <a:spcPts val="0"/>
              </a:spcAft>
              <a:buClr>
                <a:schemeClr val="dk1"/>
              </a:buClr>
              <a:buSzPts val="1800"/>
              <a:buChar char="•"/>
              <a:defRPr/>
            </a:lvl5pPr>
            <a:lvl6pPr marL="2743200" lvl="5" indent="-342900" algn="l">
              <a:lnSpc>
                <a:spcPct val="90000"/>
              </a:lnSpc>
              <a:spcBef>
                <a:spcPts val="2100"/>
              </a:spcBef>
              <a:spcAft>
                <a:spcPts val="0"/>
              </a:spcAft>
              <a:buClr>
                <a:schemeClr val="dk1"/>
              </a:buClr>
              <a:buSzPts val="1800"/>
              <a:buChar char="•"/>
              <a:defRPr/>
            </a:lvl6pPr>
            <a:lvl7pPr marL="3200400" lvl="6" indent="-342900" algn="l">
              <a:lnSpc>
                <a:spcPct val="90000"/>
              </a:lnSpc>
              <a:spcBef>
                <a:spcPts val="2100"/>
              </a:spcBef>
              <a:spcAft>
                <a:spcPts val="0"/>
              </a:spcAft>
              <a:buClr>
                <a:schemeClr val="dk1"/>
              </a:buClr>
              <a:buSzPts val="1800"/>
              <a:buChar char="•"/>
              <a:defRPr/>
            </a:lvl7pPr>
            <a:lvl8pPr marL="3657600" lvl="7" indent="-342900" algn="l">
              <a:lnSpc>
                <a:spcPct val="90000"/>
              </a:lnSpc>
              <a:spcBef>
                <a:spcPts val="2100"/>
              </a:spcBef>
              <a:spcAft>
                <a:spcPts val="0"/>
              </a:spcAft>
              <a:buClr>
                <a:schemeClr val="dk1"/>
              </a:buClr>
              <a:buSzPts val="1800"/>
              <a:buChar char="•"/>
              <a:defRPr/>
            </a:lvl8pPr>
            <a:lvl9pPr marL="4114800" lvl="8" indent="-342900" algn="l">
              <a:lnSpc>
                <a:spcPct val="90000"/>
              </a:lnSpc>
              <a:spcBef>
                <a:spcPts val="2100"/>
              </a:spcBef>
              <a:spcAft>
                <a:spcPts val="0"/>
              </a:spcAft>
              <a:buClr>
                <a:schemeClr val="dk1"/>
              </a:buClr>
              <a:buSzPts val="1800"/>
              <a:buChar char="•"/>
              <a:defRPr/>
            </a:lvl9pPr>
          </a:lstStyle>
          <a:p>
            <a:endParaRPr/>
          </a:p>
        </p:txBody>
      </p:sp>
      <p:sp>
        <p:nvSpPr>
          <p:cNvPr id="206" name="Google Shape;206;p34"/>
          <p:cNvSpPr txBox="1">
            <a:spLocks noGrp="1"/>
          </p:cNvSpPr>
          <p:nvPr>
            <p:ph type="sldNum" idx="12"/>
          </p:nvPr>
        </p:nvSpPr>
        <p:spPr>
          <a:xfrm>
            <a:off x="36164520" y="30510482"/>
            <a:ext cx="11521440" cy="1752600"/>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sz="5040" b="1">
                <a:solidFill>
                  <a:schemeClr val="accent5"/>
                </a:solidFill>
                <a:latin typeface="Source Sans Pro"/>
                <a:ea typeface="Source Sans Pro"/>
                <a:cs typeface="Source Sans Pro"/>
                <a:sym typeface="Source Sans Pro"/>
              </a:defRPr>
            </a:lvl1pPr>
            <a:lvl2pPr marL="0" lvl="1" indent="0" algn="r">
              <a:spcBef>
                <a:spcPts val="0"/>
              </a:spcBef>
              <a:spcAft>
                <a:spcPts val="0"/>
              </a:spcAft>
              <a:buNone/>
              <a:defRPr sz="5040" b="1">
                <a:solidFill>
                  <a:schemeClr val="accent5"/>
                </a:solidFill>
                <a:latin typeface="Source Sans Pro"/>
                <a:ea typeface="Source Sans Pro"/>
                <a:cs typeface="Source Sans Pro"/>
                <a:sym typeface="Source Sans Pro"/>
              </a:defRPr>
            </a:lvl2pPr>
            <a:lvl3pPr marL="0" lvl="2" indent="0" algn="r">
              <a:spcBef>
                <a:spcPts val="0"/>
              </a:spcBef>
              <a:spcAft>
                <a:spcPts val="0"/>
              </a:spcAft>
              <a:buNone/>
              <a:defRPr sz="5040" b="1">
                <a:solidFill>
                  <a:schemeClr val="accent5"/>
                </a:solidFill>
                <a:latin typeface="Source Sans Pro"/>
                <a:ea typeface="Source Sans Pro"/>
                <a:cs typeface="Source Sans Pro"/>
                <a:sym typeface="Source Sans Pro"/>
              </a:defRPr>
            </a:lvl3pPr>
            <a:lvl4pPr marL="0" lvl="3" indent="0" algn="r">
              <a:spcBef>
                <a:spcPts val="0"/>
              </a:spcBef>
              <a:spcAft>
                <a:spcPts val="0"/>
              </a:spcAft>
              <a:buNone/>
              <a:defRPr sz="5040" b="1">
                <a:solidFill>
                  <a:schemeClr val="accent5"/>
                </a:solidFill>
                <a:latin typeface="Source Sans Pro"/>
                <a:ea typeface="Source Sans Pro"/>
                <a:cs typeface="Source Sans Pro"/>
                <a:sym typeface="Source Sans Pro"/>
              </a:defRPr>
            </a:lvl4pPr>
            <a:lvl5pPr marL="0" lvl="4" indent="0" algn="r">
              <a:spcBef>
                <a:spcPts val="0"/>
              </a:spcBef>
              <a:spcAft>
                <a:spcPts val="0"/>
              </a:spcAft>
              <a:buNone/>
              <a:defRPr sz="5040" b="1">
                <a:solidFill>
                  <a:schemeClr val="accent5"/>
                </a:solidFill>
                <a:latin typeface="Source Sans Pro"/>
                <a:ea typeface="Source Sans Pro"/>
                <a:cs typeface="Source Sans Pro"/>
                <a:sym typeface="Source Sans Pro"/>
              </a:defRPr>
            </a:lvl5pPr>
            <a:lvl6pPr marL="0" lvl="5" indent="0" algn="r">
              <a:spcBef>
                <a:spcPts val="0"/>
              </a:spcBef>
              <a:spcAft>
                <a:spcPts val="0"/>
              </a:spcAft>
              <a:buNone/>
              <a:defRPr sz="5040" b="1">
                <a:solidFill>
                  <a:schemeClr val="accent5"/>
                </a:solidFill>
                <a:latin typeface="Source Sans Pro"/>
                <a:ea typeface="Source Sans Pro"/>
                <a:cs typeface="Source Sans Pro"/>
                <a:sym typeface="Source Sans Pro"/>
              </a:defRPr>
            </a:lvl6pPr>
            <a:lvl7pPr marL="0" lvl="6" indent="0" algn="r">
              <a:spcBef>
                <a:spcPts val="0"/>
              </a:spcBef>
              <a:spcAft>
                <a:spcPts val="0"/>
              </a:spcAft>
              <a:buNone/>
              <a:defRPr sz="5040" b="1">
                <a:solidFill>
                  <a:schemeClr val="accent5"/>
                </a:solidFill>
                <a:latin typeface="Source Sans Pro"/>
                <a:ea typeface="Source Sans Pro"/>
                <a:cs typeface="Source Sans Pro"/>
                <a:sym typeface="Source Sans Pro"/>
              </a:defRPr>
            </a:lvl7pPr>
            <a:lvl8pPr marL="0" lvl="7" indent="0" algn="r">
              <a:spcBef>
                <a:spcPts val="0"/>
              </a:spcBef>
              <a:spcAft>
                <a:spcPts val="0"/>
              </a:spcAft>
              <a:buNone/>
              <a:defRPr sz="5040" b="1">
                <a:solidFill>
                  <a:schemeClr val="accent5"/>
                </a:solidFill>
                <a:latin typeface="Source Sans Pro"/>
                <a:ea typeface="Source Sans Pro"/>
                <a:cs typeface="Source Sans Pro"/>
                <a:sym typeface="Source Sans Pro"/>
              </a:defRPr>
            </a:lvl8pPr>
            <a:lvl9pPr marL="0" lvl="8" indent="0" algn="r">
              <a:spcBef>
                <a:spcPts val="0"/>
              </a:spcBef>
              <a:spcAft>
                <a:spcPts val="0"/>
              </a:spcAft>
              <a:buNone/>
              <a:defRPr sz="5040" b="1">
                <a:solidFill>
                  <a:schemeClr val="accent5"/>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US"/>
              <a:t>‹#›</a:t>
            </a:fld>
            <a:endParaRPr/>
          </a:p>
        </p:txBody>
      </p:sp>
      <p:sp>
        <p:nvSpPr>
          <p:cNvPr id="207" name="Google Shape;207;p34"/>
          <p:cNvSpPr/>
          <p:nvPr/>
        </p:nvSpPr>
        <p:spPr>
          <a:xfrm rot="5400000">
            <a:off x="-2351849" y="4104449"/>
            <a:ext cx="6320731" cy="1617038"/>
          </a:xfrm>
          <a:prstGeom prst="round2SameRect">
            <a:avLst>
              <a:gd name="adj1" fmla="val 16667"/>
              <a:gd name="adj2" fmla="val 0"/>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2260" b="0" i="0">
              <a:solidFill>
                <a:schemeClr val="lt1"/>
              </a:solidFill>
              <a:latin typeface="Source Sans Pro"/>
              <a:ea typeface="Source Sans Pro"/>
              <a:cs typeface="Source Sans Pro"/>
              <a:sym typeface="Source Sans Pro"/>
            </a:endParaRPr>
          </a:p>
        </p:txBody>
      </p:sp>
      <p:sp>
        <p:nvSpPr>
          <p:cNvPr id="208" name="Google Shape;208;p34"/>
          <p:cNvSpPr txBox="1">
            <a:spLocks noGrp="1"/>
          </p:cNvSpPr>
          <p:nvPr>
            <p:ph type="body" idx="2"/>
          </p:nvPr>
        </p:nvSpPr>
        <p:spPr>
          <a:xfrm>
            <a:off x="3520440" y="8763002"/>
            <a:ext cx="21522690" cy="21747480"/>
          </a:xfrm>
          <a:prstGeom prst="rect">
            <a:avLst/>
          </a:prstGeom>
          <a:noFill/>
          <a:ln>
            <a:noFill/>
          </a:ln>
        </p:spPr>
        <p:txBody>
          <a:bodyPr spcFirstLastPara="1" wrap="square" lIns="91425" tIns="45700" rIns="91425" bIns="45700" anchor="t" anchorCtr="0">
            <a:normAutofit/>
          </a:bodyPr>
          <a:lstStyle>
            <a:lvl1pPr marL="457200" lvl="0" indent="-815339" algn="l">
              <a:lnSpc>
                <a:spcPct val="150000"/>
              </a:lnSpc>
              <a:spcBef>
                <a:spcPts val="4200"/>
              </a:spcBef>
              <a:spcAft>
                <a:spcPts val="0"/>
              </a:spcAft>
              <a:buClr>
                <a:schemeClr val="dk1"/>
              </a:buClr>
              <a:buSzPts val="9240"/>
              <a:buChar char="•"/>
              <a:defRPr b="0" i="0">
                <a:latin typeface="Source Sans Pro"/>
                <a:ea typeface="Source Sans Pro"/>
                <a:cs typeface="Source Sans Pro"/>
                <a:sym typeface="Source Sans Pro"/>
              </a:defRPr>
            </a:lvl1pPr>
            <a:lvl2pPr marL="914400" lvl="1" indent="-815339" algn="l">
              <a:lnSpc>
                <a:spcPct val="150000"/>
              </a:lnSpc>
              <a:spcBef>
                <a:spcPts val="2100"/>
              </a:spcBef>
              <a:spcAft>
                <a:spcPts val="0"/>
              </a:spcAft>
              <a:buClr>
                <a:schemeClr val="dk1"/>
              </a:buClr>
              <a:buSzPts val="9240"/>
              <a:buChar char="•"/>
              <a:defRPr b="0" i="0">
                <a:latin typeface="Source Sans Pro"/>
                <a:ea typeface="Source Sans Pro"/>
                <a:cs typeface="Source Sans Pro"/>
                <a:sym typeface="Source Sans Pro"/>
              </a:defRPr>
            </a:lvl2pPr>
            <a:lvl3pPr marL="1371600" lvl="2" indent="-762000" algn="l">
              <a:lnSpc>
                <a:spcPct val="150000"/>
              </a:lnSpc>
              <a:spcBef>
                <a:spcPts val="2100"/>
              </a:spcBef>
              <a:spcAft>
                <a:spcPts val="0"/>
              </a:spcAft>
              <a:buClr>
                <a:schemeClr val="dk1"/>
              </a:buClr>
              <a:buSzPts val="8400"/>
              <a:buChar char="•"/>
              <a:defRPr b="0" i="0">
                <a:latin typeface="Source Sans Pro"/>
                <a:ea typeface="Source Sans Pro"/>
                <a:cs typeface="Source Sans Pro"/>
                <a:sym typeface="Source Sans Pro"/>
              </a:defRPr>
            </a:lvl3pPr>
            <a:lvl4pPr marL="1828800" lvl="3" indent="-708660" algn="l">
              <a:lnSpc>
                <a:spcPct val="150000"/>
              </a:lnSpc>
              <a:spcBef>
                <a:spcPts val="2100"/>
              </a:spcBef>
              <a:spcAft>
                <a:spcPts val="0"/>
              </a:spcAft>
              <a:buClr>
                <a:schemeClr val="dk1"/>
              </a:buClr>
              <a:buSzPts val="7560"/>
              <a:buChar char="•"/>
              <a:defRPr b="0" i="0">
                <a:latin typeface="Source Sans Pro"/>
                <a:ea typeface="Source Sans Pro"/>
                <a:cs typeface="Source Sans Pro"/>
                <a:sym typeface="Source Sans Pro"/>
              </a:defRPr>
            </a:lvl4pPr>
            <a:lvl5pPr marL="2286000" lvl="4" indent="-708660" algn="l">
              <a:lnSpc>
                <a:spcPct val="150000"/>
              </a:lnSpc>
              <a:spcBef>
                <a:spcPts val="2100"/>
              </a:spcBef>
              <a:spcAft>
                <a:spcPts val="0"/>
              </a:spcAft>
              <a:buClr>
                <a:schemeClr val="dk1"/>
              </a:buClr>
              <a:buSzPts val="7560"/>
              <a:buChar char="•"/>
              <a:defRPr b="0" i="0">
                <a:latin typeface="Source Sans Pro"/>
                <a:ea typeface="Source Sans Pro"/>
                <a:cs typeface="Source Sans Pro"/>
                <a:sym typeface="Source Sans Pro"/>
              </a:defRPr>
            </a:lvl5pPr>
            <a:lvl6pPr marL="2743200" lvl="5" indent="-342900" algn="l">
              <a:lnSpc>
                <a:spcPct val="90000"/>
              </a:lnSpc>
              <a:spcBef>
                <a:spcPts val="2100"/>
              </a:spcBef>
              <a:spcAft>
                <a:spcPts val="0"/>
              </a:spcAft>
              <a:buClr>
                <a:schemeClr val="dk1"/>
              </a:buClr>
              <a:buSzPts val="1800"/>
              <a:buChar char="•"/>
              <a:defRPr/>
            </a:lvl6pPr>
            <a:lvl7pPr marL="3200400" lvl="6" indent="-342900" algn="l">
              <a:lnSpc>
                <a:spcPct val="90000"/>
              </a:lnSpc>
              <a:spcBef>
                <a:spcPts val="2100"/>
              </a:spcBef>
              <a:spcAft>
                <a:spcPts val="0"/>
              </a:spcAft>
              <a:buClr>
                <a:schemeClr val="dk1"/>
              </a:buClr>
              <a:buSzPts val="1800"/>
              <a:buChar char="•"/>
              <a:defRPr/>
            </a:lvl7pPr>
            <a:lvl8pPr marL="3657600" lvl="7" indent="-342900" algn="l">
              <a:lnSpc>
                <a:spcPct val="90000"/>
              </a:lnSpc>
              <a:spcBef>
                <a:spcPts val="2100"/>
              </a:spcBef>
              <a:spcAft>
                <a:spcPts val="0"/>
              </a:spcAft>
              <a:buClr>
                <a:schemeClr val="dk1"/>
              </a:buClr>
              <a:buSzPts val="1800"/>
              <a:buChar char="•"/>
              <a:defRPr/>
            </a:lvl8pPr>
            <a:lvl9pPr marL="4114800" lvl="8" indent="-342900" algn="l">
              <a:lnSpc>
                <a:spcPct val="90000"/>
              </a:lnSpc>
              <a:spcBef>
                <a:spcPts val="2100"/>
              </a:spcBef>
              <a:spcAft>
                <a:spcPts val="0"/>
              </a:spcAft>
              <a:buClr>
                <a:schemeClr val="dk1"/>
              </a:buClr>
              <a:buSzPts val="1800"/>
              <a:buChar char="•"/>
              <a:defRPr/>
            </a:lvl9pPr>
          </a:lstStyle>
          <a:p>
            <a:endParaRPr/>
          </a:p>
        </p:txBody>
      </p:sp>
      <p:sp>
        <p:nvSpPr>
          <p:cNvPr id="209" name="Google Shape;209;p34"/>
          <p:cNvSpPr txBox="1">
            <a:spLocks noGrp="1"/>
          </p:cNvSpPr>
          <p:nvPr>
            <p:ph type="body" idx="3"/>
          </p:nvPr>
        </p:nvSpPr>
        <p:spPr>
          <a:xfrm>
            <a:off x="26163270" y="8763002"/>
            <a:ext cx="21522690" cy="21747480"/>
          </a:xfrm>
          <a:prstGeom prst="rect">
            <a:avLst/>
          </a:prstGeom>
          <a:noFill/>
          <a:ln>
            <a:noFill/>
          </a:ln>
        </p:spPr>
        <p:txBody>
          <a:bodyPr spcFirstLastPara="1" wrap="square" lIns="91425" tIns="45700" rIns="91425" bIns="45700" anchor="t" anchorCtr="0">
            <a:normAutofit/>
          </a:bodyPr>
          <a:lstStyle>
            <a:lvl1pPr marL="457200" lvl="0" indent="-815339" algn="l">
              <a:lnSpc>
                <a:spcPct val="150000"/>
              </a:lnSpc>
              <a:spcBef>
                <a:spcPts val="4200"/>
              </a:spcBef>
              <a:spcAft>
                <a:spcPts val="0"/>
              </a:spcAft>
              <a:buClr>
                <a:schemeClr val="dk1"/>
              </a:buClr>
              <a:buSzPts val="9240"/>
              <a:buChar char="•"/>
              <a:defRPr b="0" i="0">
                <a:latin typeface="Source Sans Pro"/>
                <a:ea typeface="Source Sans Pro"/>
                <a:cs typeface="Source Sans Pro"/>
                <a:sym typeface="Source Sans Pro"/>
              </a:defRPr>
            </a:lvl1pPr>
            <a:lvl2pPr marL="914400" lvl="1" indent="-815339" algn="l">
              <a:lnSpc>
                <a:spcPct val="150000"/>
              </a:lnSpc>
              <a:spcBef>
                <a:spcPts val="2100"/>
              </a:spcBef>
              <a:spcAft>
                <a:spcPts val="0"/>
              </a:spcAft>
              <a:buClr>
                <a:schemeClr val="dk1"/>
              </a:buClr>
              <a:buSzPts val="9240"/>
              <a:buChar char="•"/>
              <a:defRPr b="0" i="0">
                <a:latin typeface="Source Sans Pro"/>
                <a:ea typeface="Source Sans Pro"/>
                <a:cs typeface="Source Sans Pro"/>
                <a:sym typeface="Source Sans Pro"/>
              </a:defRPr>
            </a:lvl2pPr>
            <a:lvl3pPr marL="1371600" lvl="2" indent="-762000" algn="l">
              <a:lnSpc>
                <a:spcPct val="150000"/>
              </a:lnSpc>
              <a:spcBef>
                <a:spcPts val="2100"/>
              </a:spcBef>
              <a:spcAft>
                <a:spcPts val="0"/>
              </a:spcAft>
              <a:buClr>
                <a:schemeClr val="dk1"/>
              </a:buClr>
              <a:buSzPts val="8400"/>
              <a:buChar char="•"/>
              <a:defRPr b="0" i="0">
                <a:latin typeface="Source Sans Pro"/>
                <a:ea typeface="Source Sans Pro"/>
                <a:cs typeface="Source Sans Pro"/>
                <a:sym typeface="Source Sans Pro"/>
              </a:defRPr>
            </a:lvl3pPr>
            <a:lvl4pPr marL="1828800" lvl="3" indent="-708660" algn="l">
              <a:lnSpc>
                <a:spcPct val="150000"/>
              </a:lnSpc>
              <a:spcBef>
                <a:spcPts val="2100"/>
              </a:spcBef>
              <a:spcAft>
                <a:spcPts val="0"/>
              </a:spcAft>
              <a:buClr>
                <a:schemeClr val="dk1"/>
              </a:buClr>
              <a:buSzPts val="7560"/>
              <a:buChar char="•"/>
              <a:defRPr b="0" i="0">
                <a:latin typeface="Source Sans Pro"/>
                <a:ea typeface="Source Sans Pro"/>
                <a:cs typeface="Source Sans Pro"/>
                <a:sym typeface="Source Sans Pro"/>
              </a:defRPr>
            </a:lvl4pPr>
            <a:lvl5pPr marL="2286000" lvl="4" indent="-708660" algn="l">
              <a:lnSpc>
                <a:spcPct val="150000"/>
              </a:lnSpc>
              <a:spcBef>
                <a:spcPts val="2100"/>
              </a:spcBef>
              <a:spcAft>
                <a:spcPts val="0"/>
              </a:spcAft>
              <a:buClr>
                <a:schemeClr val="dk1"/>
              </a:buClr>
              <a:buSzPts val="7560"/>
              <a:buChar char="•"/>
              <a:defRPr b="0" i="0">
                <a:latin typeface="Source Sans Pro"/>
                <a:ea typeface="Source Sans Pro"/>
                <a:cs typeface="Source Sans Pro"/>
                <a:sym typeface="Source Sans Pro"/>
              </a:defRPr>
            </a:lvl5pPr>
            <a:lvl6pPr marL="2743200" lvl="5" indent="-342900" algn="l">
              <a:lnSpc>
                <a:spcPct val="90000"/>
              </a:lnSpc>
              <a:spcBef>
                <a:spcPts val="2100"/>
              </a:spcBef>
              <a:spcAft>
                <a:spcPts val="0"/>
              </a:spcAft>
              <a:buClr>
                <a:schemeClr val="dk1"/>
              </a:buClr>
              <a:buSzPts val="1800"/>
              <a:buChar char="•"/>
              <a:defRPr/>
            </a:lvl6pPr>
            <a:lvl7pPr marL="3200400" lvl="6" indent="-342900" algn="l">
              <a:lnSpc>
                <a:spcPct val="90000"/>
              </a:lnSpc>
              <a:spcBef>
                <a:spcPts val="2100"/>
              </a:spcBef>
              <a:spcAft>
                <a:spcPts val="0"/>
              </a:spcAft>
              <a:buClr>
                <a:schemeClr val="dk1"/>
              </a:buClr>
              <a:buSzPts val="1800"/>
              <a:buChar char="•"/>
              <a:defRPr/>
            </a:lvl7pPr>
            <a:lvl8pPr marL="3657600" lvl="7" indent="-342900" algn="l">
              <a:lnSpc>
                <a:spcPct val="90000"/>
              </a:lnSpc>
              <a:spcBef>
                <a:spcPts val="2100"/>
              </a:spcBef>
              <a:spcAft>
                <a:spcPts val="0"/>
              </a:spcAft>
              <a:buClr>
                <a:schemeClr val="dk1"/>
              </a:buClr>
              <a:buSzPts val="1800"/>
              <a:buChar char="•"/>
              <a:defRPr/>
            </a:lvl8pPr>
            <a:lvl9pPr marL="4114800" lvl="8" indent="-342900" algn="l">
              <a:lnSpc>
                <a:spcPct val="90000"/>
              </a:lnSpc>
              <a:spcBef>
                <a:spcPts val="2100"/>
              </a:spcBef>
              <a:spcAft>
                <a:spcPts val="0"/>
              </a:spcAft>
              <a:buClr>
                <a:schemeClr val="dk1"/>
              </a:buClr>
              <a:buSzPts val="1800"/>
              <a:buChar char="•"/>
              <a:defRPr/>
            </a:lvl9pPr>
          </a:lstStyle>
          <a:p>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ertiary_Title, Sub-Title, Super Title, and 2 Content">
  <p:cSld name="Tertiary_Title, Sub-Title, Super Title, and 2 Content">
    <p:spTree>
      <p:nvGrpSpPr>
        <p:cNvPr id="1" name="Shape 210"/>
        <p:cNvGrpSpPr/>
        <p:nvPr/>
      </p:nvGrpSpPr>
      <p:grpSpPr>
        <a:xfrm>
          <a:off x="0" y="0"/>
          <a:ext cx="0" cy="0"/>
          <a:chOff x="0" y="0"/>
          <a:chExt cx="0" cy="0"/>
        </a:xfrm>
      </p:grpSpPr>
      <p:sp>
        <p:nvSpPr>
          <p:cNvPr id="211" name="Google Shape;211;p35"/>
          <p:cNvSpPr txBox="1">
            <a:spLocks noGrp="1"/>
          </p:cNvSpPr>
          <p:nvPr>
            <p:ph type="title"/>
          </p:nvPr>
        </p:nvSpPr>
        <p:spPr>
          <a:xfrm>
            <a:off x="3520440" y="3627120"/>
            <a:ext cx="44165520" cy="427482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5120"/>
              <a:buFont typeface="Roboto Condensed"/>
              <a:buNone/>
              <a:defRPr sz="15120" b="0" i="0">
                <a:latin typeface="Roboto Condensed"/>
                <a:ea typeface="Roboto Condensed"/>
                <a:cs typeface="Roboto Condensed"/>
                <a:sym typeface="Roboto Condensed"/>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2" name="Google Shape;212;p35"/>
          <p:cNvSpPr txBox="1">
            <a:spLocks noGrp="1"/>
          </p:cNvSpPr>
          <p:nvPr>
            <p:ph type="body" idx="1"/>
          </p:nvPr>
        </p:nvSpPr>
        <p:spPr>
          <a:xfrm>
            <a:off x="3520440" y="6512266"/>
            <a:ext cx="22613556" cy="1820208"/>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4200"/>
              </a:spcBef>
              <a:spcAft>
                <a:spcPts val="0"/>
              </a:spcAft>
              <a:buClr>
                <a:schemeClr val="accent3"/>
              </a:buClr>
              <a:buSzPts val="6720"/>
              <a:buNone/>
              <a:defRPr sz="6719" b="0" i="0">
                <a:solidFill>
                  <a:schemeClr val="accent3"/>
                </a:solidFill>
                <a:latin typeface="Source Sans Pro"/>
                <a:ea typeface="Source Sans Pro"/>
                <a:cs typeface="Source Sans Pro"/>
                <a:sym typeface="Source Sans Pro"/>
              </a:defRPr>
            </a:lvl1pPr>
            <a:lvl2pPr marL="914400" lvl="1" indent="-342900" algn="l">
              <a:lnSpc>
                <a:spcPct val="100000"/>
              </a:lnSpc>
              <a:spcBef>
                <a:spcPts val="2100"/>
              </a:spcBef>
              <a:spcAft>
                <a:spcPts val="0"/>
              </a:spcAft>
              <a:buClr>
                <a:schemeClr val="dk1"/>
              </a:buClr>
              <a:buSzPts val="1800"/>
              <a:buChar char="•"/>
              <a:defRPr/>
            </a:lvl2pPr>
            <a:lvl3pPr marL="1371600" lvl="2" indent="-342900" algn="l">
              <a:lnSpc>
                <a:spcPct val="100000"/>
              </a:lnSpc>
              <a:spcBef>
                <a:spcPts val="2100"/>
              </a:spcBef>
              <a:spcAft>
                <a:spcPts val="0"/>
              </a:spcAft>
              <a:buClr>
                <a:schemeClr val="dk1"/>
              </a:buClr>
              <a:buSzPts val="1800"/>
              <a:buChar char="•"/>
              <a:defRPr/>
            </a:lvl3pPr>
            <a:lvl4pPr marL="1828800" lvl="3" indent="-342900" algn="l">
              <a:lnSpc>
                <a:spcPct val="100000"/>
              </a:lnSpc>
              <a:spcBef>
                <a:spcPts val="2100"/>
              </a:spcBef>
              <a:spcAft>
                <a:spcPts val="0"/>
              </a:spcAft>
              <a:buClr>
                <a:schemeClr val="dk1"/>
              </a:buClr>
              <a:buSzPts val="1800"/>
              <a:buChar char="•"/>
              <a:defRPr/>
            </a:lvl4pPr>
            <a:lvl5pPr marL="2286000" lvl="4" indent="-342900" algn="l">
              <a:lnSpc>
                <a:spcPct val="100000"/>
              </a:lnSpc>
              <a:spcBef>
                <a:spcPts val="2100"/>
              </a:spcBef>
              <a:spcAft>
                <a:spcPts val="0"/>
              </a:spcAft>
              <a:buClr>
                <a:schemeClr val="dk1"/>
              </a:buClr>
              <a:buSzPts val="1800"/>
              <a:buChar char="•"/>
              <a:defRPr/>
            </a:lvl5pPr>
            <a:lvl6pPr marL="2743200" lvl="5" indent="-342900" algn="l">
              <a:lnSpc>
                <a:spcPct val="90000"/>
              </a:lnSpc>
              <a:spcBef>
                <a:spcPts val="2100"/>
              </a:spcBef>
              <a:spcAft>
                <a:spcPts val="0"/>
              </a:spcAft>
              <a:buClr>
                <a:schemeClr val="dk1"/>
              </a:buClr>
              <a:buSzPts val="1800"/>
              <a:buChar char="•"/>
              <a:defRPr/>
            </a:lvl6pPr>
            <a:lvl7pPr marL="3200400" lvl="6" indent="-342900" algn="l">
              <a:lnSpc>
                <a:spcPct val="90000"/>
              </a:lnSpc>
              <a:spcBef>
                <a:spcPts val="2100"/>
              </a:spcBef>
              <a:spcAft>
                <a:spcPts val="0"/>
              </a:spcAft>
              <a:buClr>
                <a:schemeClr val="dk1"/>
              </a:buClr>
              <a:buSzPts val="1800"/>
              <a:buChar char="•"/>
              <a:defRPr/>
            </a:lvl7pPr>
            <a:lvl8pPr marL="3657600" lvl="7" indent="-342900" algn="l">
              <a:lnSpc>
                <a:spcPct val="90000"/>
              </a:lnSpc>
              <a:spcBef>
                <a:spcPts val="2100"/>
              </a:spcBef>
              <a:spcAft>
                <a:spcPts val="0"/>
              </a:spcAft>
              <a:buClr>
                <a:schemeClr val="dk1"/>
              </a:buClr>
              <a:buSzPts val="1800"/>
              <a:buChar char="•"/>
              <a:defRPr/>
            </a:lvl8pPr>
            <a:lvl9pPr marL="4114800" lvl="8" indent="-342900" algn="l">
              <a:lnSpc>
                <a:spcPct val="90000"/>
              </a:lnSpc>
              <a:spcBef>
                <a:spcPts val="2100"/>
              </a:spcBef>
              <a:spcAft>
                <a:spcPts val="0"/>
              </a:spcAft>
              <a:buClr>
                <a:schemeClr val="dk1"/>
              </a:buClr>
              <a:buSzPts val="1800"/>
              <a:buChar char="•"/>
              <a:defRPr/>
            </a:lvl9pPr>
          </a:lstStyle>
          <a:p>
            <a:endParaRPr/>
          </a:p>
        </p:txBody>
      </p:sp>
      <p:sp>
        <p:nvSpPr>
          <p:cNvPr id="213" name="Google Shape;213;p35"/>
          <p:cNvSpPr txBox="1">
            <a:spLocks noGrp="1"/>
          </p:cNvSpPr>
          <p:nvPr>
            <p:ph type="body" idx="2"/>
          </p:nvPr>
        </p:nvSpPr>
        <p:spPr>
          <a:xfrm>
            <a:off x="3520440" y="1752602"/>
            <a:ext cx="22613556" cy="1874520"/>
          </a:xfrm>
          <a:prstGeom prst="rect">
            <a:avLst/>
          </a:prstGeom>
          <a:noFill/>
          <a:ln>
            <a:noFill/>
          </a:ln>
        </p:spPr>
        <p:txBody>
          <a:bodyPr spcFirstLastPara="1" wrap="square" lIns="91425" tIns="45700" rIns="91425" bIns="45700" anchor="ctr" anchorCtr="0">
            <a:noAutofit/>
          </a:bodyPr>
          <a:lstStyle>
            <a:lvl1pPr marL="457200" lvl="0" indent="-228600" algn="l">
              <a:lnSpc>
                <a:spcPct val="100000"/>
              </a:lnSpc>
              <a:spcBef>
                <a:spcPts val="4200"/>
              </a:spcBef>
              <a:spcAft>
                <a:spcPts val="0"/>
              </a:spcAft>
              <a:buClr>
                <a:schemeClr val="accent3"/>
              </a:buClr>
              <a:buSzPts val="7560"/>
              <a:buNone/>
              <a:defRPr sz="7560" b="0" i="0">
                <a:solidFill>
                  <a:schemeClr val="accent3"/>
                </a:solidFill>
                <a:latin typeface="Source Sans Pro"/>
                <a:ea typeface="Source Sans Pro"/>
                <a:cs typeface="Source Sans Pro"/>
                <a:sym typeface="Source Sans Pro"/>
              </a:defRPr>
            </a:lvl1pPr>
            <a:lvl2pPr marL="914400" lvl="1" indent="-342900" algn="l">
              <a:lnSpc>
                <a:spcPct val="100000"/>
              </a:lnSpc>
              <a:spcBef>
                <a:spcPts val="2100"/>
              </a:spcBef>
              <a:spcAft>
                <a:spcPts val="0"/>
              </a:spcAft>
              <a:buClr>
                <a:schemeClr val="dk1"/>
              </a:buClr>
              <a:buSzPts val="1800"/>
              <a:buChar char="•"/>
              <a:defRPr/>
            </a:lvl2pPr>
            <a:lvl3pPr marL="1371600" lvl="2" indent="-342900" algn="l">
              <a:lnSpc>
                <a:spcPct val="100000"/>
              </a:lnSpc>
              <a:spcBef>
                <a:spcPts val="2100"/>
              </a:spcBef>
              <a:spcAft>
                <a:spcPts val="0"/>
              </a:spcAft>
              <a:buClr>
                <a:schemeClr val="dk1"/>
              </a:buClr>
              <a:buSzPts val="1800"/>
              <a:buChar char="•"/>
              <a:defRPr/>
            </a:lvl3pPr>
            <a:lvl4pPr marL="1828800" lvl="3" indent="-342900" algn="l">
              <a:lnSpc>
                <a:spcPct val="100000"/>
              </a:lnSpc>
              <a:spcBef>
                <a:spcPts val="2100"/>
              </a:spcBef>
              <a:spcAft>
                <a:spcPts val="0"/>
              </a:spcAft>
              <a:buClr>
                <a:schemeClr val="dk1"/>
              </a:buClr>
              <a:buSzPts val="1800"/>
              <a:buChar char="•"/>
              <a:defRPr/>
            </a:lvl4pPr>
            <a:lvl5pPr marL="2286000" lvl="4" indent="-342900" algn="l">
              <a:lnSpc>
                <a:spcPct val="100000"/>
              </a:lnSpc>
              <a:spcBef>
                <a:spcPts val="2100"/>
              </a:spcBef>
              <a:spcAft>
                <a:spcPts val="0"/>
              </a:spcAft>
              <a:buClr>
                <a:schemeClr val="dk1"/>
              </a:buClr>
              <a:buSzPts val="1800"/>
              <a:buChar char="•"/>
              <a:defRPr/>
            </a:lvl5pPr>
            <a:lvl6pPr marL="2743200" lvl="5" indent="-342900" algn="l">
              <a:lnSpc>
                <a:spcPct val="90000"/>
              </a:lnSpc>
              <a:spcBef>
                <a:spcPts val="2100"/>
              </a:spcBef>
              <a:spcAft>
                <a:spcPts val="0"/>
              </a:spcAft>
              <a:buClr>
                <a:schemeClr val="dk1"/>
              </a:buClr>
              <a:buSzPts val="1800"/>
              <a:buChar char="•"/>
              <a:defRPr/>
            </a:lvl6pPr>
            <a:lvl7pPr marL="3200400" lvl="6" indent="-342900" algn="l">
              <a:lnSpc>
                <a:spcPct val="90000"/>
              </a:lnSpc>
              <a:spcBef>
                <a:spcPts val="2100"/>
              </a:spcBef>
              <a:spcAft>
                <a:spcPts val="0"/>
              </a:spcAft>
              <a:buClr>
                <a:schemeClr val="dk1"/>
              </a:buClr>
              <a:buSzPts val="1800"/>
              <a:buChar char="•"/>
              <a:defRPr/>
            </a:lvl7pPr>
            <a:lvl8pPr marL="3657600" lvl="7" indent="-342900" algn="l">
              <a:lnSpc>
                <a:spcPct val="90000"/>
              </a:lnSpc>
              <a:spcBef>
                <a:spcPts val="2100"/>
              </a:spcBef>
              <a:spcAft>
                <a:spcPts val="0"/>
              </a:spcAft>
              <a:buClr>
                <a:schemeClr val="dk1"/>
              </a:buClr>
              <a:buSzPts val="1800"/>
              <a:buChar char="•"/>
              <a:defRPr/>
            </a:lvl8pPr>
            <a:lvl9pPr marL="4114800" lvl="8" indent="-342900" algn="l">
              <a:lnSpc>
                <a:spcPct val="90000"/>
              </a:lnSpc>
              <a:spcBef>
                <a:spcPts val="2100"/>
              </a:spcBef>
              <a:spcAft>
                <a:spcPts val="0"/>
              </a:spcAft>
              <a:buClr>
                <a:schemeClr val="dk1"/>
              </a:buClr>
              <a:buSzPts val="1800"/>
              <a:buChar char="•"/>
              <a:defRPr/>
            </a:lvl9pPr>
          </a:lstStyle>
          <a:p>
            <a:endParaRPr/>
          </a:p>
        </p:txBody>
      </p:sp>
      <p:sp>
        <p:nvSpPr>
          <p:cNvPr id="214" name="Google Shape;214;p35"/>
          <p:cNvSpPr txBox="1">
            <a:spLocks noGrp="1"/>
          </p:cNvSpPr>
          <p:nvPr>
            <p:ph type="sldNum" idx="12"/>
          </p:nvPr>
        </p:nvSpPr>
        <p:spPr>
          <a:xfrm>
            <a:off x="36164520" y="30510482"/>
            <a:ext cx="11521440" cy="1752600"/>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sz="5040" b="1">
                <a:solidFill>
                  <a:schemeClr val="accent5"/>
                </a:solidFill>
                <a:latin typeface="Source Sans Pro"/>
                <a:ea typeface="Source Sans Pro"/>
                <a:cs typeface="Source Sans Pro"/>
                <a:sym typeface="Source Sans Pro"/>
              </a:defRPr>
            </a:lvl1pPr>
            <a:lvl2pPr marL="0" lvl="1" indent="0" algn="r">
              <a:spcBef>
                <a:spcPts val="0"/>
              </a:spcBef>
              <a:spcAft>
                <a:spcPts val="0"/>
              </a:spcAft>
              <a:buNone/>
              <a:defRPr sz="5040" b="1">
                <a:solidFill>
                  <a:schemeClr val="accent5"/>
                </a:solidFill>
                <a:latin typeface="Source Sans Pro"/>
                <a:ea typeface="Source Sans Pro"/>
                <a:cs typeface="Source Sans Pro"/>
                <a:sym typeface="Source Sans Pro"/>
              </a:defRPr>
            </a:lvl2pPr>
            <a:lvl3pPr marL="0" lvl="2" indent="0" algn="r">
              <a:spcBef>
                <a:spcPts val="0"/>
              </a:spcBef>
              <a:spcAft>
                <a:spcPts val="0"/>
              </a:spcAft>
              <a:buNone/>
              <a:defRPr sz="5040" b="1">
                <a:solidFill>
                  <a:schemeClr val="accent5"/>
                </a:solidFill>
                <a:latin typeface="Source Sans Pro"/>
                <a:ea typeface="Source Sans Pro"/>
                <a:cs typeface="Source Sans Pro"/>
                <a:sym typeface="Source Sans Pro"/>
              </a:defRPr>
            </a:lvl3pPr>
            <a:lvl4pPr marL="0" lvl="3" indent="0" algn="r">
              <a:spcBef>
                <a:spcPts val="0"/>
              </a:spcBef>
              <a:spcAft>
                <a:spcPts val="0"/>
              </a:spcAft>
              <a:buNone/>
              <a:defRPr sz="5040" b="1">
                <a:solidFill>
                  <a:schemeClr val="accent5"/>
                </a:solidFill>
                <a:latin typeface="Source Sans Pro"/>
                <a:ea typeface="Source Sans Pro"/>
                <a:cs typeface="Source Sans Pro"/>
                <a:sym typeface="Source Sans Pro"/>
              </a:defRPr>
            </a:lvl4pPr>
            <a:lvl5pPr marL="0" lvl="4" indent="0" algn="r">
              <a:spcBef>
                <a:spcPts val="0"/>
              </a:spcBef>
              <a:spcAft>
                <a:spcPts val="0"/>
              </a:spcAft>
              <a:buNone/>
              <a:defRPr sz="5040" b="1">
                <a:solidFill>
                  <a:schemeClr val="accent5"/>
                </a:solidFill>
                <a:latin typeface="Source Sans Pro"/>
                <a:ea typeface="Source Sans Pro"/>
                <a:cs typeface="Source Sans Pro"/>
                <a:sym typeface="Source Sans Pro"/>
              </a:defRPr>
            </a:lvl5pPr>
            <a:lvl6pPr marL="0" lvl="5" indent="0" algn="r">
              <a:spcBef>
                <a:spcPts val="0"/>
              </a:spcBef>
              <a:spcAft>
                <a:spcPts val="0"/>
              </a:spcAft>
              <a:buNone/>
              <a:defRPr sz="5040" b="1">
                <a:solidFill>
                  <a:schemeClr val="accent5"/>
                </a:solidFill>
                <a:latin typeface="Source Sans Pro"/>
                <a:ea typeface="Source Sans Pro"/>
                <a:cs typeface="Source Sans Pro"/>
                <a:sym typeface="Source Sans Pro"/>
              </a:defRPr>
            </a:lvl6pPr>
            <a:lvl7pPr marL="0" lvl="6" indent="0" algn="r">
              <a:spcBef>
                <a:spcPts val="0"/>
              </a:spcBef>
              <a:spcAft>
                <a:spcPts val="0"/>
              </a:spcAft>
              <a:buNone/>
              <a:defRPr sz="5040" b="1">
                <a:solidFill>
                  <a:schemeClr val="accent5"/>
                </a:solidFill>
                <a:latin typeface="Source Sans Pro"/>
                <a:ea typeface="Source Sans Pro"/>
                <a:cs typeface="Source Sans Pro"/>
                <a:sym typeface="Source Sans Pro"/>
              </a:defRPr>
            </a:lvl7pPr>
            <a:lvl8pPr marL="0" lvl="7" indent="0" algn="r">
              <a:spcBef>
                <a:spcPts val="0"/>
              </a:spcBef>
              <a:spcAft>
                <a:spcPts val="0"/>
              </a:spcAft>
              <a:buNone/>
              <a:defRPr sz="5040" b="1">
                <a:solidFill>
                  <a:schemeClr val="accent5"/>
                </a:solidFill>
                <a:latin typeface="Source Sans Pro"/>
                <a:ea typeface="Source Sans Pro"/>
                <a:cs typeface="Source Sans Pro"/>
                <a:sym typeface="Source Sans Pro"/>
              </a:defRPr>
            </a:lvl8pPr>
            <a:lvl9pPr marL="0" lvl="8" indent="0" algn="r">
              <a:spcBef>
                <a:spcPts val="0"/>
              </a:spcBef>
              <a:spcAft>
                <a:spcPts val="0"/>
              </a:spcAft>
              <a:buNone/>
              <a:defRPr sz="5040" b="1">
                <a:solidFill>
                  <a:schemeClr val="accent5"/>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US"/>
              <a:t>‹#›</a:t>
            </a:fld>
            <a:endParaRPr/>
          </a:p>
        </p:txBody>
      </p:sp>
      <p:sp>
        <p:nvSpPr>
          <p:cNvPr id="215" name="Google Shape;215;p35"/>
          <p:cNvSpPr/>
          <p:nvPr/>
        </p:nvSpPr>
        <p:spPr>
          <a:xfrm rot="5400000">
            <a:off x="-2351849" y="4104449"/>
            <a:ext cx="6320731" cy="1617038"/>
          </a:xfrm>
          <a:prstGeom prst="round2SameRect">
            <a:avLst>
              <a:gd name="adj1" fmla="val 16667"/>
              <a:gd name="adj2" fmla="val 0"/>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2260" b="0" i="0">
              <a:solidFill>
                <a:schemeClr val="lt1"/>
              </a:solidFill>
              <a:latin typeface="Source Sans Pro"/>
              <a:ea typeface="Source Sans Pro"/>
              <a:cs typeface="Source Sans Pro"/>
              <a:sym typeface="Source Sans Pro"/>
            </a:endParaRPr>
          </a:p>
        </p:txBody>
      </p:sp>
      <p:sp>
        <p:nvSpPr>
          <p:cNvPr id="216" name="Google Shape;216;p35"/>
          <p:cNvSpPr txBox="1">
            <a:spLocks noGrp="1"/>
          </p:cNvSpPr>
          <p:nvPr>
            <p:ph type="body" idx="3"/>
          </p:nvPr>
        </p:nvSpPr>
        <p:spPr>
          <a:xfrm>
            <a:off x="3520440" y="8763002"/>
            <a:ext cx="21522690" cy="21747480"/>
          </a:xfrm>
          <a:prstGeom prst="rect">
            <a:avLst/>
          </a:prstGeom>
          <a:noFill/>
          <a:ln>
            <a:noFill/>
          </a:ln>
        </p:spPr>
        <p:txBody>
          <a:bodyPr spcFirstLastPara="1" wrap="square" lIns="91425" tIns="45700" rIns="91425" bIns="45700" anchor="t" anchorCtr="0">
            <a:normAutofit/>
          </a:bodyPr>
          <a:lstStyle>
            <a:lvl1pPr marL="457200" lvl="0" indent="-815339" algn="l">
              <a:lnSpc>
                <a:spcPct val="150000"/>
              </a:lnSpc>
              <a:spcBef>
                <a:spcPts val="4200"/>
              </a:spcBef>
              <a:spcAft>
                <a:spcPts val="0"/>
              </a:spcAft>
              <a:buClr>
                <a:schemeClr val="dk1"/>
              </a:buClr>
              <a:buSzPts val="9240"/>
              <a:buChar char="•"/>
              <a:defRPr b="0" i="0">
                <a:latin typeface="Source Sans Pro"/>
                <a:ea typeface="Source Sans Pro"/>
                <a:cs typeface="Source Sans Pro"/>
                <a:sym typeface="Source Sans Pro"/>
              </a:defRPr>
            </a:lvl1pPr>
            <a:lvl2pPr marL="914400" lvl="1" indent="-815339" algn="l">
              <a:lnSpc>
                <a:spcPct val="150000"/>
              </a:lnSpc>
              <a:spcBef>
                <a:spcPts val="2100"/>
              </a:spcBef>
              <a:spcAft>
                <a:spcPts val="0"/>
              </a:spcAft>
              <a:buClr>
                <a:schemeClr val="dk1"/>
              </a:buClr>
              <a:buSzPts val="9240"/>
              <a:buChar char="•"/>
              <a:defRPr b="0" i="0">
                <a:latin typeface="Source Sans Pro"/>
                <a:ea typeface="Source Sans Pro"/>
                <a:cs typeface="Source Sans Pro"/>
                <a:sym typeface="Source Sans Pro"/>
              </a:defRPr>
            </a:lvl2pPr>
            <a:lvl3pPr marL="1371600" lvl="2" indent="-762000" algn="l">
              <a:lnSpc>
                <a:spcPct val="150000"/>
              </a:lnSpc>
              <a:spcBef>
                <a:spcPts val="2100"/>
              </a:spcBef>
              <a:spcAft>
                <a:spcPts val="0"/>
              </a:spcAft>
              <a:buClr>
                <a:schemeClr val="dk1"/>
              </a:buClr>
              <a:buSzPts val="8400"/>
              <a:buChar char="•"/>
              <a:defRPr b="0" i="0">
                <a:latin typeface="Source Sans Pro"/>
                <a:ea typeface="Source Sans Pro"/>
                <a:cs typeface="Source Sans Pro"/>
                <a:sym typeface="Source Sans Pro"/>
              </a:defRPr>
            </a:lvl3pPr>
            <a:lvl4pPr marL="1828800" lvl="3" indent="-708660" algn="l">
              <a:lnSpc>
                <a:spcPct val="150000"/>
              </a:lnSpc>
              <a:spcBef>
                <a:spcPts val="2100"/>
              </a:spcBef>
              <a:spcAft>
                <a:spcPts val="0"/>
              </a:spcAft>
              <a:buClr>
                <a:schemeClr val="dk1"/>
              </a:buClr>
              <a:buSzPts val="7560"/>
              <a:buChar char="•"/>
              <a:defRPr b="0" i="0">
                <a:latin typeface="Source Sans Pro"/>
                <a:ea typeface="Source Sans Pro"/>
                <a:cs typeface="Source Sans Pro"/>
                <a:sym typeface="Source Sans Pro"/>
              </a:defRPr>
            </a:lvl4pPr>
            <a:lvl5pPr marL="2286000" lvl="4" indent="-708660" algn="l">
              <a:lnSpc>
                <a:spcPct val="150000"/>
              </a:lnSpc>
              <a:spcBef>
                <a:spcPts val="2100"/>
              </a:spcBef>
              <a:spcAft>
                <a:spcPts val="0"/>
              </a:spcAft>
              <a:buClr>
                <a:schemeClr val="dk1"/>
              </a:buClr>
              <a:buSzPts val="7560"/>
              <a:buChar char="•"/>
              <a:defRPr b="0" i="0">
                <a:latin typeface="Source Sans Pro"/>
                <a:ea typeface="Source Sans Pro"/>
                <a:cs typeface="Source Sans Pro"/>
                <a:sym typeface="Source Sans Pro"/>
              </a:defRPr>
            </a:lvl5pPr>
            <a:lvl6pPr marL="2743200" lvl="5" indent="-342900" algn="l">
              <a:lnSpc>
                <a:spcPct val="90000"/>
              </a:lnSpc>
              <a:spcBef>
                <a:spcPts val="2100"/>
              </a:spcBef>
              <a:spcAft>
                <a:spcPts val="0"/>
              </a:spcAft>
              <a:buClr>
                <a:schemeClr val="dk1"/>
              </a:buClr>
              <a:buSzPts val="1800"/>
              <a:buChar char="•"/>
              <a:defRPr/>
            </a:lvl6pPr>
            <a:lvl7pPr marL="3200400" lvl="6" indent="-342900" algn="l">
              <a:lnSpc>
                <a:spcPct val="90000"/>
              </a:lnSpc>
              <a:spcBef>
                <a:spcPts val="2100"/>
              </a:spcBef>
              <a:spcAft>
                <a:spcPts val="0"/>
              </a:spcAft>
              <a:buClr>
                <a:schemeClr val="dk1"/>
              </a:buClr>
              <a:buSzPts val="1800"/>
              <a:buChar char="•"/>
              <a:defRPr/>
            </a:lvl7pPr>
            <a:lvl8pPr marL="3657600" lvl="7" indent="-342900" algn="l">
              <a:lnSpc>
                <a:spcPct val="90000"/>
              </a:lnSpc>
              <a:spcBef>
                <a:spcPts val="2100"/>
              </a:spcBef>
              <a:spcAft>
                <a:spcPts val="0"/>
              </a:spcAft>
              <a:buClr>
                <a:schemeClr val="dk1"/>
              </a:buClr>
              <a:buSzPts val="1800"/>
              <a:buChar char="•"/>
              <a:defRPr/>
            </a:lvl8pPr>
            <a:lvl9pPr marL="4114800" lvl="8" indent="-342900" algn="l">
              <a:lnSpc>
                <a:spcPct val="90000"/>
              </a:lnSpc>
              <a:spcBef>
                <a:spcPts val="2100"/>
              </a:spcBef>
              <a:spcAft>
                <a:spcPts val="0"/>
              </a:spcAft>
              <a:buClr>
                <a:schemeClr val="dk1"/>
              </a:buClr>
              <a:buSzPts val="1800"/>
              <a:buChar char="•"/>
              <a:defRPr/>
            </a:lvl9pPr>
          </a:lstStyle>
          <a:p>
            <a:endParaRPr/>
          </a:p>
        </p:txBody>
      </p:sp>
      <p:sp>
        <p:nvSpPr>
          <p:cNvPr id="217" name="Google Shape;217;p35"/>
          <p:cNvSpPr txBox="1">
            <a:spLocks noGrp="1"/>
          </p:cNvSpPr>
          <p:nvPr>
            <p:ph type="body" idx="4"/>
          </p:nvPr>
        </p:nvSpPr>
        <p:spPr>
          <a:xfrm>
            <a:off x="26163270" y="8763002"/>
            <a:ext cx="21522690" cy="21747480"/>
          </a:xfrm>
          <a:prstGeom prst="rect">
            <a:avLst/>
          </a:prstGeom>
          <a:noFill/>
          <a:ln>
            <a:noFill/>
          </a:ln>
        </p:spPr>
        <p:txBody>
          <a:bodyPr spcFirstLastPara="1" wrap="square" lIns="91425" tIns="45700" rIns="91425" bIns="45700" anchor="t" anchorCtr="0">
            <a:normAutofit/>
          </a:bodyPr>
          <a:lstStyle>
            <a:lvl1pPr marL="457200" lvl="0" indent="-815339" algn="l">
              <a:lnSpc>
                <a:spcPct val="150000"/>
              </a:lnSpc>
              <a:spcBef>
                <a:spcPts val="4200"/>
              </a:spcBef>
              <a:spcAft>
                <a:spcPts val="0"/>
              </a:spcAft>
              <a:buClr>
                <a:schemeClr val="dk1"/>
              </a:buClr>
              <a:buSzPts val="9240"/>
              <a:buChar char="•"/>
              <a:defRPr b="0" i="0">
                <a:latin typeface="Source Sans Pro"/>
                <a:ea typeface="Source Sans Pro"/>
                <a:cs typeface="Source Sans Pro"/>
                <a:sym typeface="Source Sans Pro"/>
              </a:defRPr>
            </a:lvl1pPr>
            <a:lvl2pPr marL="914400" lvl="1" indent="-815339" algn="l">
              <a:lnSpc>
                <a:spcPct val="150000"/>
              </a:lnSpc>
              <a:spcBef>
                <a:spcPts val="2100"/>
              </a:spcBef>
              <a:spcAft>
                <a:spcPts val="0"/>
              </a:spcAft>
              <a:buClr>
                <a:schemeClr val="dk1"/>
              </a:buClr>
              <a:buSzPts val="9240"/>
              <a:buChar char="•"/>
              <a:defRPr b="0" i="0">
                <a:latin typeface="Source Sans Pro"/>
                <a:ea typeface="Source Sans Pro"/>
                <a:cs typeface="Source Sans Pro"/>
                <a:sym typeface="Source Sans Pro"/>
              </a:defRPr>
            </a:lvl2pPr>
            <a:lvl3pPr marL="1371600" lvl="2" indent="-762000" algn="l">
              <a:lnSpc>
                <a:spcPct val="150000"/>
              </a:lnSpc>
              <a:spcBef>
                <a:spcPts val="2100"/>
              </a:spcBef>
              <a:spcAft>
                <a:spcPts val="0"/>
              </a:spcAft>
              <a:buClr>
                <a:schemeClr val="dk1"/>
              </a:buClr>
              <a:buSzPts val="8400"/>
              <a:buChar char="•"/>
              <a:defRPr b="0" i="0">
                <a:latin typeface="Source Sans Pro"/>
                <a:ea typeface="Source Sans Pro"/>
                <a:cs typeface="Source Sans Pro"/>
                <a:sym typeface="Source Sans Pro"/>
              </a:defRPr>
            </a:lvl3pPr>
            <a:lvl4pPr marL="1828800" lvl="3" indent="-708660" algn="l">
              <a:lnSpc>
                <a:spcPct val="150000"/>
              </a:lnSpc>
              <a:spcBef>
                <a:spcPts val="2100"/>
              </a:spcBef>
              <a:spcAft>
                <a:spcPts val="0"/>
              </a:spcAft>
              <a:buClr>
                <a:schemeClr val="dk1"/>
              </a:buClr>
              <a:buSzPts val="7560"/>
              <a:buChar char="•"/>
              <a:defRPr b="0" i="0">
                <a:latin typeface="Source Sans Pro"/>
                <a:ea typeface="Source Sans Pro"/>
                <a:cs typeface="Source Sans Pro"/>
                <a:sym typeface="Source Sans Pro"/>
              </a:defRPr>
            </a:lvl4pPr>
            <a:lvl5pPr marL="2286000" lvl="4" indent="-708660" algn="l">
              <a:lnSpc>
                <a:spcPct val="150000"/>
              </a:lnSpc>
              <a:spcBef>
                <a:spcPts val="2100"/>
              </a:spcBef>
              <a:spcAft>
                <a:spcPts val="0"/>
              </a:spcAft>
              <a:buClr>
                <a:schemeClr val="dk1"/>
              </a:buClr>
              <a:buSzPts val="7560"/>
              <a:buChar char="•"/>
              <a:defRPr b="0" i="0">
                <a:latin typeface="Source Sans Pro"/>
                <a:ea typeface="Source Sans Pro"/>
                <a:cs typeface="Source Sans Pro"/>
                <a:sym typeface="Source Sans Pro"/>
              </a:defRPr>
            </a:lvl5pPr>
            <a:lvl6pPr marL="2743200" lvl="5" indent="-342900" algn="l">
              <a:lnSpc>
                <a:spcPct val="90000"/>
              </a:lnSpc>
              <a:spcBef>
                <a:spcPts val="2100"/>
              </a:spcBef>
              <a:spcAft>
                <a:spcPts val="0"/>
              </a:spcAft>
              <a:buClr>
                <a:schemeClr val="dk1"/>
              </a:buClr>
              <a:buSzPts val="1800"/>
              <a:buChar char="•"/>
              <a:defRPr/>
            </a:lvl6pPr>
            <a:lvl7pPr marL="3200400" lvl="6" indent="-342900" algn="l">
              <a:lnSpc>
                <a:spcPct val="90000"/>
              </a:lnSpc>
              <a:spcBef>
                <a:spcPts val="2100"/>
              </a:spcBef>
              <a:spcAft>
                <a:spcPts val="0"/>
              </a:spcAft>
              <a:buClr>
                <a:schemeClr val="dk1"/>
              </a:buClr>
              <a:buSzPts val="1800"/>
              <a:buChar char="•"/>
              <a:defRPr/>
            </a:lvl7pPr>
            <a:lvl8pPr marL="3657600" lvl="7" indent="-342900" algn="l">
              <a:lnSpc>
                <a:spcPct val="90000"/>
              </a:lnSpc>
              <a:spcBef>
                <a:spcPts val="2100"/>
              </a:spcBef>
              <a:spcAft>
                <a:spcPts val="0"/>
              </a:spcAft>
              <a:buClr>
                <a:schemeClr val="dk1"/>
              </a:buClr>
              <a:buSzPts val="1800"/>
              <a:buChar char="•"/>
              <a:defRPr/>
            </a:lvl8pPr>
            <a:lvl9pPr marL="4114800" lvl="8" indent="-342900" algn="l">
              <a:lnSpc>
                <a:spcPct val="90000"/>
              </a:lnSpc>
              <a:spcBef>
                <a:spcPts val="2100"/>
              </a:spcBef>
              <a:spcAft>
                <a:spcPts val="0"/>
              </a:spcAft>
              <a:buClr>
                <a:schemeClr val="dk1"/>
              </a:buClr>
              <a:buSzPts val="1800"/>
              <a:buChar char="•"/>
              <a:defRPr/>
            </a:lvl9pPr>
          </a:lstStyle>
          <a:p>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tle, Section Titile, and 2 Contents">
  <p:cSld name="Title, Section Titile, and 2 Contents">
    <p:spTree>
      <p:nvGrpSpPr>
        <p:cNvPr id="1" name="Shape 218"/>
        <p:cNvGrpSpPr/>
        <p:nvPr/>
      </p:nvGrpSpPr>
      <p:grpSpPr>
        <a:xfrm>
          <a:off x="0" y="0"/>
          <a:ext cx="0" cy="0"/>
          <a:chOff x="0" y="0"/>
          <a:chExt cx="0" cy="0"/>
        </a:xfrm>
      </p:grpSpPr>
      <p:sp>
        <p:nvSpPr>
          <p:cNvPr id="219" name="Google Shape;219;p36"/>
          <p:cNvSpPr txBox="1">
            <a:spLocks noGrp="1"/>
          </p:cNvSpPr>
          <p:nvPr>
            <p:ph type="title"/>
          </p:nvPr>
        </p:nvSpPr>
        <p:spPr>
          <a:xfrm>
            <a:off x="3520440" y="1752603"/>
            <a:ext cx="44165520" cy="636270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5120"/>
              <a:buFont typeface="Roboto Condensed"/>
              <a:buNone/>
              <a:defRPr sz="15120" b="0" i="0">
                <a:latin typeface="Roboto Condensed"/>
                <a:ea typeface="Roboto Condensed"/>
                <a:cs typeface="Roboto Condensed"/>
                <a:sym typeface="Roboto Condensed"/>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0" name="Google Shape;220;p36"/>
          <p:cNvSpPr txBox="1">
            <a:spLocks noGrp="1"/>
          </p:cNvSpPr>
          <p:nvPr>
            <p:ph type="body" idx="1"/>
          </p:nvPr>
        </p:nvSpPr>
        <p:spPr>
          <a:xfrm>
            <a:off x="3520440" y="12435840"/>
            <a:ext cx="21522690" cy="18074640"/>
          </a:xfrm>
          <a:prstGeom prst="rect">
            <a:avLst/>
          </a:prstGeom>
          <a:noFill/>
          <a:ln>
            <a:noFill/>
          </a:ln>
        </p:spPr>
        <p:txBody>
          <a:bodyPr spcFirstLastPara="1" wrap="square" lIns="91425" tIns="45700" rIns="91425" bIns="45700" anchor="t" anchorCtr="0">
            <a:normAutofit/>
          </a:bodyPr>
          <a:lstStyle>
            <a:lvl1pPr marL="457200" lvl="0" indent="-815339" algn="l">
              <a:lnSpc>
                <a:spcPct val="150000"/>
              </a:lnSpc>
              <a:spcBef>
                <a:spcPts val="4200"/>
              </a:spcBef>
              <a:spcAft>
                <a:spcPts val="0"/>
              </a:spcAft>
              <a:buClr>
                <a:schemeClr val="dk1"/>
              </a:buClr>
              <a:buSzPts val="9240"/>
              <a:buChar char="•"/>
              <a:defRPr b="0" i="0">
                <a:latin typeface="Source Sans Pro"/>
                <a:ea typeface="Source Sans Pro"/>
                <a:cs typeface="Source Sans Pro"/>
                <a:sym typeface="Source Sans Pro"/>
              </a:defRPr>
            </a:lvl1pPr>
            <a:lvl2pPr marL="914400" lvl="1" indent="-815339" algn="l">
              <a:lnSpc>
                <a:spcPct val="150000"/>
              </a:lnSpc>
              <a:spcBef>
                <a:spcPts val="2100"/>
              </a:spcBef>
              <a:spcAft>
                <a:spcPts val="0"/>
              </a:spcAft>
              <a:buClr>
                <a:schemeClr val="dk1"/>
              </a:buClr>
              <a:buSzPts val="9240"/>
              <a:buChar char="•"/>
              <a:defRPr b="0" i="0">
                <a:latin typeface="Source Sans Pro"/>
                <a:ea typeface="Source Sans Pro"/>
                <a:cs typeface="Source Sans Pro"/>
                <a:sym typeface="Source Sans Pro"/>
              </a:defRPr>
            </a:lvl2pPr>
            <a:lvl3pPr marL="1371600" lvl="2" indent="-762000" algn="l">
              <a:lnSpc>
                <a:spcPct val="150000"/>
              </a:lnSpc>
              <a:spcBef>
                <a:spcPts val="2100"/>
              </a:spcBef>
              <a:spcAft>
                <a:spcPts val="0"/>
              </a:spcAft>
              <a:buClr>
                <a:schemeClr val="dk1"/>
              </a:buClr>
              <a:buSzPts val="8400"/>
              <a:buChar char="•"/>
              <a:defRPr b="0" i="0">
                <a:latin typeface="Source Sans Pro"/>
                <a:ea typeface="Source Sans Pro"/>
                <a:cs typeface="Source Sans Pro"/>
                <a:sym typeface="Source Sans Pro"/>
              </a:defRPr>
            </a:lvl3pPr>
            <a:lvl4pPr marL="1828800" lvl="3" indent="-708660" algn="l">
              <a:lnSpc>
                <a:spcPct val="150000"/>
              </a:lnSpc>
              <a:spcBef>
                <a:spcPts val="2100"/>
              </a:spcBef>
              <a:spcAft>
                <a:spcPts val="0"/>
              </a:spcAft>
              <a:buClr>
                <a:schemeClr val="dk1"/>
              </a:buClr>
              <a:buSzPts val="7560"/>
              <a:buChar char="•"/>
              <a:defRPr b="0" i="0">
                <a:latin typeface="Source Sans Pro"/>
                <a:ea typeface="Source Sans Pro"/>
                <a:cs typeface="Source Sans Pro"/>
                <a:sym typeface="Source Sans Pro"/>
              </a:defRPr>
            </a:lvl4pPr>
            <a:lvl5pPr marL="2286000" lvl="4" indent="-708660" algn="l">
              <a:lnSpc>
                <a:spcPct val="150000"/>
              </a:lnSpc>
              <a:spcBef>
                <a:spcPts val="2100"/>
              </a:spcBef>
              <a:spcAft>
                <a:spcPts val="0"/>
              </a:spcAft>
              <a:buClr>
                <a:schemeClr val="dk1"/>
              </a:buClr>
              <a:buSzPts val="7560"/>
              <a:buChar char="•"/>
              <a:defRPr b="0" i="0">
                <a:latin typeface="Source Sans Pro"/>
                <a:ea typeface="Source Sans Pro"/>
                <a:cs typeface="Source Sans Pro"/>
                <a:sym typeface="Source Sans Pro"/>
              </a:defRPr>
            </a:lvl5pPr>
            <a:lvl6pPr marL="2743200" lvl="5" indent="-342900" algn="l">
              <a:lnSpc>
                <a:spcPct val="90000"/>
              </a:lnSpc>
              <a:spcBef>
                <a:spcPts val="2100"/>
              </a:spcBef>
              <a:spcAft>
                <a:spcPts val="0"/>
              </a:spcAft>
              <a:buClr>
                <a:schemeClr val="dk1"/>
              </a:buClr>
              <a:buSzPts val="1800"/>
              <a:buChar char="•"/>
              <a:defRPr/>
            </a:lvl6pPr>
            <a:lvl7pPr marL="3200400" lvl="6" indent="-342900" algn="l">
              <a:lnSpc>
                <a:spcPct val="90000"/>
              </a:lnSpc>
              <a:spcBef>
                <a:spcPts val="2100"/>
              </a:spcBef>
              <a:spcAft>
                <a:spcPts val="0"/>
              </a:spcAft>
              <a:buClr>
                <a:schemeClr val="dk1"/>
              </a:buClr>
              <a:buSzPts val="1800"/>
              <a:buChar char="•"/>
              <a:defRPr/>
            </a:lvl7pPr>
            <a:lvl8pPr marL="3657600" lvl="7" indent="-342900" algn="l">
              <a:lnSpc>
                <a:spcPct val="90000"/>
              </a:lnSpc>
              <a:spcBef>
                <a:spcPts val="2100"/>
              </a:spcBef>
              <a:spcAft>
                <a:spcPts val="0"/>
              </a:spcAft>
              <a:buClr>
                <a:schemeClr val="dk1"/>
              </a:buClr>
              <a:buSzPts val="1800"/>
              <a:buChar char="•"/>
              <a:defRPr/>
            </a:lvl8pPr>
            <a:lvl9pPr marL="4114800" lvl="8" indent="-342900" algn="l">
              <a:lnSpc>
                <a:spcPct val="90000"/>
              </a:lnSpc>
              <a:spcBef>
                <a:spcPts val="2100"/>
              </a:spcBef>
              <a:spcAft>
                <a:spcPts val="0"/>
              </a:spcAft>
              <a:buClr>
                <a:schemeClr val="dk1"/>
              </a:buClr>
              <a:buSzPts val="1800"/>
              <a:buChar char="•"/>
              <a:defRPr/>
            </a:lvl9pPr>
          </a:lstStyle>
          <a:p>
            <a:endParaRPr/>
          </a:p>
        </p:txBody>
      </p:sp>
      <p:sp>
        <p:nvSpPr>
          <p:cNvPr id="221" name="Google Shape;221;p36"/>
          <p:cNvSpPr txBox="1">
            <a:spLocks noGrp="1"/>
          </p:cNvSpPr>
          <p:nvPr>
            <p:ph type="body" idx="2"/>
          </p:nvPr>
        </p:nvSpPr>
        <p:spPr>
          <a:xfrm>
            <a:off x="26163270" y="12435840"/>
            <a:ext cx="21522690" cy="18074640"/>
          </a:xfrm>
          <a:prstGeom prst="rect">
            <a:avLst/>
          </a:prstGeom>
          <a:noFill/>
          <a:ln>
            <a:noFill/>
          </a:ln>
        </p:spPr>
        <p:txBody>
          <a:bodyPr spcFirstLastPara="1" wrap="square" lIns="91425" tIns="45700" rIns="91425" bIns="45700" anchor="t" anchorCtr="0">
            <a:normAutofit/>
          </a:bodyPr>
          <a:lstStyle>
            <a:lvl1pPr marL="457200" lvl="0" indent="-815339" algn="l">
              <a:lnSpc>
                <a:spcPct val="150000"/>
              </a:lnSpc>
              <a:spcBef>
                <a:spcPts val="4200"/>
              </a:spcBef>
              <a:spcAft>
                <a:spcPts val="0"/>
              </a:spcAft>
              <a:buClr>
                <a:schemeClr val="dk1"/>
              </a:buClr>
              <a:buSzPts val="9240"/>
              <a:buChar char="•"/>
              <a:defRPr b="0" i="0">
                <a:latin typeface="Source Sans Pro"/>
                <a:ea typeface="Source Sans Pro"/>
                <a:cs typeface="Source Sans Pro"/>
                <a:sym typeface="Source Sans Pro"/>
              </a:defRPr>
            </a:lvl1pPr>
            <a:lvl2pPr marL="914400" lvl="1" indent="-815339" algn="l">
              <a:lnSpc>
                <a:spcPct val="150000"/>
              </a:lnSpc>
              <a:spcBef>
                <a:spcPts val="2100"/>
              </a:spcBef>
              <a:spcAft>
                <a:spcPts val="0"/>
              </a:spcAft>
              <a:buClr>
                <a:schemeClr val="dk1"/>
              </a:buClr>
              <a:buSzPts val="9240"/>
              <a:buChar char="•"/>
              <a:defRPr b="0" i="0">
                <a:latin typeface="Source Sans Pro"/>
                <a:ea typeface="Source Sans Pro"/>
                <a:cs typeface="Source Sans Pro"/>
                <a:sym typeface="Source Sans Pro"/>
              </a:defRPr>
            </a:lvl2pPr>
            <a:lvl3pPr marL="1371600" lvl="2" indent="-762000" algn="l">
              <a:lnSpc>
                <a:spcPct val="150000"/>
              </a:lnSpc>
              <a:spcBef>
                <a:spcPts val="2100"/>
              </a:spcBef>
              <a:spcAft>
                <a:spcPts val="0"/>
              </a:spcAft>
              <a:buClr>
                <a:schemeClr val="dk1"/>
              </a:buClr>
              <a:buSzPts val="8400"/>
              <a:buChar char="•"/>
              <a:defRPr b="0" i="0">
                <a:latin typeface="Source Sans Pro"/>
                <a:ea typeface="Source Sans Pro"/>
                <a:cs typeface="Source Sans Pro"/>
                <a:sym typeface="Source Sans Pro"/>
              </a:defRPr>
            </a:lvl3pPr>
            <a:lvl4pPr marL="1828800" lvl="3" indent="-708660" algn="l">
              <a:lnSpc>
                <a:spcPct val="150000"/>
              </a:lnSpc>
              <a:spcBef>
                <a:spcPts val="2100"/>
              </a:spcBef>
              <a:spcAft>
                <a:spcPts val="0"/>
              </a:spcAft>
              <a:buClr>
                <a:schemeClr val="dk1"/>
              </a:buClr>
              <a:buSzPts val="7560"/>
              <a:buChar char="•"/>
              <a:defRPr b="0" i="0">
                <a:latin typeface="Source Sans Pro"/>
                <a:ea typeface="Source Sans Pro"/>
                <a:cs typeface="Source Sans Pro"/>
                <a:sym typeface="Source Sans Pro"/>
              </a:defRPr>
            </a:lvl4pPr>
            <a:lvl5pPr marL="2286000" lvl="4" indent="-708660" algn="l">
              <a:lnSpc>
                <a:spcPct val="150000"/>
              </a:lnSpc>
              <a:spcBef>
                <a:spcPts val="2100"/>
              </a:spcBef>
              <a:spcAft>
                <a:spcPts val="0"/>
              </a:spcAft>
              <a:buClr>
                <a:schemeClr val="dk1"/>
              </a:buClr>
              <a:buSzPts val="7560"/>
              <a:buChar char="•"/>
              <a:defRPr b="0" i="0">
                <a:latin typeface="Source Sans Pro"/>
                <a:ea typeface="Source Sans Pro"/>
                <a:cs typeface="Source Sans Pro"/>
                <a:sym typeface="Source Sans Pro"/>
              </a:defRPr>
            </a:lvl5pPr>
            <a:lvl6pPr marL="2743200" lvl="5" indent="-342900" algn="l">
              <a:lnSpc>
                <a:spcPct val="90000"/>
              </a:lnSpc>
              <a:spcBef>
                <a:spcPts val="2100"/>
              </a:spcBef>
              <a:spcAft>
                <a:spcPts val="0"/>
              </a:spcAft>
              <a:buClr>
                <a:schemeClr val="dk1"/>
              </a:buClr>
              <a:buSzPts val="1800"/>
              <a:buChar char="•"/>
              <a:defRPr/>
            </a:lvl6pPr>
            <a:lvl7pPr marL="3200400" lvl="6" indent="-342900" algn="l">
              <a:lnSpc>
                <a:spcPct val="90000"/>
              </a:lnSpc>
              <a:spcBef>
                <a:spcPts val="2100"/>
              </a:spcBef>
              <a:spcAft>
                <a:spcPts val="0"/>
              </a:spcAft>
              <a:buClr>
                <a:schemeClr val="dk1"/>
              </a:buClr>
              <a:buSzPts val="1800"/>
              <a:buChar char="•"/>
              <a:defRPr/>
            </a:lvl7pPr>
            <a:lvl8pPr marL="3657600" lvl="7" indent="-342900" algn="l">
              <a:lnSpc>
                <a:spcPct val="90000"/>
              </a:lnSpc>
              <a:spcBef>
                <a:spcPts val="2100"/>
              </a:spcBef>
              <a:spcAft>
                <a:spcPts val="0"/>
              </a:spcAft>
              <a:buClr>
                <a:schemeClr val="dk1"/>
              </a:buClr>
              <a:buSzPts val="1800"/>
              <a:buChar char="•"/>
              <a:defRPr/>
            </a:lvl8pPr>
            <a:lvl9pPr marL="4114800" lvl="8" indent="-342900" algn="l">
              <a:lnSpc>
                <a:spcPct val="90000"/>
              </a:lnSpc>
              <a:spcBef>
                <a:spcPts val="2100"/>
              </a:spcBef>
              <a:spcAft>
                <a:spcPts val="0"/>
              </a:spcAft>
              <a:buClr>
                <a:schemeClr val="dk1"/>
              </a:buClr>
              <a:buSzPts val="1800"/>
              <a:buChar char="•"/>
              <a:defRPr/>
            </a:lvl9pPr>
          </a:lstStyle>
          <a:p>
            <a:endParaRPr/>
          </a:p>
        </p:txBody>
      </p:sp>
      <p:sp>
        <p:nvSpPr>
          <p:cNvPr id="222" name="Google Shape;222;p36"/>
          <p:cNvSpPr txBox="1">
            <a:spLocks noGrp="1"/>
          </p:cNvSpPr>
          <p:nvPr>
            <p:ph type="body" idx="3"/>
          </p:nvPr>
        </p:nvSpPr>
        <p:spPr>
          <a:xfrm>
            <a:off x="3520440" y="9773136"/>
            <a:ext cx="21522690" cy="1820208"/>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4200"/>
              </a:spcBef>
              <a:spcAft>
                <a:spcPts val="0"/>
              </a:spcAft>
              <a:buClr>
                <a:schemeClr val="accent3"/>
              </a:buClr>
              <a:buSzPts val="7560"/>
              <a:buNone/>
              <a:defRPr sz="7560" b="0" i="0">
                <a:solidFill>
                  <a:schemeClr val="accent3"/>
                </a:solidFill>
                <a:latin typeface="Source Sans Pro"/>
                <a:ea typeface="Source Sans Pro"/>
                <a:cs typeface="Source Sans Pro"/>
                <a:sym typeface="Source Sans Pro"/>
              </a:defRPr>
            </a:lvl1pPr>
            <a:lvl2pPr marL="914400" lvl="1" indent="-342900" algn="l">
              <a:lnSpc>
                <a:spcPct val="100000"/>
              </a:lnSpc>
              <a:spcBef>
                <a:spcPts val="2100"/>
              </a:spcBef>
              <a:spcAft>
                <a:spcPts val="0"/>
              </a:spcAft>
              <a:buClr>
                <a:schemeClr val="dk1"/>
              </a:buClr>
              <a:buSzPts val="1800"/>
              <a:buChar char="•"/>
              <a:defRPr/>
            </a:lvl2pPr>
            <a:lvl3pPr marL="1371600" lvl="2" indent="-342900" algn="l">
              <a:lnSpc>
                <a:spcPct val="100000"/>
              </a:lnSpc>
              <a:spcBef>
                <a:spcPts val="2100"/>
              </a:spcBef>
              <a:spcAft>
                <a:spcPts val="0"/>
              </a:spcAft>
              <a:buClr>
                <a:schemeClr val="dk1"/>
              </a:buClr>
              <a:buSzPts val="1800"/>
              <a:buChar char="•"/>
              <a:defRPr/>
            </a:lvl3pPr>
            <a:lvl4pPr marL="1828800" lvl="3" indent="-342900" algn="l">
              <a:lnSpc>
                <a:spcPct val="100000"/>
              </a:lnSpc>
              <a:spcBef>
                <a:spcPts val="2100"/>
              </a:spcBef>
              <a:spcAft>
                <a:spcPts val="0"/>
              </a:spcAft>
              <a:buClr>
                <a:schemeClr val="dk1"/>
              </a:buClr>
              <a:buSzPts val="1800"/>
              <a:buChar char="•"/>
              <a:defRPr/>
            </a:lvl4pPr>
            <a:lvl5pPr marL="2286000" lvl="4" indent="-342900" algn="l">
              <a:lnSpc>
                <a:spcPct val="100000"/>
              </a:lnSpc>
              <a:spcBef>
                <a:spcPts val="2100"/>
              </a:spcBef>
              <a:spcAft>
                <a:spcPts val="0"/>
              </a:spcAft>
              <a:buClr>
                <a:schemeClr val="dk1"/>
              </a:buClr>
              <a:buSzPts val="1800"/>
              <a:buChar char="•"/>
              <a:defRPr/>
            </a:lvl5pPr>
            <a:lvl6pPr marL="2743200" lvl="5" indent="-342900" algn="l">
              <a:lnSpc>
                <a:spcPct val="90000"/>
              </a:lnSpc>
              <a:spcBef>
                <a:spcPts val="2100"/>
              </a:spcBef>
              <a:spcAft>
                <a:spcPts val="0"/>
              </a:spcAft>
              <a:buClr>
                <a:schemeClr val="dk1"/>
              </a:buClr>
              <a:buSzPts val="1800"/>
              <a:buChar char="•"/>
              <a:defRPr/>
            </a:lvl6pPr>
            <a:lvl7pPr marL="3200400" lvl="6" indent="-342900" algn="l">
              <a:lnSpc>
                <a:spcPct val="90000"/>
              </a:lnSpc>
              <a:spcBef>
                <a:spcPts val="2100"/>
              </a:spcBef>
              <a:spcAft>
                <a:spcPts val="0"/>
              </a:spcAft>
              <a:buClr>
                <a:schemeClr val="dk1"/>
              </a:buClr>
              <a:buSzPts val="1800"/>
              <a:buChar char="•"/>
              <a:defRPr/>
            </a:lvl7pPr>
            <a:lvl8pPr marL="3657600" lvl="7" indent="-342900" algn="l">
              <a:lnSpc>
                <a:spcPct val="90000"/>
              </a:lnSpc>
              <a:spcBef>
                <a:spcPts val="2100"/>
              </a:spcBef>
              <a:spcAft>
                <a:spcPts val="0"/>
              </a:spcAft>
              <a:buClr>
                <a:schemeClr val="dk1"/>
              </a:buClr>
              <a:buSzPts val="1800"/>
              <a:buChar char="•"/>
              <a:defRPr/>
            </a:lvl8pPr>
            <a:lvl9pPr marL="4114800" lvl="8" indent="-342900" algn="l">
              <a:lnSpc>
                <a:spcPct val="90000"/>
              </a:lnSpc>
              <a:spcBef>
                <a:spcPts val="2100"/>
              </a:spcBef>
              <a:spcAft>
                <a:spcPts val="0"/>
              </a:spcAft>
              <a:buClr>
                <a:schemeClr val="dk1"/>
              </a:buClr>
              <a:buSzPts val="1800"/>
              <a:buChar char="•"/>
              <a:defRPr/>
            </a:lvl9pPr>
          </a:lstStyle>
          <a:p>
            <a:endParaRPr/>
          </a:p>
        </p:txBody>
      </p:sp>
      <p:sp>
        <p:nvSpPr>
          <p:cNvPr id="223" name="Google Shape;223;p36"/>
          <p:cNvSpPr txBox="1">
            <a:spLocks noGrp="1"/>
          </p:cNvSpPr>
          <p:nvPr>
            <p:ph type="body" idx="4"/>
          </p:nvPr>
        </p:nvSpPr>
        <p:spPr>
          <a:xfrm>
            <a:off x="26163270" y="9773136"/>
            <a:ext cx="21522690" cy="1820208"/>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4200"/>
              </a:spcBef>
              <a:spcAft>
                <a:spcPts val="0"/>
              </a:spcAft>
              <a:buClr>
                <a:schemeClr val="accent3"/>
              </a:buClr>
              <a:buSzPts val="7560"/>
              <a:buNone/>
              <a:defRPr sz="7560" b="0" i="0">
                <a:solidFill>
                  <a:schemeClr val="accent3"/>
                </a:solidFill>
                <a:latin typeface="Source Sans Pro"/>
                <a:ea typeface="Source Sans Pro"/>
                <a:cs typeface="Source Sans Pro"/>
                <a:sym typeface="Source Sans Pro"/>
              </a:defRPr>
            </a:lvl1pPr>
            <a:lvl2pPr marL="914400" lvl="1" indent="-342900" algn="l">
              <a:lnSpc>
                <a:spcPct val="100000"/>
              </a:lnSpc>
              <a:spcBef>
                <a:spcPts val="2100"/>
              </a:spcBef>
              <a:spcAft>
                <a:spcPts val="0"/>
              </a:spcAft>
              <a:buClr>
                <a:schemeClr val="dk1"/>
              </a:buClr>
              <a:buSzPts val="1800"/>
              <a:buChar char="•"/>
              <a:defRPr/>
            </a:lvl2pPr>
            <a:lvl3pPr marL="1371600" lvl="2" indent="-342900" algn="l">
              <a:lnSpc>
                <a:spcPct val="100000"/>
              </a:lnSpc>
              <a:spcBef>
                <a:spcPts val="2100"/>
              </a:spcBef>
              <a:spcAft>
                <a:spcPts val="0"/>
              </a:spcAft>
              <a:buClr>
                <a:schemeClr val="dk1"/>
              </a:buClr>
              <a:buSzPts val="1800"/>
              <a:buChar char="•"/>
              <a:defRPr/>
            </a:lvl3pPr>
            <a:lvl4pPr marL="1828800" lvl="3" indent="-342900" algn="l">
              <a:lnSpc>
                <a:spcPct val="100000"/>
              </a:lnSpc>
              <a:spcBef>
                <a:spcPts val="2100"/>
              </a:spcBef>
              <a:spcAft>
                <a:spcPts val="0"/>
              </a:spcAft>
              <a:buClr>
                <a:schemeClr val="dk1"/>
              </a:buClr>
              <a:buSzPts val="1800"/>
              <a:buChar char="•"/>
              <a:defRPr/>
            </a:lvl4pPr>
            <a:lvl5pPr marL="2286000" lvl="4" indent="-342900" algn="l">
              <a:lnSpc>
                <a:spcPct val="100000"/>
              </a:lnSpc>
              <a:spcBef>
                <a:spcPts val="2100"/>
              </a:spcBef>
              <a:spcAft>
                <a:spcPts val="0"/>
              </a:spcAft>
              <a:buClr>
                <a:schemeClr val="dk1"/>
              </a:buClr>
              <a:buSzPts val="1800"/>
              <a:buChar char="•"/>
              <a:defRPr/>
            </a:lvl5pPr>
            <a:lvl6pPr marL="2743200" lvl="5" indent="-342900" algn="l">
              <a:lnSpc>
                <a:spcPct val="90000"/>
              </a:lnSpc>
              <a:spcBef>
                <a:spcPts val="2100"/>
              </a:spcBef>
              <a:spcAft>
                <a:spcPts val="0"/>
              </a:spcAft>
              <a:buClr>
                <a:schemeClr val="dk1"/>
              </a:buClr>
              <a:buSzPts val="1800"/>
              <a:buChar char="•"/>
              <a:defRPr/>
            </a:lvl6pPr>
            <a:lvl7pPr marL="3200400" lvl="6" indent="-342900" algn="l">
              <a:lnSpc>
                <a:spcPct val="90000"/>
              </a:lnSpc>
              <a:spcBef>
                <a:spcPts val="2100"/>
              </a:spcBef>
              <a:spcAft>
                <a:spcPts val="0"/>
              </a:spcAft>
              <a:buClr>
                <a:schemeClr val="dk1"/>
              </a:buClr>
              <a:buSzPts val="1800"/>
              <a:buChar char="•"/>
              <a:defRPr/>
            </a:lvl7pPr>
            <a:lvl8pPr marL="3657600" lvl="7" indent="-342900" algn="l">
              <a:lnSpc>
                <a:spcPct val="90000"/>
              </a:lnSpc>
              <a:spcBef>
                <a:spcPts val="2100"/>
              </a:spcBef>
              <a:spcAft>
                <a:spcPts val="0"/>
              </a:spcAft>
              <a:buClr>
                <a:schemeClr val="dk1"/>
              </a:buClr>
              <a:buSzPts val="1800"/>
              <a:buChar char="•"/>
              <a:defRPr/>
            </a:lvl8pPr>
            <a:lvl9pPr marL="4114800" lvl="8" indent="-342900" algn="l">
              <a:lnSpc>
                <a:spcPct val="90000"/>
              </a:lnSpc>
              <a:spcBef>
                <a:spcPts val="2100"/>
              </a:spcBef>
              <a:spcAft>
                <a:spcPts val="0"/>
              </a:spcAft>
              <a:buClr>
                <a:schemeClr val="dk1"/>
              </a:buClr>
              <a:buSzPts val="1800"/>
              <a:buChar char="•"/>
              <a:defRPr/>
            </a:lvl9pPr>
          </a:lstStyle>
          <a:p>
            <a:endParaRPr/>
          </a:p>
        </p:txBody>
      </p:sp>
      <p:sp>
        <p:nvSpPr>
          <p:cNvPr id="224" name="Google Shape;224;p36"/>
          <p:cNvSpPr txBox="1">
            <a:spLocks noGrp="1"/>
          </p:cNvSpPr>
          <p:nvPr>
            <p:ph type="sldNum" idx="12"/>
          </p:nvPr>
        </p:nvSpPr>
        <p:spPr>
          <a:xfrm>
            <a:off x="36164520" y="30510482"/>
            <a:ext cx="11521440" cy="1752600"/>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sz="5040" b="1">
                <a:solidFill>
                  <a:schemeClr val="accent5"/>
                </a:solidFill>
                <a:latin typeface="Source Sans Pro"/>
                <a:ea typeface="Source Sans Pro"/>
                <a:cs typeface="Source Sans Pro"/>
                <a:sym typeface="Source Sans Pro"/>
              </a:defRPr>
            </a:lvl1pPr>
            <a:lvl2pPr marL="0" lvl="1" indent="0" algn="r">
              <a:spcBef>
                <a:spcPts val="0"/>
              </a:spcBef>
              <a:spcAft>
                <a:spcPts val="0"/>
              </a:spcAft>
              <a:buNone/>
              <a:defRPr sz="5040" b="1">
                <a:solidFill>
                  <a:schemeClr val="accent5"/>
                </a:solidFill>
                <a:latin typeface="Source Sans Pro"/>
                <a:ea typeface="Source Sans Pro"/>
                <a:cs typeface="Source Sans Pro"/>
                <a:sym typeface="Source Sans Pro"/>
              </a:defRPr>
            </a:lvl2pPr>
            <a:lvl3pPr marL="0" lvl="2" indent="0" algn="r">
              <a:spcBef>
                <a:spcPts val="0"/>
              </a:spcBef>
              <a:spcAft>
                <a:spcPts val="0"/>
              </a:spcAft>
              <a:buNone/>
              <a:defRPr sz="5040" b="1">
                <a:solidFill>
                  <a:schemeClr val="accent5"/>
                </a:solidFill>
                <a:latin typeface="Source Sans Pro"/>
                <a:ea typeface="Source Sans Pro"/>
                <a:cs typeface="Source Sans Pro"/>
                <a:sym typeface="Source Sans Pro"/>
              </a:defRPr>
            </a:lvl3pPr>
            <a:lvl4pPr marL="0" lvl="3" indent="0" algn="r">
              <a:spcBef>
                <a:spcPts val="0"/>
              </a:spcBef>
              <a:spcAft>
                <a:spcPts val="0"/>
              </a:spcAft>
              <a:buNone/>
              <a:defRPr sz="5040" b="1">
                <a:solidFill>
                  <a:schemeClr val="accent5"/>
                </a:solidFill>
                <a:latin typeface="Source Sans Pro"/>
                <a:ea typeface="Source Sans Pro"/>
                <a:cs typeface="Source Sans Pro"/>
                <a:sym typeface="Source Sans Pro"/>
              </a:defRPr>
            </a:lvl4pPr>
            <a:lvl5pPr marL="0" lvl="4" indent="0" algn="r">
              <a:spcBef>
                <a:spcPts val="0"/>
              </a:spcBef>
              <a:spcAft>
                <a:spcPts val="0"/>
              </a:spcAft>
              <a:buNone/>
              <a:defRPr sz="5040" b="1">
                <a:solidFill>
                  <a:schemeClr val="accent5"/>
                </a:solidFill>
                <a:latin typeface="Source Sans Pro"/>
                <a:ea typeface="Source Sans Pro"/>
                <a:cs typeface="Source Sans Pro"/>
                <a:sym typeface="Source Sans Pro"/>
              </a:defRPr>
            </a:lvl5pPr>
            <a:lvl6pPr marL="0" lvl="5" indent="0" algn="r">
              <a:spcBef>
                <a:spcPts val="0"/>
              </a:spcBef>
              <a:spcAft>
                <a:spcPts val="0"/>
              </a:spcAft>
              <a:buNone/>
              <a:defRPr sz="5040" b="1">
                <a:solidFill>
                  <a:schemeClr val="accent5"/>
                </a:solidFill>
                <a:latin typeface="Source Sans Pro"/>
                <a:ea typeface="Source Sans Pro"/>
                <a:cs typeface="Source Sans Pro"/>
                <a:sym typeface="Source Sans Pro"/>
              </a:defRPr>
            </a:lvl6pPr>
            <a:lvl7pPr marL="0" lvl="6" indent="0" algn="r">
              <a:spcBef>
                <a:spcPts val="0"/>
              </a:spcBef>
              <a:spcAft>
                <a:spcPts val="0"/>
              </a:spcAft>
              <a:buNone/>
              <a:defRPr sz="5040" b="1">
                <a:solidFill>
                  <a:schemeClr val="accent5"/>
                </a:solidFill>
                <a:latin typeface="Source Sans Pro"/>
                <a:ea typeface="Source Sans Pro"/>
                <a:cs typeface="Source Sans Pro"/>
                <a:sym typeface="Source Sans Pro"/>
              </a:defRPr>
            </a:lvl7pPr>
            <a:lvl8pPr marL="0" lvl="7" indent="0" algn="r">
              <a:spcBef>
                <a:spcPts val="0"/>
              </a:spcBef>
              <a:spcAft>
                <a:spcPts val="0"/>
              </a:spcAft>
              <a:buNone/>
              <a:defRPr sz="5040" b="1">
                <a:solidFill>
                  <a:schemeClr val="accent5"/>
                </a:solidFill>
                <a:latin typeface="Source Sans Pro"/>
                <a:ea typeface="Source Sans Pro"/>
                <a:cs typeface="Source Sans Pro"/>
                <a:sym typeface="Source Sans Pro"/>
              </a:defRPr>
            </a:lvl8pPr>
            <a:lvl9pPr marL="0" lvl="8" indent="0" algn="r">
              <a:spcBef>
                <a:spcPts val="0"/>
              </a:spcBef>
              <a:spcAft>
                <a:spcPts val="0"/>
              </a:spcAft>
              <a:buNone/>
              <a:defRPr sz="5040" b="1">
                <a:solidFill>
                  <a:schemeClr val="accent5"/>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US"/>
              <a:t>‹#›</a:t>
            </a:fld>
            <a:endParaRPr/>
          </a:p>
        </p:txBody>
      </p:sp>
      <p:sp>
        <p:nvSpPr>
          <p:cNvPr id="225" name="Google Shape;225;p36"/>
          <p:cNvSpPr/>
          <p:nvPr/>
        </p:nvSpPr>
        <p:spPr>
          <a:xfrm rot="5400000">
            <a:off x="-2351849" y="4104449"/>
            <a:ext cx="6320731" cy="1617038"/>
          </a:xfrm>
          <a:prstGeom prst="round2SameRect">
            <a:avLst>
              <a:gd name="adj1" fmla="val 16667"/>
              <a:gd name="adj2" fmla="val 0"/>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2260" b="0" i="0">
              <a:solidFill>
                <a:schemeClr val="lt1"/>
              </a:solidFill>
              <a:latin typeface="Source Sans Pro"/>
              <a:ea typeface="Source Sans Pro"/>
              <a:cs typeface="Source Sans Pro"/>
              <a:sym typeface="Source Sans Pro"/>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le, Super Title, Section Titles, and 2 Content">
  <p:cSld name="Title, Super Title, Section Titles, and 2 Content">
    <p:spTree>
      <p:nvGrpSpPr>
        <p:cNvPr id="1" name="Shape 226"/>
        <p:cNvGrpSpPr/>
        <p:nvPr/>
      </p:nvGrpSpPr>
      <p:grpSpPr>
        <a:xfrm>
          <a:off x="0" y="0"/>
          <a:ext cx="0" cy="0"/>
          <a:chOff x="0" y="0"/>
          <a:chExt cx="0" cy="0"/>
        </a:xfrm>
      </p:grpSpPr>
      <p:sp>
        <p:nvSpPr>
          <p:cNvPr id="227" name="Google Shape;227;p37"/>
          <p:cNvSpPr txBox="1">
            <a:spLocks noGrp="1"/>
          </p:cNvSpPr>
          <p:nvPr>
            <p:ph type="body" idx="1"/>
          </p:nvPr>
        </p:nvSpPr>
        <p:spPr>
          <a:xfrm>
            <a:off x="3520440" y="12435840"/>
            <a:ext cx="21522690" cy="18074640"/>
          </a:xfrm>
          <a:prstGeom prst="rect">
            <a:avLst/>
          </a:prstGeom>
          <a:noFill/>
          <a:ln>
            <a:noFill/>
          </a:ln>
        </p:spPr>
        <p:txBody>
          <a:bodyPr spcFirstLastPara="1" wrap="square" lIns="91425" tIns="45700" rIns="91425" bIns="45700" anchor="t" anchorCtr="0">
            <a:normAutofit/>
          </a:bodyPr>
          <a:lstStyle>
            <a:lvl1pPr marL="457200" lvl="0" indent="-815339" algn="l">
              <a:lnSpc>
                <a:spcPct val="150000"/>
              </a:lnSpc>
              <a:spcBef>
                <a:spcPts val="4200"/>
              </a:spcBef>
              <a:spcAft>
                <a:spcPts val="0"/>
              </a:spcAft>
              <a:buClr>
                <a:schemeClr val="dk1"/>
              </a:buClr>
              <a:buSzPts val="9240"/>
              <a:buChar char="•"/>
              <a:defRPr b="0" i="0">
                <a:latin typeface="Source Sans Pro"/>
                <a:ea typeface="Source Sans Pro"/>
                <a:cs typeface="Source Sans Pro"/>
                <a:sym typeface="Source Sans Pro"/>
              </a:defRPr>
            </a:lvl1pPr>
            <a:lvl2pPr marL="914400" lvl="1" indent="-815339" algn="l">
              <a:lnSpc>
                <a:spcPct val="150000"/>
              </a:lnSpc>
              <a:spcBef>
                <a:spcPts val="2100"/>
              </a:spcBef>
              <a:spcAft>
                <a:spcPts val="0"/>
              </a:spcAft>
              <a:buClr>
                <a:schemeClr val="dk1"/>
              </a:buClr>
              <a:buSzPts val="9240"/>
              <a:buChar char="•"/>
              <a:defRPr b="0" i="0">
                <a:latin typeface="Source Sans Pro"/>
                <a:ea typeface="Source Sans Pro"/>
                <a:cs typeface="Source Sans Pro"/>
                <a:sym typeface="Source Sans Pro"/>
              </a:defRPr>
            </a:lvl2pPr>
            <a:lvl3pPr marL="1371600" lvl="2" indent="-762000" algn="l">
              <a:lnSpc>
                <a:spcPct val="150000"/>
              </a:lnSpc>
              <a:spcBef>
                <a:spcPts val="2100"/>
              </a:spcBef>
              <a:spcAft>
                <a:spcPts val="0"/>
              </a:spcAft>
              <a:buClr>
                <a:schemeClr val="dk1"/>
              </a:buClr>
              <a:buSzPts val="8400"/>
              <a:buChar char="•"/>
              <a:defRPr b="0" i="0">
                <a:latin typeface="Source Sans Pro"/>
                <a:ea typeface="Source Sans Pro"/>
                <a:cs typeface="Source Sans Pro"/>
                <a:sym typeface="Source Sans Pro"/>
              </a:defRPr>
            </a:lvl3pPr>
            <a:lvl4pPr marL="1828800" lvl="3" indent="-708660" algn="l">
              <a:lnSpc>
                <a:spcPct val="150000"/>
              </a:lnSpc>
              <a:spcBef>
                <a:spcPts val="2100"/>
              </a:spcBef>
              <a:spcAft>
                <a:spcPts val="0"/>
              </a:spcAft>
              <a:buClr>
                <a:schemeClr val="dk1"/>
              </a:buClr>
              <a:buSzPts val="7560"/>
              <a:buChar char="•"/>
              <a:defRPr b="0" i="0">
                <a:latin typeface="Source Sans Pro"/>
                <a:ea typeface="Source Sans Pro"/>
                <a:cs typeface="Source Sans Pro"/>
                <a:sym typeface="Source Sans Pro"/>
              </a:defRPr>
            </a:lvl4pPr>
            <a:lvl5pPr marL="2286000" lvl="4" indent="-708660" algn="l">
              <a:lnSpc>
                <a:spcPct val="150000"/>
              </a:lnSpc>
              <a:spcBef>
                <a:spcPts val="2100"/>
              </a:spcBef>
              <a:spcAft>
                <a:spcPts val="0"/>
              </a:spcAft>
              <a:buClr>
                <a:schemeClr val="dk1"/>
              </a:buClr>
              <a:buSzPts val="7560"/>
              <a:buChar char="•"/>
              <a:defRPr b="0" i="0">
                <a:latin typeface="Source Sans Pro"/>
                <a:ea typeface="Source Sans Pro"/>
                <a:cs typeface="Source Sans Pro"/>
                <a:sym typeface="Source Sans Pro"/>
              </a:defRPr>
            </a:lvl5pPr>
            <a:lvl6pPr marL="2743200" lvl="5" indent="-342900" algn="l">
              <a:lnSpc>
                <a:spcPct val="90000"/>
              </a:lnSpc>
              <a:spcBef>
                <a:spcPts val="2100"/>
              </a:spcBef>
              <a:spcAft>
                <a:spcPts val="0"/>
              </a:spcAft>
              <a:buClr>
                <a:schemeClr val="dk1"/>
              </a:buClr>
              <a:buSzPts val="1800"/>
              <a:buChar char="•"/>
              <a:defRPr/>
            </a:lvl6pPr>
            <a:lvl7pPr marL="3200400" lvl="6" indent="-342900" algn="l">
              <a:lnSpc>
                <a:spcPct val="90000"/>
              </a:lnSpc>
              <a:spcBef>
                <a:spcPts val="2100"/>
              </a:spcBef>
              <a:spcAft>
                <a:spcPts val="0"/>
              </a:spcAft>
              <a:buClr>
                <a:schemeClr val="dk1"/>
              </a:buClr>
              <a:buSzPts val="1800"/>
              <a:buChar char="•"/>
              <a:defRPr/>
            </a:lvl7pPr>
            <a:lvl8pPr marL="3657600" lvl="7" indent="-342900" algn="l">
              <a:lnSpc>
                <a:spcPct val="90000"/>
              </a:lnSpc>
              <a:spcBef>
                <a:spcPts val="2100"/>
              </a:spcBef>
              <a:spcAft>
                <a:spcPts val="0"/>
              </a:spcAft>
              <a:buClr>
                <a:schemeClr val="dk1"/>
              </a:buClr>
              <a:buSzPts val="1800"/>
              <a:buChar char="•"/>
              <a:defRPr/>
            </a:lvl8pPr>
            <a:lvl9pPr marL="4114800" lvl="8" indent="-342900" algn="l">
              <a:lnSpc>
                <a:spcPct val="90000"/>
              </a:lnSpc>
              <a:spcBef>
                <a:spcPts val="2100"/>
              </a:spcBef>
              <a:spcAft>
                <a:spcPts val="0"/>
              </a:spcAft>
              <a:buClr>
                <a:schemeClr val="dk1"/>
              </a:buClr>
              <a:buSzPts val="1800"/>
              <a:buChar char="•"/>
              <a:defRPr/>
            </a:lvl9pPr>
          </a:lstStyle>
          <a:p>
            <a:endParaRPr/>
          </a:p>
        </p:txBody>
      </p:sp>
      <p:sp>
        <p:nvSpPr>
          <p:cNvPr id="228" name="Google Shape;228;p37"/>
          <p:cNvSpPr txBox="1">
            <a:spLocks noGrp="1"/>
          </p:cNvSpPr>
          <p:nvPr>
            <p:ph type="body" idx="2"/>
          </p:nvPr>
        </p:nvSpPr>
        <p:spPr>
          <a:xfrm>
            <a:off x="26163270" y="12435840"/>
            <a:ext cx="21522690" cy="18074640"/>
          </a:xfrm>
          <a:prstGeom prst="rect">
            <a:avLst/>
          </a:prstGeom>
          <a:noFill/>
          <a:ln>
            <a:noFill/>
          </a:ln>
        </p:spPr>
        <p:txBody>
          <a:bodyPr spcFirstLastPara="1" wrap="square" lIns="91425" tIns="45700" rIns="91425" bIns="45700" anchor="t" anchorCtr="0">
            <a:normAutofit/>
          </a:bodyPr>
          <a:lstStyle>
            <a:lvl1pPr marL="457200" lvl="0" indent="-815339" algn="l">
              <a:lnSpc>
                <a:spcPct val="150000"/>
              </a:lnSpc>
              <a:spcBef>
                <a:spcPts val="4200"/>
              </a:spcBef>
              <a:spcAft>
                <a:spcPts val="0"/>
              </a:spcAft>
              <a:buClr>
                <a:schemeClr val="dk1"/>
              </a:buClr>
              <a:buSzPts val="9240"/>
              <a:buChar char="•"/>
              <a:defRPr b="0" i="0">
                <a:latin typeface="Source Sans Pro"/>
                <a:ea typeface="Source Sans Pro"/>
                <a:cs typeface="Source Sans Pro"/>
                <a:sym typeface="Source Sans Pro"/>
              </a:defRPr>
            </a:lvl1pPr>
            <a:lvl2pPr marL="914400" lvl="1" indent="-815339" algn="l">
              <a:lnSpc>
                <a:spcPct val="150000"/>
              </a:lnSpc>
              <a:spcBef>
                <a:spcPts val="2100"/>
              </a:spcBef>
              <a:spcAft>
                <a:spcPts val="0"/>
              </a:spcAft>
              <a:buClr>
                <a:schemeClr val="dk1"/>
              </a:buClr>
              <a:buSzPts val="9240"/>
              <a:buChar char="•"/>
              <a:defRPr b="0" i="0">
                <a:latin typeface="Source Sans Pro"/>
                <a:ea typeface="Source Sans Pro"/>
                <a:cs typeface="Source Sans Pro"/>
                <a:sym typeface="Source Sans Pro"/>
              </a:defRPr>
            </a:lvl2pPr>
            <a:lvl3pPr marL="1371600" lvl="2" indent="-762000" algn="l">
              <a:lnSpc>
                <a:spcPct val="150000"/>
              </a:lnSpc>
              <a:spcBef>
                <a:spcPts val="2100"/>
              </a:spcBef>
              <a:spcAft>
                <a:spcPts val="0"/>
              </a:spcAft>
              <a:buClr>
                <a:schemeClr val="dk1"/>
              </a:buClr>
              <a:buSzPts val="8400"/>
              <a:buChar char="•"/>
              <a:defRPr b="0" i="0">
                <a:latin typeface="Source Sans Pro"/>
                <a:ea typeface="Source Sans Pro"/>
                <a:cs typeface="Source Sans Pro"/>
                <a:sym typeface="Source Sans Pro"/>
              </a:defRPr>
            </a:lvl3pPr>
            <a:lvl4pPr marL="1828800" lvl="3" indent="-708660" algn="l">
              <a:lnSpc>
                <a:spcPct val="150000"/>
              </a:lnSpc>
              <a:spcBef>
                <a:spcPts val="2100"/>
              </a:spcBef>
              <a:spcAft>
                <a:spcPts val="0"/>
              </a:spcAft>
              <a:buClr>
                <a:schemeClr val="dk1"/>
              </a:buClr>
              <a:buSzPts val="7560"/>
              <a:buChar char="•"/>
              <a:defRPr b="0" i="0">
                <a:latin typeface="Source Sans Pro"/>
                <a:ea typeface="Source Sans Pro"/>
                <a:cs typeface="Source Sans Pro"/>
                <a:sym typeface="Source Sans Pro"/>
              </a:defRPr>
            </a:lvl4pPr>
            <a:lvl5pPr marL="2286000" lvl="4" indent="-708660" algn="l">
              <a:lnSpc>
                <a:spcPct val="150000"/>
              </a:lnSpc>
              <a:spcBef>
                <a:spcPts val="2100"/>
              </a:spcBef>
              <a:spcAft>
                <a:spcPts val="0"/>
              </a:spcAft>
              <a:buClr>
                <a:schemeClr val="dk1"/>
              </a:buClr>
              <a:buSzPts val="7560"/>
              <a:buChar char="•"/>
              <a:defRPr b="0" i="0">
                <a:latin typeface="Source Sans Pro"/>
                <a:ea typeface="Source Sans Pro"/>
                <a:cs typeface="Source Sans Pro"/>
                <a:sym typeface="Source Sans Pro"/>
              </a:defRPr>
            </a:lvl5pPr>
            <a:lvl6pPr marL="2743200" lvl="5" indent="-342900" algn="l">
              <a:lnSpc>
                <a:spcPct val="90000"/>
              </a:lnSpc>
              <a:spcBef>
                <a:spcPts val="2100"/>
              </a:spcBef>
              <a:spcAft>
                <a:spcPts val="0"/>
              </a:spcAft>
              <a:buClr>
                <a:schemeClr val="dk1"/>
              </a:buClr>
              <a:buSzPts val="1800"/>
              <a:buChar char="•"/>
              <a:defRPr/>
            </a:lvl6pPr>
            <a:lvl7pPr marL="3200400" lvl="6" indent="-342900" algn="l">
              <a:lnSpc>
                <a:spcPct val="90000"/>
              </a:lnSpc>
              <a:spcBef>
                <a:spcPts val="2100"/>
              </a:spcBef>
              <a:spcAft>
                <a:spcPts val="0"/>
              </a:spcAft>
              <a:buClr>
                <a:schemeClr val="dk1"/>
              </a:buClr>
              <a:buSzPts val="1800"/>
              <a:buChar char="•"/>
              <a:defRPr/>
            </a:lvl7pPr>
            <a:lvl8pPr marL="3657600" lvl="7" indent="-342900" algn="l">
              <a:lnSpc>
                <a:spcPct val="90000"/>
              </a:lnSpc>
              <a:spcBef>
                <a:spcPts val="2100"/>
              </a:spcBef>
              <a:spcAft>
                <a:spcPts val="0"/>
              </a:spcAft>
              <a:buClr>
                <a:schemeClr val="dk1"/>
              </a:buClr>
              <a:buSzPts val="1800"/>
              <a:buChar char="•"/>
              <a:defRPr/>
            </a:lvl8pPr>
            <a:lvl9pPr marL="4114800" lvl="8" indent="-342900" algn="l">
              <a:lnSpc>
                <a:spcPct val="90000"/>
              </a:lnSpc>
              <a:spcBef>
                <a:spcPts val="2100"/>
              </a:spcBef>
              <a:spcAft>
                <a:spcPts val="0"/>
              </a:spcAft>
              <a:buClr>
                <a:schemeClr val="dk1"/>
              </a:buClr>
              <a:buSzPts val="1800"/>
              <a:buChar char="•"/>
              <a:defRPr/>
            </a:lvl9pPr>
          </a:lstStyle>
          <a:p>
            <a:endParaRPr/>
          </a:p>
        </p:txBody>
      </p:sp>
      <p:sp>
        <p:nvSpPr>
          <p:cNvPr id="229" name="Google Shape;229;p37"/>
          <p:cNvSpPr txBox="1">
            <a:spLocks noGrp="1"/>
          </p:cNvSpPr>
          <p:nvPr>
            <p:ph type="body" idx="3"/>
          </p:nvPr>
        </p:nvSpPr>
        <p:spPr>
          <a:xfrm>
            <a:off x="3520440" y="9773136"/>
            <a:ext cx="21522690" cy="1820208"/>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4200"/>
              </a:spcBef>
              <a:spcAft>
                <a:spcPts val="0"/>
              </a:spcAft>
              <a:buClr>
                <a:schemeClr val="accent3"/>
              </a:buClr>
              <a:buSzPts val="7560"/>
              <a:buNone/>
              <a:defRPr sz="7560" b="0" i="0">
                <a:solidFill>
                  <a:schemeClr val="accent3"/>
                </a:solidFill>
                <a:latin typeface="Source Sans Pro"/>
                <a:ea typeface="Source Sans Pro"/>
                <a:cs typeface="Source Sans Pro"/>
                <a:sym typeface="Source Sans Pro"/>
              </a:defRPr>
            </a:lvl1pPr>
            <a:lvl2pPr marL="914400" lvl="1" indent="-342900" algn="l">
              <a:lnSpc>
                <a:spcPct val="100000"/>
              </a:lnSpc>
              <a:spcBef>
                <a:spcPts val="2100"/>
              </a:spcBef>
              <a:spcAft>
                <a:spcPts val="0"/>
              </a:spcAft>
              <a:buClr>
                <a:schemeClr val="dk1"/>
              </a:buClr>
              <a:buSzPts val="1800"/>
              <a:buChar char="•"/>
              <a:defRPr/>
            </a:lvl2pPr>
            <a:lvl3pPr marL="1371600" lvl="2" indent="-342900" algn="l">
              <a:lnSpc>
                <a:spcPct val="100000"/>
              </a:lnSpc>
              <a:spcBef>
                <a:spcPts val="2100"/>
              </a:spcBef>
              <a:spcAft>
                <a:spcPts val="0"/>
              </a:spcAft>
              <a:buClr>
                <a:schemeClr val="dk1"/>
              </a:buClr>
              <a:buSzPts val="1800"/>
              <a:buChar char="•"/>
              <a:defRPr/>
            </a:lvl3pPr>
            <a:lvl4pPr marL="1828800" lvl="3" indent="-342900" algn="l">
              <a:lnSpc>
                <a:spcPct val="100000"/>
              </a:lnSpc>
              <a:spcBef>
                <a:spcPts val="2100"/>
              </a:spcBef>
              <a:spcAft>
                <a:spcPts val="0"/>
              </a:spcAft>
              <a:buClr>
                <a:schemeClr val="dk1"/>
              </a:buClr>
              <a:buSzPts val="1800"/>
              <a:buChar char="•"/>
              <a:defRPr/>
            </a:lvl4pPr>
            <a:lvl5pPr marL="2286000" lvl="4" indent="-342900" algn="l">
              <a:lnSpc>
                <a:spcPct val="100000"/>
              </a:lnSpc>
              <a:spcBef>
                <a:spcPts val="2100"/>
              </a:spcBef>
              <a:spcAft>
                <a:spcPts val="0"/>
              </a:spcAft>
              <a:buClr>
                <a:schemeClr val="dk1"/>
              </a:buClr>
              <a:buSzPts val="1800"/>
              <a:buChar char="•"/>
              <a:defRPr/>
            </a:lvl5pPr>
            <a:lvl6pPr marL="2743200" lvl="5" indent="-342900" algn="l">
              <a:lnSpc>
                <a:spcPct val="90000"/>
              </a:lnSpc>
              <a:spcBef>
                <a:spcPts val="2100"/>
              </a:spcBef>
              <a:spcAft>
                <a:spcPts val="0"/>
              </a:spcAft>
              <a:buClr>
                <a:schemeClr val="dk1"/>
              </a:buClr>
              <a:buSzPts val="1800"/>
              <a:buChar char="•"/>
              <a:defRPr/>
            </a:lvl6pPr>
            <a:lvl7pPr marL="3200400" lvl="6" indent="-342900" algn="l">
              <a:lnSpc>
                <a:spcPct val="90000"/>
              </a:lnSpc>
              <a:spcBef>
                <a:spcPts val="2100"/>
              </a:spcBef>
              <a:spcAft>
                <a:spcPts val="0"/>
              </a:spcAft>
              <a:buClr>
                <a:schemeClr val="dk1"/>
              </a:buClr>
              <a:buSzPts val="1800"/>
              <a:buChar char="•"/>
              <a:defRPr/>
            </a:lvl7pPr>
            <a:lvl8pPr marL="3657600" lvl="7" indent="-342900" algn="l">
              <a:lnSpc>
                <a:spcPct val="90000"/>
              </a:lnSpc>
              <a:spcBef>
                <a:spcPts val="2100"/>
              </a:spcBef>
              <a:spcAft>
                <a:spcPts val="0"/>
              </a:spcAft>
              <a:buClr>
                <a:schemeClr val="dk1"/>
              </a:buClr>
              <a:buSzPts val="1800"/>
              <a:buChar char="•"/>
              <a:defRPr/>
            </a:lvl8pPr>
            <a:lvl9pPr marL="4114800" lvl="8" indent="-342900" algn="l">
              <a:lnSpc>
                <a:spcPct val="90000"/>
              </a:lnSpc>
              <a:spcBef>
                <a:spcPts val="2100"/>
              </a:spcBef>
              <a:spcAft>
                <a:spcPts val="0"/>
              </a:spcAft>
              <a:buClr>
                <a:schemeClr val="dk1"/>
              </a:buClr>
              <a:buSzPts val="1800"/>
              <a:buChar char="•"/>
              <a:defRPr/>
            </a:lvl9pPr>
          </a:lstStyle>
          <a:p>
            <a:endParaRPr/>
          </a:p>
        </p:txBody>
      </p:sp>
      <p:sp>
        <p:nvSpPr>
          <p:cNvPr id="230" name="Google Shape;230;p37"/>
          <p:cNvSpPr txBox="1">
            <a:spLocks noGrp="1"/>
          </p:cNvSpPr>
          <p:nvPr>
            <p:ph type="body" idx="4"/>
          </p:nvPr>
        </p:nvSpPr>
        <p:spPr>
          <a:xfrm>
            <a:off x="26163270" y="9773136"/>
            <a:ext cx="21522690" cy="1820208"/>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4200"/>
              </a:spcBef>
              <a:spcAft>
                <a:spcPts val="0"/>
              </a:spcAft>
              <a:buClr>
                <a:schemeClr val="accent3"/>
              </a:buClr>
              <a:buSzPts val="7560"/>
              <a:buNone/>
              <a:defRPr sz="7560" b="0" i="0">
                <a:solidFill>
                  <a:schemeClr val="accent3"/>
                </a:solidFill>
                <a:latin typeface="Source Sans Pro"/>
                <a:ea typeface="Source Sans Pro"/>
                <a:cs typeface="Source Sans Pro"/>
                <a:sym typeface="Source Sans Pro"/>
              </a:defRPr>
            </a:lvl1pPr>
            <a:lvl2pPr marL="914400" lvl="1" indent="-342900" algn="l">
              <a:lnSpc>
                <a:spcPct val="100000"/>
              </a:lnSpc>
              <a:spcBef>
                <a:spcPts val="2100"/>
              </a:spcBef>
              <a:spcAft>
                <a:spcPts val="0"/>
              </a:spcAft>
              <a:buClr>
                <a:schemeClr val="dk1"/>
              </a:buClr>
              <a:buSzPts val="1800"/>
              <a:buChar char="•"/>
              <a:defRPr/>
            </a:lvl2pPr>
            <a:lvl3pPr marL="1371600" lvl="2" indent="-342900" algn="l">
              <a:lnSpc>
                <a:spcPct val="100000"/>
              </a:lnSpc>
              <a:spcBef>
                <a:spcPts val="2100"/>
              </a:spcBef>
              <a:spcAft>
                <a:spcPts val="0"/>
              </a:spcAft>
              <a:buClr>
                <a:schemeClr val="dk1"/>
              </a:buClr>
              <a:buSzPts val="1800"/>
              <a:buChar char="•"/>
              <a:defRPr/>
            </a:lvl3pPr>
            <a:lvl4pPr marL="1828800" lvl="3" indent="-342900" algn="l">
              <a:lnSpc>
                <a:spcPct val="100000"/>
              </a:lnSpc>
              <a:spcBef>
                <a:spcPts val="2100"/>
              </a:spcBef>
              <a:spcAft>
                <a:spcPts val="0"/>
              </a:spcAft>
              <a:buClr>
                <a:schemeClr val="dk1"/>
              </a:buClr>
              <a:buSzPts val="1800"/>
              <a:buChar char="•"/>
              <a:defRPr/>
            </a:lvl4pPr>
            <a:lvl5pPr marL="2286000" lvl="4" indent="-342900" algn="l">
              <a:lnSpc>
                <a:spcPct val="100000"/>
              </a:lnSpc>
              <a:spcBef>
                <a:spcPts val="2100"/>
              </a:spcBef>
              <a:spcAft>
                <a:spcPts val="0"/>
              </a:spcAft>
              <a:buClr>
                <a:schemeClr val="dk1"/>
              </a:buClr>
              <a:buSzPts val="1800"/>
              <a:buChar char="•"/>
              <a:defRPr/>
            </a:lvl5pPr>
            <a:lvl6pPr marL="2743200" lvl="5" indent="-342900" algn="l">
              <a:lnSpc>
                <a:spcPct val="90000"/>
              </a:lnSpc>
              <a:spcBef>
                <a:spcPts val="2100"/>
              </a:spcBef>
              <a:spcAft>
                <a:spcPts val="0"/>
              </a:spcAft>
              <a:buClr>
                <a:schemeClr val="dk1"/>
              </a:buClr>
              <a:buSzPts val="1800"/>
              <a:buChar char="•"/>
              <a:defRPr/>
            </a:lvl6pPr>
            <a:lvl7pPr marL="3200400" lvl="6" indent="-342900" algn="l">
              <a:lnSpc>
                <a:spcPct val="90000"/>
              </a:lnSpc>
              <a:spcBef>
                <a:spcPts val="2100"/>
              </a:spcBef>
              <a:spcAft>
                <a:spcPts val="0"/>
              </a:spcAft>
              <a:buClr>
                <a:schemeClr val="dk1"/>
              </a:buClr>
              <a:buSzPts val="1800"/>
              <a:buChar char="•"/>
              <a:defRPr/>
            </a:lvl7pPr>
            <a:lvl8pPr marL="3657600" lvl="7" indent="-342900" algn="l">
              <a:lnSpc>
                <a:spcPct val="90000"/>
              </a:lnSpc>
              <a:spcBef>
                <a:spcPts val="2100"/>
              </a:spcBef>
              <a:spcAft>
                <a:spcPts val="0"/>
              </a:spcAft>
              <a:buClr>
                <a:schemeClr val="dk1"/>
              </a:buClr>
              <a:buSzPts val="1800"/>
              <a:buChar char="•"/>
              <a:defRPr/>
            </a:lvl8pPr>
            <a:lvl9pPr marL="4114800" lvl="8" indent="-342900" algn="l">
              <a:lnSpc>
                <a:spcPct val="90000"/>
              </a:lnSpc>
              <a:spcBef>
                <a:spcPts val="2100"/>
              </a:spcBef>
              <a:spcAft>
                <a:spcPts val="0"/>
              </a:spcAft>
              <a:buClr>
                <a:schemeClr val="dk1"/>
              </a:buClr>
              <a:buSzPts val="1800"/>
              <a:buChar char="•"/>
              <a:defRPr/>
            </a:lvl9pPr>
          </a:lstStyle>
          <a:p>
            <a:endParaRPr/>
          </a:p>
        </p:txBody>
      </p:sp>
      <p:sp>
        <p:nvSpPr>
          <p:cNvPr id="231" name="Google Shape;231;p37"/>
          <p:cNvSpPr txBox="1">
            <a:spLocks noGrp="1"/>
          </p:cNvSpPr>
          <p:nvPr>
            <p:ph type="title"/>
          </p:nvPr>
        </p:nvSpPr>
        <p:spPr>
          <a:xfrm>
            <a:off x="3520440" y="3627120"/>
            <a:ext cx="44165520" cy="448818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5120"/>
              <a:buFont typeface="Roboto Condensed"/>
              <a:buNone/>
              <a:defRPr sz="15120" b="0" i="0">
                <a:latin typeface="Roboto Condensed"/>
                <a:ea typeface="Roboto Condensed"/>
                <a:cs typeface="Roboto Condensed"/>
                <a:sym typeface="Roboto Condensed"/>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2" name="Google Shape;232;p37"/>
          <p:cNvSpPr txBox="1">
            <a:spLocks noGrp="1"/>
          </p:cNvSpPr>
          <p:nvPr>
            <p:ph type="body" idx="5"/>
          </p:nvPr>
        </p:nvSpPr>
        <p:spPr>
          <a:xfrm>
            <a:off x="3520440" y="1752602"/>
            <a:ext cx="22613556" cy="1874520"/>
          </a:xfrm>
          <a:prstGeom prst="rect">
            <a:avLst/>
          </a:prstGeom>
          <a:noFill/>
          <a:ln>
            <a:noFill/>
          </a:ln>
        </p:spPr>
        <p:txBody>
          <a:bodyPr spcFirstLastPara="1" wrap="square" lIns="91425" tIns="45700" rIns="91425" bIns="45700" anchor="ctr" anchorCtr="0">
            <a:noAutofit/>
          </a:bodyPr>
          <a:lstStyle>
            <a:lvl1pPr marL="457200" lvl="0" indent="-228600" algn="l">
              <a:lnSpc>
                <a:spcPct val="100000"/>
              </a:lnSpc>
              <a:spcBef>
                <a:spcPts val="4200"/>
              </a:spcBef>
              <a:spcAft>
                <a:spcPts val="0"/>
              </a:spcAft>
              <a:buClr>
                <a:schemeClr val="accent3"/>
              </a:buClr>
              <a:buSzPts val="7560"/>
              <a:buNone/>
              <a:defRPr sz="7560" b="0" i="0">
                <a:solidFill>
                  <a:schemeClr val="accent3"/>
                </a:solidFill>
                <a:latin typeface="Source Sans Pro"/>
                <a:ea typeface="Source Sans Pro"/>
                <a:cs typeface="Source Sans Pro"/>
                <a:sym typeface="Source Sans Pro"/>
              </a:defRPr>
            </a:lvl1pPr>
            <a:lvl2pPr marL="914400" lvl="1" indent="-342900" algn="l">
              <a:lnSpc>
                <a:spcPct val="100000"/>
              </a:lnSpc>
              <a:spcBef>
                <a:spcPts val="2100"/>
              </a:spcBef>
              <a:spcAft>
                <a:spcPts val="0"/>
              </a:spcAft>
              <a:buClr>
                <a:schemeClr val="dk1"/>
              </a:buClr>
              <a:buSzPts val="1800"/>
              <a:buChar char="•"/>
              <a:defRPr/>
            </a:lvl2pPr>
            <a:lvl3pPr marL="1371600" lvl="2" indent="-342900" algn="l">
              <a:lnSpc>
                <a:spcPct val="100000"/>
              </a:lnSpc>
              <a:spcBef>
                <a:spcPts val="2100"/>
              </a:spcBef>
              <a:spcAft>
                <a:spcPts val="0"/>
              </a:spcAft>
              <a:buClr>
                <a:schemeClr val="dk1"/>
              </a:buClr>
              <a:buSzPts val="1800"/>
              <a:buChar char="•"/>
              <a:defRPr/>
            </a:lvl3pPr>
            <a:lvl4pPr marL="1828800" lvl="3" indent="-342900" algn="l">
              <a:lnSpc>
                <a:spcPct val="100000"/>
              </a:lnSpc>
              <a:spcBef>
                <a:spcPts val="2100"/>
              </a:spcBef>
              <a:spcAft>
                <a:spcPts val="0"/>
              </a:spcAft>
              <a:buClr>
                <a:schemeClr val="dk1"/>
              </a:buClr>
              <a:buSzPts val="1800"/>
              <a:buChar char="•"/>
              <a:defRPr/>
            </a:lvl4pPr>
            <a:lvl5pPr marL="2286000" lvl="4" indent="-342900" algn="l">
              <a:lnSpc>
                <a:spcPct val="100000"/>
              </a:lnSpc>
              <a:spcBef>
                <a:spcPts val="2100"/>
              </a:spcBef>
              <a:spcAft>
                <a:spcPts val="0"/>
              </a:spcAft>
              <a:buClr>
                <a:schemeClr val="dk1"/>
              </a:buClr>
              <a:buSzPts val="1800"/>
              <a:buChar char="•"/>
              <a:defRPr/>
            </a:lvl5pPr>
            <a:lvl6pPr marL="2743200" lvl="5" indent="-342900" algn="l">
              <a:lnSpc>
                <a:spcPct val="90000"/>
              </a:lnSpc>
              <a:spcBef>
                <a:spcPts val="2100"/>
              </a:spcBef>
              <a:spcAft>
                <a:spcPts val="0"/>
              </a:spcAft>
              <a:buClr>
                <a:schemeClr val="dk1"/>
              </a:buClr>
              <a:buSzPts val="1800"/>
              <a:buChar char="•"/>
              <a:defRPr/>
            </a:lvl6pPr>
            <a:lvl7pPr marL="3200400" lvl="6" indent="-342900" algn="l">
              <a:lnSpc>
                <a:spcPct val="90000"/>
              </a:lnSpc>
              <a:spcBef>
                <a:spcPts val="2100"/>
              </a:spcBef>
              <a:spcAft>
                <a:spcPts val="0"/>
              </a:spcAft>
              <a:buClr>
                <a:schemeClr val="dk1"/>
              </a:buClr>
              <a:buSzPts val="1800"/>
              <a:buChar char="•"/>
              <a:defRPr/>
            </a:lvl7pPr>
            <a:lvl8pPr marL="3657600" lvl="7" indent="-342900" algn="l">
              <a:lnSpc>
                <a:spcPct val="90000"/>
              </a:lnSpc>
              <a:spcBef>
                <a:spcPts val="2100"/>
              </a:spcBef>
              <a:spcAft>
                <a:spcPts val="0"/>
              </a:spcAft>
              <a:buClr>
                <a:schemeClr val="dk1"/>
              </a:buClr>
              <a:buSzPts val="1800"/>
              <a:buChar char="•"/>
              <a:defRPr/>
            </a:lvl8pPr>
            <a:lvl9pPr marL="4114800" lvl="8" indent="-342900" algn="l">
              <a:lnSpc>
                <a:spcPct val="90000"/>
              </a:lnSpc>
              <a:spcBef>
                <a:spcPts val="2100"/>
              </a:spcBef>
              <a:spcAft>
                <a:spcPts val="0"/>
              </a:spcAft>
              <a:buClr>
                <a:schemeClr val="dk1"/>
              </a:buClr>
              <a:buSzPts val="1800"/>
              <a:buChar char="•"/>
              <a:defRPr/>
            </a:lvl9pPr>
          </a:lstStyle>
          <a:p>
            <a:endParaRPr/>
          </a:p>
        </p:txBody>
      </p:sp>
      <p:sp>
        <p:nvSpPr>
          <p:cNvPr id="233" name="Google Shape;233;p37"/>
          <p:cNvSpPr txBox="1">
            <a:spLocks noGrp="1"/>
          </p:cNvSpPr>
          <p:nvPr>
            <p:ph type="sldNum" idx="12"/>
          </p:nvPr>
        </p:nvSpPr>
        <p:spPr>
          <a:xfrm>
            <a:off x="36164520" y="30510482"/>
            <a:ext cx="11521440" cy="1752600"/>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sz="5040" b="1">
                <a:solidFill>
                  <a:schemeClr val="accent5"/>
                </a:solidFill>
                <a:latin typeface="Source Sans Pro"/>
                <a:ea typeface="Source Sans Pro"/>
                <a:cs typeface="Source Sans Pro"/>
                <a:sym typeface="Source Sans Pro"/>
              </a:defRPr>
            </a:lvl1pPr>
            <a:lvl2pPr marL="0" lvl="1" indent="0" algn="r">
              <a:spcBef>
                <a:spcPts val="0"/>
              </a:spcBef>
              <a:spcAft>
                <a:spcPts val="0"/>
              </a:spcAft>
              <a:buNone/>
              <a:defRPr sz="5040" b="1">
                <a:solidFill>
                  <a:schemeClr val="accent5"/>
                </a:solidFill>
                <a:latin typeface="Source Sans Pro"/>
                <a:ea typeface="Source Sans Pro"/>
                <a:cs typeface="Source Sans Pro"/>
                <a:sym typeface="Source Sans Pro"/>
              </a:defRPr>
            </a:lvl2pPr>
            <a:lvl3pPr marL="0" lvl="2" indent="0" algn="r">
              <a:spcBef>
                <a:spcPts val="0"/>
              </a:spcBef>
              <a:spcAft>
                <a:spcPts val="0"/>
              </a:spcAft>
              <a:buNone/>
              <a:defRPr sz="5040" b="1">
                <a:solidFill>
                  <a:schemeClr val="accent5"/>
                </a:solidFill>
                <a:latin typeface="Source Sans Pro"/>
                <a:ea typeface="Source Sans Pro"/>
                <a:cs typeface="Source Sans Pro"/>
                <a:sym typeface="Source Sans Pro"/>
              </a:defRPr>
            </a:lvl3pPr>
            <a:lvl4pPr marL="0" lvl="3" indent="0" algn="r">
              <a:spcBef>
                <a:spcPts val="0"/>
              </a:spcBef>
              <a:spcAft>
                <a:spcPts val="0"/>
              </a:spcAft>
              <a:buNone/>
              <a:defRPr sz="5040" b="1">
                <a:solidFill>
                  <a:schemeClr val="accent5"/>
                </a:solidFill>
                <a:latin typeface="Source Sans Pro"/>
                <a:ea typeface="Source Sans Pro"/>
                <a:cs typeface="Source Sans Pro"/>
                <a:sym typeface="Source Sans Pro"/>
              </a:defRPr>
            </a:lvl4pPr>
            <a:lvl5pPr marL="0" lvl="4" indent="0" algn="r">
              <a:spcBef>
                <a:spcPts val="0"/>
              </a:spcBef>
              <a:spcAft>
                <a:spcPts val="0"/>
              </a:spcAft>
              <a:buNone/>
              <a:defRPr sz="5040" b="1">
                <a:solidFill>
                  <a:schemeClr val="accent5"/>
                </a:solidFill>
                <a:latin typeface="Source Sans Pro"/>
                <a:ea typeface="Source Sans Pro"/>
                <a:cs typeface="Source Sans Pro"/>
                <a:sym typeface="Source Sans Pro"/>
              </a:defRPr>
            </a:lvl5pPr>
            <a:lvl6pPr marL="0" lvl="5" indent="0" algn="r">
              <a:spcBef>
                <a:spcPts val="0"/>
              </a:spcBef>
              <a:spcAft>
                <a:spcPts val="0"/>
              </a:spcAft>
              <a:buNone/>
              <a:defRPr sz="5040" b="1">
                <a:solidFill>
                  <a:schemeClr val="accent5"/>
                </a:solidFill>
                <a:latin typeface="Source Sans Pro"/>
                <a:ea typeface="Source Sans Pro"/>
                <a:cs typeface="Source Sans Pro"/>
                <a:sym typeface="Source Sans Pro"/>
              </a:defRPr>
            </a:lvl6pPr>
            <a:lvl7pPr marL="0" lvl="6" indent="0" algn="r">
              <a:spcBef>
                <a:spcPts val="0"/>
              </a:spcBef>
              <a:spcAft>
                <a:spcPts val="0"/>
              </a:spcAft>
              <a:buNone/>
              <a:defRPr sz="5040" b="1">
                <a:solidFill>
                  <a:schemeClr val="accent5"/>
                </a:solidFill>
                <a:latin typeface="Source Sans Pro"/>
                <a:ea typeface="Source Sans Pro"/>
                <a:cs typeface="Source Sans Pro"/>
                <a:sym typeface="Source Sans Pro"/>
              </a:defRPr>
            </a:lvl7pPr>
            <a:lvl8pPr marL="0" lvl="7" indent="0" algn="r">
              <a:spcBef>
                <a:spcPts val="0"/>
              </a:spcBef>
              <a:spcAft>
                <a:spcPts val="0"/>
              </a:spcAft>
              <a:buNone/>
              <a:defRPr sz="5040" b="1">
                <a:solidFill>
                  <a:schemeClr val="accent5"/>
                </a:solidFill>
                <a:latin typeface="Source Sans Pro"/>
                <a:ea typeface="Source Sans Pro"/>
                <a:cs typeface="Source Sans Pro"/>
                <a:sym typeface="Source Sans Pro"/>
              </a:defRPr>
            </a:lvl8pPr>
            <a:lvl9pPr marL="0" lvl="8" indent="0" algn="r">
              <a:spcBef>
                <a:spcPts val="0"/>
              </a:spcBef>
              <a:spcAft>
                <a:spcPts val="0"/>
              </a:spcAft>
              <a:buNone/>
              <a:defRPr sz="5040" b="1">
                <a:solidFill>
                  <a:schemeClr val="accent5"/>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US"/>
              <a:t>‹#›</a:t>
            </a:fld>
            <a:endParaRPr/>
          </a:p>
        </p:txBody>
      </p:sp>
      <p:sp>
        <p:nvSpPr>
          <p:cNvPr id="234" name="Google Shape;234;p37"/>
          <p:cNvSpPr/>
          <p:nvPr/>
        </p:nvSpPr>
        <p:spPr>
          <a:xfrm rot="5400000">
            <a:off x="-2351849" y="4104449"/>
            <a:ext cx="6320731" cy="1617038"/>
          </a:xfrm>
          <a:prstGeom prst="round2SameRect">
            <a:avLst>
              <a:gd name="adj1" fmla="val 16667"/>
              <a:gd name="adj2" fmla="val 0"/>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2260" b="0" i="0">
              <a:solidFill>
                <a:schemeClr val="lt1"/>
              </a:solidFill>
              <a:latin typeface="Source Sans Pro"/>
              <a:ea typeface="Source Sans Pro"/>
              <a:cs typeface="Source Sans Pro"/>
              <a:sym typeface="Source Sans Pro"/>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itle, Content, and Photo">
  <p:cSld name="Title, Content, and Photo">
    <p:spTree>
      <p:nvGrpSpPr>
        <p:cNvPr id="1" name="Shape 235"/>
        <p:cNvGrpSpPr/>
        <p:nvPr/>
      </p:nvGrpSpPr>
      <p:grpSpPr>
        <a:xfrm>
          <a:off x="0" y="0"/>
          <a:ext cx="0" cy="0"/>
          <a:chOff x="0" y="0"/>
          <a:chExt cx="0" cy="0"/>
        </a:xfrm>
      </p:grpSpPr>
      <p:sp>
        <p:nvSpPr>
          <p:cNvPr id="236" name="Google Shape;236;p38"/>
          <p:cNvSpPr txBox="1">
            <a:spLocks noGrp="1"/>
          </p:cNvSpPr>
          <p:nvPr>
            <p:ph type="title"/>
          </p:nvPr>
        </p:nvSpPr>
        <p:spPr>
          <a:xfrm>
            <a:off x="3520440" y="1752605"/>
            <a:ext cx="44165520" cy="6267936"/>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5120"/>
              <a:buFont typeface="Roboto Condensed"/>
              <a:buNone/>
              <a:defRPr sz="15120" b="0" i="0">
                <a:latin typeface="Roboto Condensed"/>
                <a:ea typeface="Roboto Condensed"/>
                <a:cs typeface="Roboto Condensed"/>
                <a:sym typeface="Roboto Condensed"/>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7" name="Google Shape;237;p38"/>
          <p:cNvSpPr txBox="1">
            <a:spLocks noGrp="1"/>
          </p:cNvSpPr>
          <p:nvPr>
            <p:ph type="body" idx="1"/>
          </p:nvPr>
        </p:nvSpPr>
        <p:spPr>
          <a:xfrm>
            <a:off x="3520440" y="8884930"/>
            <a:ext cx="21522690" cy="19644355"/>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4200"/>
              </a:spcBef>
              <a:spcAft>
                <a:spcPts val="0"/>
              </a:spcAft>
              <a:buClr>
                <a:schemeClr val="dk1"/>
              </a:buClr>
              <a:buSzPts val="9240"/>
              <a:buNone/>
              <a:defRPr/>
            </a:lvl1pPr>
            <a:lvl2pPr marL="914400" lvl="1" indent="-342900" algn="l">
              <a:lnSpc>
                <a:spcPct val="100000"/>
              </a:lnSpc>
              <a:spcBef>
                <a:spcPts val="2100"/>
              </a:spcBef>
              <a:spcAft>
                <a:spcPts val="0"/>
              </a:spcAft>
              <a:buClr>
                <a:schemeClr val="dk1"/>
              </a:buClr>
              <a:buSzPts val="1800"/>
              <a:buChar char="•"/>
              <a:defRPr/>
            </a:lvl2pPr>
            <a:lvl3pPr marL="1371600" lvl="2" indent="-342900" algn="l">
              <a:lnSpc>
                <a:spcPct val="100000"/>
              </a:lnSpc>
              <a:spcBef>
                <a:spcPts val="2100"/>
              </a:spcBef>
              <a:spcAft>
                <a:spcPts val="0"/>
              </a:spcAft>
              <a:buClr>
                <a:schemeClr val="dk1"/>
              </a:buClr>
              <a:buSzPts val="1800"/>
              <a:buChar char="•"/>
              <a:defRPr/>
            </a:lvl3pPr>
            <a:lvl4pPr marL="1828800" lvl="3" indent="-342900" algn="l">
              <a:lnSpc>
                <a:spcPct val="100000"/>
              </a:lnSpc>
              <a:spcBef>
                <a:spcPts val="2100"/>
              </a:spcBef>
              <a:spcAft>
                <a:spcPts val="0"/>
              </a:spcAft>
              <a:buClr>
                <a:schemeClr val="dk1"/>
              </a:buClr>
              <a:buSzPts val="1800"/>
              <a:buChar char="•"/>
              <a:defRPr/>
            </a:lvl4pPr>
            <a:lvl5pPr marL="2286000" lvl="4" indent="-342900" algn="l">
              <a:lnSpc>
                <a:spcPct val="100000"/>
              </a:lnSpc>
              <a:spcBef>
                <a:spcPts val="2100"/>
              </a:spcBef>
              <a:spcAft>
                <a:spcPts val="0"/>
              </a:spcAft>
              <a:buClr>
                <a:schemeClr val="dk1"/>
              </a:buClr>
              <a:buSzPts val="1800"/>
              <a:buChar char="•"/>
              <a:defRPr/>
            </a:lvl5pPr>
            <a:lvl6pPr marL="2743200" lvl="5" indent="-342900" algn="l">
              <a:lnSpc>
                <a:spcPct val="90000"/>
              </a:lnSpc>
              <a:spcBef>
                <a:spcPts val="2100"/>
              </a:spcBef>
              <a:spcAft>
                <a:spcPts val="0"/>
              </a:spcAft>
              <a:buClr>
                <a:schemeClr val="dk1"/>
              </a:buClr>
              <a:buSzPts val="1800"/>
              <a:buChar char="•"/>
              <a:defRPr/>
            </a:lvl6pPr>
            <a:lvl7pPr marL="3200400" lvl="6" indent="-342900" algn="l">
              <a:lnSpc>
                <a:spcPct val="90000"/>
              </a:lnSpc>
              <a:spcBef>
                <a:spcPts val="2100"/>
              </a:spcBef>
              <a:spcAft>
                <a:spcPts val="0"/>
              </a:spcAft>
              <a:buClr>
                <a:schemeClr val="dk1"/>
              </a:buClr>
              <a:buSzPts val="1800"/>
              <a:buChar char="•"/>
              <a:defRPr/>
            </a:lvl7pPr>
            <a:lvl8pPr marL="3657600" lvl="7" indent="-342900" algn="l">
              <a:lnSpc>
                <a:spcPct val="90000"/>
              </a:lnSpc>
              <a:spcBef>
                <a:spcPts val="2100"/>
              </a:spcBef>
              <a:spcAft>
                <a:spcPts val="0"/>
              </a:spcAft>
              <a:buClr>
                <a:schemeClr val="dk1"/>
              </a:buClr>
              <a:buSzPts val="1800"/>
              <a:buChar char="•"/>
              <a:defRPr/>
            </a:lvl8pPr>
            <a:lvl9pPr marL="4114800" lvl="8" indent="-342900" algn="l">
              <a:lnSpc>
                <a:spcPct val="90000"/>
              </a:lnSpc>
              <a:spcBef>
                <a:spcPts val="2100"/>
              </a:spcBef>
              <a:spcAft>
                <a:spcPts val="0"/>
              </a:spcAft>
              <a:buClr>
                <a:schemeClr val="dk1"/>
              </a:buClr>
              <a:buSzPts val="1800"/>
              <a:buChar char="•"/>
              <a:defRPr/>
            </a:lvl9pPr>
          </a:lstStyle>
          <a:p>
            <a:endParaRPr/>
          </a:p>
        </p:txBody>
      </p:sp>
      <p:sp>
        <p:nvSpPr>
          <p:cNvPr id="238" name="Google Shape;238;p38"/>
          <p:cNvSpPr>
            <a:spLocks noGrp="1"/>
          </p:cNvSpPr>
          <p:nvPr>
            <p:ph type="pic" idx="2"/>
          </p:nvPr>
        </p:nvSpPr>
        <p:spPr>
          <a:xfrm>
            <a:off x="27283410" y="11155680"/>
            <a:ext cx="20402550" cy="14813280"/>
          </a:xfrm>
          <a:prstGeom prst="rect">
            <a:avLst/>
          </a:prstGeom>
          <a:noFill/>
          <a:ln>
            <a:noFill/>
          </a:ln>
        </p:spPr>
      </p:sp>
      <p:sp>
        <p:nvSpPr>
          <p:cNvPr id="239" name="Google Shape;239;p38"/>
          <p:cNvSpPr txBox="1">
            <a:spLocks noGrp="1"/>
          </p:cNvSpPr>
          <p:nvPr>
            <p:ph type="sldNum" idx="12"/>
          </p:nvPr>
        </p:nvSpPr>
        <p:spPr>
          <a:xfrm>
            <a:off x="36164520" y="30510482"/>
            <a:ext cx="11521440" cy="1752600"/>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sz="5040" b="1">
                <a:solidFill>
                  <a:schemeClr val="accent5"/>
                </a:solidFill>
                <a:latin typeface="Source Sans Pro"/>
                <a:ea typeface="Source Sans Pro"/>
                <a:cs typeface="Source Sans Pro"/>
                <a:sym typeface="Source Sans Pro"/>
              </a:defRPr>
            </a:lvl1pPr>
            <a:lvl2pPr marL="0" lvl="1" indent="0" algn="r">
              <a:spcBef>
                <a:spcPts val="0"/>
              </a:spcBef>
              <a:spcAft>
                <a:spcPts val="0"/>
              </a:spcAft>
              <a:buNone/>
              <a:defRPr sz="5040" b="1">
                <a:solidFill>
                  <a:schemeClr val="accent5"/>
                </a:solidFill>
                <a:latin typeface="Source Sans Pro"/>
                <a:ea typeface="Source Sans Pro"/>
                <a:cs typeface="Source Sans Pro"/>
                <a:sym typeface="Source Sans Pro"/>
              </a:defRPr>
            </a:lvl2pPr>
            <a:lvl3pPr marL="0" lvl="2" indent="0" algn="r">
              <a:spcBef>
                <a:spcPts val="0"/>
              </a:spcBef>
              <a:spcAft>
                <a:spcPts val="0"/>
              </a:spcAft>
              <a:buNone/>
              <a:defRPr sz="5040" b="1">
                <a:solidFill>
                  <a:schemeClr val="accent5"/>
                </a:solidFill>
                <a:latin typeface="Source Sans Pro"/>
                <a:ea typeface="Source Sans Pro"/>
                <a:cs typeface="Source Sans Pro"/>
                <a:sym typeface="Source Sans Pro"/>
              </a:defRPr>
            </a:lvl3pPr>
            <a:lvl4pPr marL="0" lvl="3" indent="0" algn="r">
              <a:spcBef>
                <a:spcPts val="0"/>
              </a:spcBef>
              <a:spcAft>
                <a:spcPts val="0"/>
              </a:spcAft>
              <a:buNone/>
              <a:defRPr sz="5040" b="1">
                <a:solidFill>
                  <a:schemeClr val="accent5"/>
                </a:solidFill>
                <a:latin typeface="Source Sans Pro"/>
                <a:ea typeface="Source Sans Pro"/>
                <a:cs typeface="Source Sans Pro"/>
                <a:sym typeface="Source Sans Pro"/>
              </a:defRPr>
            </a:lvl4pPr>
            <a:lvl5pPr marL="0" lvl="4" indent="0" algn="r">
              <a:spcBef>
                <a:spcPts val="0"/>
              </a:spcBef>
              <a:spcAft>
                <a:spcPts val="0"/>
              </a:spcAft>
              <a:buNone/>
              <a:defRPr sz="5040" b="1">
                <a:solidFill>
                  <a:schemeClr val="accent5"/>
                </a:solidFill>
                <a:latin typeface="Source Sans Pro"/>
                <a:ea typeface="Source Sans Pro"/>
                <a:cs typeface="Source Sans Pro"/>
                <a:sym typeface="Source Sans Pro"/>
              </a:defRPr>
            </a:lvl5pPr>
            <a:lvl6pPr marL="0" lvl="5" indent="0" algn="r">
              <a:spcBef>
                <a:spcPts val="0"/>
              </a:spcBef>
              <a:spcAft>
                <a:spcPts val="0"/>
              </a:spcAft>
              <a:buNone/>
              <a:defRPr sz="5040" b="1">
                <a:solidFill>
                  <a:schemeClr val="accent5"/>
                </a:solidFill>
                <a:latin typeface="Source Sans Pro"/>
                <a:ea typeface="Source Sans Pro"/>
                <a:cs typeface="Source Sans Pro"/>
                <a:sym typeface="Source Sans Pro"/>
              </a:defRPr>
            </a:lvl6pPr>
            <a:lvl7pPr marL="0" lvl="6" indent="0" algn="r">
              <a:spcBef>
                <a:spcPts val="0"/>
              </a:spcBef>
              <a:spcAft>
                <a:spcPts val="0"/>
              </a:spcAft>
              <a:buNone/>
              <a:defRPr sz="5040" b="1">
                <a:solidFill>
                  <a:schemeClr val="accent5"/>
                </a:solidFill>
                <a:latin typeface="Source Sans Pro"/>
                <a:ea typeface="Source Sans Pro"/>
                <a:cs typeface="Source Sans Pro"/>
                <a:sym typeface="Source Sans Pro"/>
              </a:defRPr>
            </a:lvl7pPr>
            <a:lvl8pPr marL="0" lvl="7" indent="0" algn="r">
              <a:spcBef>
                <a:spcPts val="0"/>
              </a:spcBef>
              <a:spcAft>
                <a:spcPts val="0"/>
              </a:spcAft>
              <a:buNone/>
              <a:defRPr sz="5040" b="1">
                <a:solidFill>
                  <a:schemeClr val="accent5"/>
                </a:solidFill>
                <a:latin typeface="Source Sans Pro"/>
                <a:ea typeface="Source Sans Pro"/>
                <a:cs typeface="Source Sans Pro"/>
                <a:sym typeface="Source Sans Pro"/>
              </a:defRPr>
            </a:lvl8pPr>
            <a:lvl9pPr marL="0" lvl="8" indent="0" algn="r">
              <a:spcBef>
                <a:spcPts val="0"/>
              </a:spcBef>
              <a:spcAft>
                <a:spcPts val="0"/>
              </a:spcAft>
              <a:buNone/>
              <a:defRPr sz="5040" b="1">
                <a:solidFill>
                  <a:schemeClr val="accent5"/>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US"/>
              <a:t>‹#›</a:t>
            </a:fld>
            <a:endParaRPr/>
          </a:p>
        </p:txBody>
      </p:sp>
      <p:sp>
        <p:nvSpPr>
          <p:cNvPr id="240" name="Google Shape;240;p38"/>
          <p:cNvSpPr/>
          <p:nvPr/>
        </p:nvSpPr>
        <p:spPr>
          <a:xfrm rot="5400000">
            <a:off x="-2351849" y="4104449"/>
            <a:ext cx="6320731" cy="1617038"/>
          </a:xfrm>
          <a:prstGeom prst="round2SameRect">
            <a:avLst>
              <a:gd name="adj1" fmla="val 16667"/>
              <a:gd name="adj2" fmla="val 0"/>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2260" b="0" i="0">
              <a:solidFill>
                <a:schemeClr val="lt1"/>
              </a:solidFill>
              <a:latin typeface="Source Sans Pro"/>
              <a:ea typeface="Source Sans Pro"/>
              <a:cs typeface="Source Sans Pro"/>
              <a:sym typeface="Source Sans Pro"/>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itle, Super Title, Content, and Photo">
  <p:cSld name="Title, Super Title, Content, and Photo">
    <p:spTree>
      <p:nvGrpSpPr>
        <p:cNvPr id="1" name="Shape 241"/>
        <p:cNvGrpSpPr/>
        <p:nvPr/>
      </p:nvGrpSpPr>
      <p:grpSpPr>
        <a:xfrm>
          <a:off x="0" y="0"/>
          <a:ext cx="0" cy="0"/>
          <a:chOff x="0" y="0"/>
          <a:chExt cx="0" cy="0"/>
        </a:xfrm>
      </p:grpSpPr>
      <p:sp>
        <p:nvSpPr>
          <p:cNvPr id="242" name="Google Shape;242;p39"/>
          <p:cNvSpPr txBox="1">
            <a:spLocks noGrp="1"/>
          </p:cNvSpPr>
          <p:nvPr>
            <p:ph type="body" idx="1"/>
          </p:nvPr>
        </p:nvSpPr>
        <p:spPr>
          <a:xfrm>
            <a:off x="3520440" y="8884930"/>
            <a:ext cx="21522690" cy="19644355"/>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4200"/>
              </a:spcBef>
              <a:spcAft>
                <a:spcPts val="0"/>
              </a:spcAft>
              <a:buClr>
                <a:schemeClr val="dk1"/>
              </a:buClr>
              <a:buSzPts val="9240"/>
              <a:buNone/>
              <a:defRPr/>
            </a:lvl1pPr>
            <a:lvl2pPr marL="914400" lvl="1" indent="-342900" algn="l">
              <a:lnSpc>
                <a:spcPct val="100000"/>
              </a:lnSpc>
              <a:spcBef>
                <a:spcPts val="2100"/>
              </a:spcBef>
              <a:spcAft>
                <a:spcPts val="0"/>
              </a:spcAft>
              <a:buClr>
                <a:schemeClr val="dk1"/>
              </a:buClr>
              <a:buSzPts val="1800"/>
              <a:buChar char="•"/>
              <a:defRPr/>
            </a:lvl2pPr>
            <a:lvl3pPr marL="1371600" lvl="2" indent="-342900" algn="l">
              <a:lnSpc>
                <a:spcPct val="100000"/>
              </a:lnSpc>
              <a:spcBef>
                <a:spcPts val="2100"/>
              </a:spcBef>
              <a:spcAft>
                <a:spcPts val="0"/>
              </a:spcAft>
              <a:buClr>
                <a:schemeClr val="dk1"/>
              </a:buClr>
              <a:buSzPts val="1800"/>
              <a:buChar char="•"/>
              <a:defRPr/>
            </a:lvl3pPr>
            <a:lvl4pPr marL="1828800" lvl="3" indent="-342900" algn="l">
              <a:lnSpc>
                <a:spcPct val="100000"/>
              </a:lnSpc>
              <a:spcBef>
                <a:spcPts val="2100"/>
              </a:spcBef>
              <a:spcAft>
                <a:spcPts val="0"/>
              </a:spcAft>
              <a:buClr>
                <a:schemeClr val="dk1"/>
              </a:buClr>
              <a:buSzPts val="1800"/>
              <a:buChar char="•"/>
              <a:defRPr/>
            </a:lvl4pPr>
            <a:lvl5pPr marL="2286000" lvl="4" indent="-342900" algn="l">
              <a:lnSpc>
                <a:spcPct val="100000"/>
              </a:lnSpc>
              <a:spcBef>
                <a:spcPts val="2100"/>
              </a:spcBef>
              <a:spcAft>
                <a:spcPts val="0"/>
              </a:spcAft>
              <a:buClr>
                <a:schemeClr val="dk1"/>
              </a:buClr>
              <a:buSzPts val="1800"/>
              <a:buChar char="•"/>
              <a:defRPr/>
            </a:lvl5pPr>
            <a:lvl6pPr marL="2743200" lvl="5" indent="-342900" algn="l">
              <a:lnSpc>
                <a:spcPct val="90000"/>
              </a:lnSpc>
              <a:spcBef>
                <a:spcPts val="2100"/>
              </a:spcBef>
              <a:spcAft>
                <a:spcPts val="0"/>
              </a:spcAft>
              <a:buClr>
                <a:schemeClr val="dk1"/>
              </a:buClr>
              <a:buSzPts val="1800"/>
              <a:buChar char="•"/>
              <a:defRPr/>
            </a:lvl6pPr>
            <a:lvl7pPr marL="3200400" lvl="6" indent="-342900" algn="l">
              <a:lnSpc>
                <a:spcPct val="90000"/>
              </a:lnSpc>
              <a:spcBef>
                <a:spcPts val="2100"/>
              </a:spcBef>
              <a:spcAft>
                <a:spcPts val="0"/>
              </a:spcAft>
              <a:buClr>
                <a:schemeClr val="dk1"/>
              </a:buClr>
              <a:buSzPts val="1800"/>
              <a:buChar char="•"/>
              <a:defRPr/>
            </a:lvl7pPr>
            <a:lvl8pPr marL="3657600" lvl="7" indent="-342900" algn="l">
              <a:lnSpc>
                <a:spcPct val="90000"/>
              </a:lnSpc>
              <a:spcBef>
                <a:spcPts val="2100"/>
              </a:spcBef>
              <a:spcAft>
                <a:spcPts val="0"/>
              </a:spcAft>
              <a:buClr>
                <a:schemeClr val="dk1"/>
              </a:buClr>
              <a:buSzPts val="1800"/>
              <a:buChar char="•"/>
              <a:defRPr/>
            </a:lvl8pPr>
            <a:lvl9pPr marL="4114800" lvl="8" indent="-342900" algn="l">
              <a:lnSpc>
                <a:spcPct val="90000"/>
              </a:lnSpc>
              <a:spcBef>
                <a:spcPts val="2100"/>
              </a:spcBef>
              <a:spcAft>
                <a:spcPts val="0"/>
              </a:spcAft>
              <a:buClr>
                <a:schemeClr val="dk1"/>
              </a:buClr>
              <a:buSzPts val="1800"/>
              <a:buChar char="•"/>
              <a:defRPr/>
            </a:lvl9pPr>
          </a:lstStyle>
          <a:p>
            <a:endParaRPr/>
          </a:p>
        </p:txBody>
      </p:sp>
      <p:sp>
        <p:nvSpPr>
          <p:cNvPr id="243" name="Google Shape;243;p39"/>
          <p:cNvSpPr>
            <a:spLocks noGrp="1"/>
          </p:cNvSpPr>
          <p:nvPr>
            <p:ph type="pic" idx="2"/>
          </p:nvPr>
        </p:nvSpPr>
        <p:spPr>
          <a:xfrm>
            <a:off x="27283410" y="11155680"/>
            <a:ext cx="20402550" cy="14813280"/>
          </a:xfrm>
          <a:prstGeom prst="rect">
            <a:avLst/>
          </a:prstGeom>
          <a:noFill/>
          <a:ln>
            <a:noFill/>
          </a:ln>
        </p:spPr>
      </p:sp>
      <p:sp>
        <p:nvSpPr>
          <p:cNvPr id="244" name="Google Shape;244;p39"/>
          <p:cNvSpPr txBox="1">
            <a:spLocks noGrp="1"/>
          </p:cNvSpPr>
          <p:nvPr>
            <p:ph type="title"/>
          </p:nvPr>
        </p:nvSpPr>
        <p:spPr>
          <a:xfrm>
            <a:off x="3520440" y="3627120"/>
            <a:ext cx="44165520" cy="448818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5120"/>
              <a:buFont typeface="Roboto Condensed"/>
              <a:buNone/>
              <a:defRPr sz="15120" b="0" i="0">
                <a:latin typeface="Roboto Condensed"/>
                <a:ea typeface="Roboto Condensed"/>
                <a:cs typeface="Roboto Condensed"/>
                <a:sym typeface="Roboto Condensed"/>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45" name="Google Shape;245;p39"/>
          <p:cNvSpPr txBox="1">
            <a:spLocks noGrp="1"/>
          </p:cNvSpPr>
          <p:nvPr>
            <p:ph type="body" idx="3"/>
          </p:nvPr>
        </p:nvSpPr>
        <p:spPr>
          <a:xfrm>
            <a:off x="3520440" y="1752602"/>
            <a:ext cx="22613556" cy="1874520"/>
          </a:xfrm>
          <a:prstGeom prst="rect">
            <a:avLst/>
          </a:prstGeom>
          <a:noFill/>
          <a:ln>
            <a:noFill/>
          </a:ln>
        </p:spPr>
        <p:txBody>
          <a:bodyPr spcFirstLastPara="1" wrap="square" lIns="91425" tIns="45700" rIns="91425" bIns="45700" anchor="ctr" anchorCtr="0">
            <a:noAutofit/>
          </a:bodyPr>
          <a:lstStyle>
            <a:lvl1pPr marL="457200" lvl="0" indent="-228600" algn="l">
              <a:lnSpc>
                <a:spcPct val="100000"/>
              </a:lnSpc>
              <a:spcBef>
                <a:spcPts val="4200"/>
              </a:spcBef>
              <a:spcAft>
                <a:spcPts val="0"/>
              </a:spcAft>
              <a:buClr>
                <a:schemeClr val="accent3"/>
              </a:buClr>
              <a:buSzPts val="7560"/>
              <a:buNone/>
              <a:defRPr sz="7560" b="0" i="0">
                <a:solidFill>
                  <a:schemeClr val="accent3"/>
                </a:solidFill>
                <a:latin typeface="Source Sans Pro"/>
                <a:ea typeface="Source Sans Pro"/>
                <a:cs typeface="Source Sans Pro"/>
                <a:sym typeface="Source Sans Pro"/>
              </a:defRPr>
            </a:lvl1pPr>
            <a:lvl2pPr marL="914400" lvl="1" indent="-342900" algn="l">
              <a:lnSpc>
                <a:spcPct val="100000"/>
              </a:lnSpc>
              <a:spcBef>
                <a:spcPts val="2100"/>
              </a:spcBef>
              <a:spcAft>
                <a:spcPts val="0"/>
              </a:spcAft>
              <a:buClr>
                <a:schemeClr val="dk1"/>
              </a:buClr>
              <a:buSzPts val="1800"/>
              <a:buChar char="•"/>
              <a:defRPr/>
            </a:lvl2pPr>
            <a:lvl3pPr marL="1371600" lvl="2" indent="-342900" algn="l">
              <a:lnSpc>
                <a:spcPct val="100000"/>
              </a:lnSpc>
              <a:spcBef>
                <a:spcPts val="2100"/>
              </a:spcBef>
              <a:spcAft>
                <a:spcPts val="0"/>
              </a:spcAft>
              <a:buClr>
                <a:schemeClr val="dk1"/>
              </a:buClr>
              <a:buSzPts val="1800"/>
              <a:buChar char="•"/>
              <a:defRPr/>
            </a:lvl3pPr>
            <a:lvl4pPr marL="1828800" lvl="3" indent="-342900" algn="l">
              <a:lnSpc>
                <a:spcPct val="100000"/>
              </a:lnSpc>
              <a:spcBef>
                <a:spcPts val="2100"/>
              </a:spcBef>
              <a:spcAft>
                <a:spcPts val="0"/>
              </a:spcAft>
              <a:buClr>
                <a:schemeClr val="dk1"/>
              </a:buClr>
              <a:buSzPts val="1800"/>
              <a:buChar char="•"/>
              <a:defRPr/>
            </a:lvl4pPr>
            <a:lvl5pPr marL="2286000" lvl="4" indent="-342900" algn="l">
              <a:lnSpc>
                <a:spcPct val="100000"/>
              </a:lnSpc>
              <a:spcBef>
                <a:spcPts val="2100"/>
              </a:spcBef>
              <a:spcAft>
                <a:spcPts val="0"/>
              </a:spcAft>
              <a:buClr>
                <a:schemeClr val="dk1"/>
              </a:buClr>
              <a:buSzPts val="1800"/>
              <a:buChar char="•"/>
              <a:defRPr/>
            </a:lvl5pPr>
            <a:lvl6pPr marL="2743200" lvl="5" indent="-342900" algn="l">
              <a:lnSpc>
                <a:spcPct val="90000"/>
              </a:lnSpc>
              <a:spcBef>
                <a:spcPts val="2100"/>
              </a:spcBef>
              <a:spcAft>
                <a:spcPts val="0"/>
              </a:spcAft>
              <a:buClr>
                <a:schemeClr val="dk1"/>
              </a:buClr>
              <a:buSzPts val="1800"/>
              <a:buChar char="•"/>
              <a:defRPr/>
            </a:lvl6pPr>
            <a:lvl7pPr marL="3200400" lvl="6" indent="-342900" algn="l">
              <a:lnSpc>
                <a:spcPct val="90000"/>
              </a:lnSpc>
              <a:spcBef>
                <a:spcPts val="2100"/>
              </a:spcBef>
              <a:spcAft>
                <a:spcPts val="0"/>
              </a:spcAft>
              <a:buClr>
                <a:schemeClr val="dk1"/>
              </a:buClr>
              <a:buSzPts val="1800"/>
              <a:buChar char="•"/>
              <a:defRPr/>
            </a:lvl7pPr>
            <a:lvl8pPr marL="3657600" lvl="7" indent="-342900" algn="l">
              <a:lnSpc>
                <a:spcPct val="90000"/>
              </a:lnSpc>
              <a:spcBef>
                <a:spcPts val="2100"/>
              </a:spcBef>
              <a:spcAft>
                <a:spcPts val="0"/>
              </a:spcAft>
              <a:buClr>
                <a:schemeClr val="dk1"/>
              </a:buClr>
              <a:buSzPts val="1800"/>
              <a:buChar char="•"/>
              <a:defRPr/>
            </a:lvl8pPr>
            <a:lvl9pPr marL="4114800" lvl="8" indent="-342900" algn="l">
              <a:lnSpc>
                <a:spcPct val="90000"/>
              </a:lnSpc>
              <a:spcBef>
                <a:spcPts val="2100"/>
              </a:spcBef>
              <a:spcAft>
                <a:spcPts val="0"/>
              </a:spcAft>
              <a:buClr>
                <a:schemeClr val="dk1"/>
              </a:buClr>
              <a:buSzPts val="1800"/>
              <a:buChar char="•"/>
              <a:defRPr/>
            </a:lvl9pPr>
          </a:lstStyle>
          <a:p>
            <a:endParaRPr/>
          </a:p>
        </p:txBody>
      </p:sp>
      <p:sp>
        <p:nvSpPr>
          <p:cNvPr id="246" name="Google Shape;246;p39"/>
          <p:cNvSpPr txBox="1">
            <a:spLocks noGrp="1"/>
          </p:cNvSpPr>
          <p:nvPr>
            <p:ph type="sldNum" idx="12"/>
          </p:nvPr>
        </p:nvSpPr>
        <p:spPr>
          <a:xfrm>
            <a:off x="36164520" y="30510482"/>
            <a:ext cx="11521440" cy="1752600"/>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sz="5040" b="1">
                <a:solidFill>
                  <a:schemeClr val="accent5"/>
                </a:solidFill>
                <a:latin typeface="Source Sans Pro"/>
                <a:ea typeface="Source Sans Pro"/>
                <a:cs typeface="Source Sans Pro"/>
                <a:sym typeface="Source Sans Pro"/>
              </a:defRPr>
            </a:lvl1pPr>
            <a:lvl2pPr marL="0" lvl="1" indent="0" algn="r">
              <a:spcBef>
                <a:spcPts val="0"/>
              </a:spcBef>
              <a:spcAft>
                <a:spcPts val="0"/>
              </a:spcAft>
              <a:buNone/>
              <a:defRPr sz="5040" b="1">
                <a:solidFill>
                  <a:schemeClr val="accent5"/>
                </a:solidFill>
                <a:latin typeface="Source Sans Pro"/>
                <a:ea typeface="Source Sans Pro"/>
                <a:cs typeface="Source Sans Pro"/>
                <a:sym typeface="Source Sans Pro"/>
              </a:defRPr>
            </a:lvl2pPr>
            <a:lvl3pPr marL="0" lvl="2" indent="0" algn="r">
              <a:spcBef>
                <a:spcPts val="0"/>
              </a:spcBef>
              <a:spcAft>
                <a:spcPts val="0"/>
              </a:spcAft>
              <a:buNone/>
              <a:defRPr sz="5040" b="1">
                <a:solidFill>
                  <a:schemeClr val="accent5"/>
                </a:solidFill>
                <a:latin typeface="Source Sans Pro"/>
                <a:ea typeface="Source Sans Pro"/>
                <a:cs typeface="Source Sans Pro"/>
                <a:sym typeface="Source Sans Pro"/>
              </a:defRPr>
            </a:lvl3pPr>
            <a:lvl4pPr marL="0" lvl="3" indent="0" algn="r">
              <a:spcBef>
                <a:spcPts val="0"/>
              </a:spcBef>
              <a:spcAft>
                <a:spcPts val="0"/>
              </a:spcAft>
              <a:buNone/>
              <a:defRPr sz="5040" b="1">
                <a:solidFill>
                  <a:schemeClr val="accent5"/>
                </a:solidFill>
                <a:latin typeface="Source Sans Pro"/>
                <a:ea typeface="Source Sans Pro"/>
                <a:cs typeface="Source Sans Pro"/>
                <a:sym typeface="Source Sans Pro"/>
              </a:defRPr>
            </a:lvl4pPr>
            <a:lvl5pPr marL="0" lvl="4" indent="0" algn="r">
              <a:spcBef>
                <a:spcPts val="0"/>
              </a:spcBef>
              <a:spcAft>
                <a:spcPts val="0"/>
              </a:spcAft>
              <a:buNone/>
              <a:defRPr sz="5040" b="1">
                <a:solidFill>
                  <a:schemeClr val="accent5"/>
                </a:solidFill>
                <a:latin typeface="Source Sans Pro"/>
                <a:ea typeface="Source Sans Pro"/>
                <a:cs typeface="Source Sans Pro"/>
                <a:sym typeface="Source Sans Pro"/>
              </a:defRPr>
            </a:lvl5pPr>
            <a:lvl6pPr marL="0" lvl="5" indent="0" algn="r">
              <a:spcBef>
                <a:spcPts val="0"/>
              </a:spcBef>
              <a:spcAft>
                <a:spcPts val="0"/>
              </a:spcAft>
              <a:buNone/>
              <a:defRPr sz="5040" b="1">
                <a:solidFill>
                  <a:schemeClr val="accent5"/>
                </a:solidFill>
                <a:latin typeface="Source Sans Pro"/>
                <a:ea typeface="Source Sans Pro"/>
                <a:cs typeface="Source Sans Pro"/>
                <a:sym typeface="Source Sans Pro"/>
              </a:defRPr>
            </a:lvl6pPr>
            <a:lvl7pPr marL="0" lvl="6" indent="0" algn="r">
              <a:spcBef>
                <a:spcPts val="0"/>
              </a:spcBef>
              <a:spcAft>
                <a:spcPts val="0"/>
              </a:spcAft>
              <a:buNone/>
              <a:defRPr sz="5040" b="1">
                <a:solidFill>
                  <a:schemeClr val="accent5"/>
                </a:solidFill>
                <a:latin typeface="Source Sans Pro"/>
                <a:ea typeface="Source Sans Pro"/>
                <a:cs typeface="Source Sans Pro"/>
                <a:sym typeface="Source Sans Pro"/>
              </a:defRPr>
            </a:lvl7pPr>
            <a:lvl8pPr marL="0" lvl="7" indent="0" algn="r">
              <a:spcBef>
                <a:spcPts val="0"/>
              </a:spcBef>
              <a:spcAft>
                <a:spcPts val="0"/>
              </a:spcAft>
              <a:buNone/>
              <a:defRPr sz="5040" b="1">
                <a:solidFill>
                  <a:schemeClr val="accent5"/>
                </a:solidFill>
                <a:latin typeface="Source Sans Pro"/>
                <a:ea typeface="Source Sans Pro"/>
                <a:cs typeface="Source Sans Pro"/>
                <a:sym typeface="Source Sans Pro"/>
              </a:defRPr>
            </a:lvl8pPr>
            <a:lvl9pPr marL="0" lvl="8" indent="0" algn="r">
              <a:spcBef>
                <a:spcPts val="0"/>
              </a:spcBef>
              <a:spcAft>
                <a:spcPts val="0"/>
              </a:spcAft>
              <a:buNone/>
              <a:defRPr sz="5040" b="1">
                <a:solidFill>
                  <a:schemeClr val="accent5"/>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US"/>
              <a:t>‹#›</a:t>
            </a:fld>
            <a:endParaRPr/>
          </a:p>
        </p:txBody>
      </p:sp>
      <p:sp>
        <p:nvSpPr>
          <p:cNvPr id="247" name="Google Shape;247;p39"/>
          <p:cNvSpPr/>
          <p:nvPr/>
        </p:nvSpPr>
        <p:spPr>
          <a:xfrm rot="5400000">
            <a:off x="-2351849" y="4104449"/>
            <a:ext cx="6320731" cy="1617038"/>
          </a:xfrm>
          <a:prstGeom prst="round2SameRect">
            <a:avLst>
              <a:gd name="adj1" fmla="val 16667"/>
              <a:gd name="adj2" fmla="val 0"/>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2260" b="0" i="0">
              <a:solidFill>
                <a:schemeClr val="lt1"/>
              </a:solidFill>
              <a:latin typeface="Source Sans Pro"/>
              <a:ea typeface="Source Sans Pro"/>
              <a:cs typeface="Source Sans Pro"/>
              <a:sym typeface="Source Sans Pro"/>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itle, Content, Blue Background">
  <p:cSld name="Title, Content, Blue Background">
    <p:bg>
      <p:bgPr>
        <a:solidFill>
          <a:srgbClr val="CCF0F0">
            <a:alpha val="49803"/>
          </a:srgbClr>
        </a:solidFill>
        <a:effectLst/>
      </p:bgPr>
    </p:bg>
    <p:spTree>
      <p:nvGrpSpPr>
        <p:cNvPr id="1" name="Shape 248"/>
        <p:cNvGrpSpPr/>
        <p:nvPr/>
      </p:nvGrpSpPr>
      <p:grpSpPr>
        <a:xfrm>
          <a:off x="0" y="0"/>
          <a:ext cx="0" cy="0"/>
          <a:chOff x="0" y="0"/>
          <a:chExt cx="0" cy="0"/>
        </a:xfrm>
      </p:grpSpPr>
      <p:sp>
        <p:nvSpPr>
          <p:cNvPr id="249" name="Google Shape;249;p40"/>
          <p:cNvSpPr txBox="1">
            <a:spLocks noGrp="1"/>
          </p:cNvSpPr>
          <p:nvPr>
            <p:ph type="title"/>
          </p:nvPr>
        </p:nvSpPr>
        <p:spPr>
          <a:xfrm>
            <a:off x="3520440" y="1752603"/>
            <a:ext cx="44165520" cy="636270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5120"/>
              <a:buFont typeface="Roboto Condensed"/>
              <a:buNone/>
              <a:defRPr sz="15120" b="0" i="0">
                <a:latin typeface="Roboto Condensed"/>
                <a:ea typeface="Roboto Condensed"/>
                <a:cs typeface="Roboto Condensed"/>
                <a:sym typeface="Roboto Condensed"/>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0" name="Google Shape;250;p40"/>
          <p:cNvSpPr txBox="1">
            <a:spLocks noGrp="1"/>
          </p:cNvSpPr>
          <p:nvPr>
            <p:ph type="body" idx="1"/>
          </p:nvPr>
        </p:nvSpPr>
        <p:spPr>
          <a:xfrm>
            <a:off x="3520440" y="8763000"/>
            <a:ext cx="44165520" cy="20886422"/>
          </a:xfrm>
          <a:prstGeom prst="rect">
            <a:avLst/>
          </a:prstGeom>
          <a:noFill/>
          <a:ln>
            <a:noFill/>
          </a:ln>
        </p:spPr>
        <p:txBody>
          <a:bodyPr spcFirstLastPara="1" wrap="square" lIns="91425" tIns="45700" rIns="91425" bIns="45700" anchor="t" anchorCtr="0">
            <a:normAutofit/>
          </a:bodyPr>
          <a:lstStyle>
            <a:lvl1pPr marL="457200" lvl="0" indent="-815339" algn="l">
              <a:lnSpc>
                <a:spcPct val="150000"/>
              </a:lnSpc>
              <a:spcBef>
                <a:spcPts val="4200"/>
              </a:spcBef>
              <a:spcAft>
                <a:spcPts val="0"/>
              </a:spcAft>
              <a:buClr>
                <a:schemeClr val="dk1"/>
              </a:buClr>
              <a:buSzPts val="9240"/>
              <a:buChar char="•"/>
              <a:defRPr b="0" i="0">
                <a:latin typeface="Source Sans Pro"/>
                <a:ea typeface="Source Sans Pro"/>
                <a:cs typeface="Source Sans Pro"/>
                <a:sym typeface="Source Sans Pro"/>
              </a:defRPr>
            </a:lvl1pPr>
            <a:lvl2pPr marL="914400" lvl="1" indent="-815339" algn="l">
              <a:lnSpc>
                <a:spcPct val="150000"/>
              </a:lnSpc>
              <a:spcBef>
                <a:spcPts val="2100"/>
              </a:spcBef>
              <a:spcAft>
                <a:spcPts val="0"/>
              </a:spcAft>
              <a:buClr>
                <a:schemeClr val="dk1"/>
              </a:buClr>
              <a:buSzPts val="9240"/>
              <a:buChar char="•"/>
              <a:defRPr b="0" i="0">
                <a:latin typeface="Source Sans Pro"/>
                <a:ea typeface="Source Sans Pro"/>
                <a:cs typeface="Source Sans Pro"/>
                <a:sym typeface="Source Sans Pro"/>
              </a:defRPr>
            </a:lvl2pPr>
            <a:lvl3pPr marL="1371600" lvl="2" indent="-762000" algn="l">
              <a:lnSpc>
                <a:spcPct val="150000"/>
              </a:lnSpc>
              <a:spcBef>
                <a:spcPts val="2100"/>
              </a:spcBef>
              <a:spcAft>
                <a:spcPts val="0"/>
              </a:spcAft>
              <a:buClr>
                <a:schemeClr val="dk1"/>
              </a:buClr>
              <a:buSzPts val="8400"/>
              <a:buChar char="•"/>
              <a:defRPr b="0" i="0">
                <a:latin typeface="Source Sans Pro"/>
                <a:ea typeface="Source Sans Pro"/>
                <a:cs typeface="Source Sans Pro"/>
                <a:sym typeface="Source Sans Pro"/>
              </a:defRPr>
            </a:lvl3pPr>
            <a:lvl4pPr marL="1828800" lvl="3" indent="-708660" algn="l">
              <a:lnSpc>
                <a:spcPct val="150000"/>
              </a:lnSpc>
              <a:spcBef>
                <a:spcPts val="2100"/>
              </a:spcBef>
              <a:spcAft>
                <a:spcPts val="0"/>
              </a:spcAft>
              <a:buClr>
                <a:schemeClr val="dk1"/>
              </a:buClr>
              <a:buSzPts val="7560"/>
              <a:buChar char="•"/>
              <a:defRPr b="0" i="0">
                <a:latin typeface="Source Sans Pro"/>
                <a:ea typeface="Source Sans Pro"/>
                <a:cs typeface="Source Sans Pro"/>
                <a:sym typeface="Source Sans Pro"/>
              </a:defRPr>
            </a:lvl4pPr>
            <a:lvl5pPr marL="2286000" lvl="4" indent="-708660" algn="l">
              <a:lnSpc>
                <a:spcPct val="150000"/>
              </a:lnSpc>
              <a:spcBef>
                <a:spcPts val="2100"/>
              </a:spcBef>
              <a:spcAft>
                <a:spcPts val="0"/>
              </a:spcAft>
              <a:buClr>
                <a:schemeClr val="dk1"/>
              </a:buClr>
              <a:buSzPts val="7560"/>
              <a:buChar char="•"/>
              <a:defRPr b="0" i="0">
                <a:latin typeface="Source Sans Pro"/>
                <a:ea typeface="Source Sans Pro"/>
                <a:cs typeface="Source Sans Pro"/>
                <a:sym typeface="Source Sans Pro"/>
              </a:defRPr>
            </a:lvl5pPr>
            <a:lvl6pPr marL="2743200" lvl="5" indent="-342900" algn="l">
              <a:lnSpc>
                <a:spcPct val="90000"/>
              </a:lnSpc>
              <a:spcBef>
                <a:spcPts val="2100"/>
              </a:spcBef>
              <a:spcAft>
                <a:spcPts val="0"/>
              </a:spcAft>
              <a:buClr>
                <a:schemeClr val="dk1"/>
              </a:buClr>
              <a:buSzPts val="1800"/>
              <a:buChar char="•"/>
              <a:defRPr/>
            </a:lvl6pPr>
            <a:lvl7pPr marL="3200400" lvl="6" indent="-342900" algn="l">
              <a:lnSpc>
                <a:spcPct val="90000"/>
              </a:lnSpc>
              <a:spcBef>
                <a:spcPts val="2100"/>
              </a:spcBef>
              <a:spcAft>
                <a:spcPts val="0"/>
              </a:spcAft>
              <a:buClr>
                <a:schemeClr val="dk1"/>
              </a:buClr>
              <a:buSzPts val="1800"/>
              <a:buChar char="•"/>
              <a:defRPr/>
            </a:lvl7pPr>
            <a:lvl8pPr marL="3657600" lvl="7" indent="-342900" algn="l">
              <a:lnSpc>
                <a:spcPct val="90000"/>
              </a:lnSpc>
              <a:spcBef>
                <a:spcPts val="2100"/>
              </a:spcBef>
              <a:spcAft>
                <a:spcPts val="0"/>
              </a:spcAft>
              <a:buClr>
                <a:schemeClr val="dk1"/>
              </a:buClr>
              <a:buSzPts val="1800"/>
              <a:buChar char="•"/>
              <a:defRPr/>
            </a:lvl8pPr>
            <a:lvl9pPr marL="4114800" lvl="8" indent="-342900" algn="l">
              <a:lnSpc>
                <a:spcPct val="90000"/>
              </a:lnSpc>
              <a:spcBef>
                <a:spcPts val="2100"/>
              </a:spcBef>
              <a:spcAft>
                <a:spcPts val="0"/>
              </a:spcAft>
              <a:buClr>
                <a:schemeClr val="dk1"/>
              </a:buClr>
              <a:buSzPts val="1800"/>
              <a:buChar char="•"/>
              <a:defRPr/>
            </a:lvl9pPr>
          </a:lstStyle>
          <a:p>
            <a:endParaRPr/>
          </a:p>
        </p:txBody>
      </p:sp>
      <p:sp>
        <p:nvSpPr>
          <p:cNvPr id="251" name="Google Shape;251;p40"/>
          <p:cNvSpPr txBox="1">
            <a:spLocks noGrp="1"/>
          </p:cNvSpPr>
          <p:nvPr>
            <p:ph type="sldNum" idx="12"/>
          </p:nvPr>
        </p:nvSpPr>
        <p:spPr>
          <a:xfrm>
            <a:off x="36164520" y="30510482"/>
            <a:ext cx="11521440" cy="1752600"/>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sz="5040" b="1">
                <a:solidFill>
                  <a:schemeClr val="accent5"/>
                </a:solidFill>
                <a:latin typeface="Source Sans Pro"/>
                <a:ea typeface="Source Sans Pro"/>
                <a:cs typeface="Source Sans Pro"/>
                <a:sym typeface="Source Sans Pro"/>
              </a:defRPr>
            </a:lvl1pPr>
            <a:lvl2pPr marL="0" lvl="1" indent="0" algn="r">
              <a:spcBef>
                <a:spcPts val="0"/>
              </a:spcBef>
              <a:spcAft>
                <a:spcPts val="0"/>
              </a:spcAft>
              <a:buNone/>
              <a:defRPr sz="5040" b="1">
                <a:solidFill>
                  <a:schemeClr val="accent5"/>
                </a:solidFill>
                <a:latin typeface="Source Sans Pro"/>
                <a:ea typeface="Source Sans Pro"/>
                <a:cs typeface="Source Sans Pro"/>
                <a:sym typeface="Source Sans Pro"/>
              </a:defRPr>
            </a:lvl2pPr>
            <a:lvl3pPr marL="0" lvl="2" indent="0" algn="r">
              <a:spcBef>
                <a:spcPts val="0"/>
              </a:spcBef>
              <a:spcAft>
                <a:spcPts val="0"/>
              </a:spcAft>
              <a:buNone/>
              <a:defRPr sz="5040" b="1">
                <a:solidFill>
                  <a:schemeClr val="accent5"/>
                </a:solidFill>
                <a:latin typeface="Source Sans Pro"/>
                <a:ea typeface="Source Sans Pro"/>
                <a:cs typeface="Source Sans Pro"/>
                <a:sym typeface="Source Sans Pro"/>
              </a:defRPr>
            </a:lvl3pPr>
            <a:lvl4pPr marL="0" lvl="3" indent="0" algn="r">
              <a:spcBef>
                <a:spcPts val="0"/>
              </a:spcBef>
              <a:spcAft>
                <a:spcPts val="0"/>
              </a:spcAft>
              <a:buNone/>
              <a:defRPr sz="5040" b="1">
                <a:solidFill>
                  <a:schemeClr val="accent5"/>
                </a:solidFill>
                <a:latin typeface="Source Sans Pro"/>
                <a:ea typeface="Source Sans Pro"/>
                <a:cs typeface="Source Sans Pro"/>
                <a:sym typeface="Source Sans Pro"/>
              </a:defRPr>
            </a:lvl4pPr>
            <a:lvl5pPr marL="0" lvl="4" indent="0" algn="r">
              <a:spcBef>
                <a:spcPts val="0"/>
              </a:spcBef>
              <a:spcAft>
                <a:spcPts val="0"/>
              </a:spcAft>
              <a:buNone/>
              <a:defRPr sz="5040" b="1">
                <a:solidFill>
                  <a:schemeClr val="accent5"/>
                </a:solidFill>
                <a:latin typeface="Source Sans Pro"/>
                <a:ea typeface="Source Sans Pro"/>
                <a:cs typeface="Source Sans Pro"/>
                <a:sym typeface="Source Sans Pro"/>
              </a:defRPr>
            </a:lvl5pPr>
            <a:lvl6pPr marL="0" lvl="5" indent="0" algn="r">
              <a:spcBef>
                <a:spcPts val="0"/>
              </a:spcBef>
              <a:spcAft>
                <a:spcPts val="0"/>
              </a:spcAft>
              <a:buNone/>
              <a:defRPr sz="5040" b="1">
                <a:solidFill>
                  <a:schemeClr val="accent5"/>
                </a:solidFill>
                <a:latin typeface="Source Sans Pro"/>
                <a:ea typeface="Source Sans Pro"/>
                <a:cs typeface="Source Sans Pro"/>
                <a:sym typeface="Source Sans Pro"/>
              </a:defRPr>
            </a:lvl6pPr>
            <a:lvl7pPr marL="0" lvl="6" indent="0" algn="r">
              <a:spcBef>
                <a:spcPts val="0"/>
              </a:spcBef>
              <a:spcAft>
                <a:spcPts val="0"/>
              </a:spcAft>
              <a:buNone/>
              <a:defRPr sz="5040" b="1">
                <a:solidFill>
                  <a:schemeClr val="accent5"/>
                </a:solidFill>
                <a:latin typeface="Source Sans Pro"/>
                <a:ea typeface="Source Sans Pro"/>
                <a:cs typeface="Source Sans Pro"/>
                <a:sym typeface="Source Sans Pro"/>
              </a:defRPr>
            </a:lvl7pPr>
            <a:lvl8pPr marL="0" lvl="7" indent="0" algn="r">
              <a:spcBef>
                <a:spcPts val="0"/>
              </a:spcBef>
              <a:spcAft>
                <a:spcPts val="0"/>
              </a:spcAft>
              <a:buNone/>
              <a:defRPr sz="5040" b="1">
                <a:solidFill>
                  <a:schemeClr val="accent5"/>
                </a:solidFill>
                <a:latin typeface="Source Sans Pro"/>
                <a:ea typeface="Source Sans Pro"/>
                <a:cs typeface="Source Sans Pro"/>
                <a:sym typeface="Source Sans Pro"/>
              </a:defRPr>
            </a:lvl8pPr>
            <a:lvl9pPr marL="0" lvl="8" indent="0" algn="r">
              <a:spcBef>
                <a:spcPts val="0"/>
              </a:spcBef>
              <a:spcAft>
                <a:spcPts val="0"/>
              </a:spcAft>
              <a:buNone/>
              <a:defRPr sz="5040" b="1">
                <a:solidFill>
                  <a:schemeClr val="accent5"/>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US"/>
              <a:t>‹#›</a:t>
            </a:fld>
            <a:endParaRPr/>
          </a:p>
        </p:txBody>
      </p:sp>
      <p:sp>
        <p:nvSpPr>
          <p:cNvPr id="252" name="Google Shape;252;p40"/>
          <p:cNvSpPr/>
          <p:nvPr/>
        </p:nvSpPr>
        <p:spPr>
          <a:xfrm rot="5400000">
            <a:off x="-2351849" y="4104449"/>
            <a:ext cx="6320731" cy="1617038"/>
          </a:xfrm>
          <a:prstGeom prst="round2SameRect">
            <a:avLst>
              <a:gd name="adj1" fmla="val 16667"/>
              <a:gd name="adj2" fmla="val 0"/>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2260" b="0" i="0">
              <a:solidFill>
                <a:schemeClr val="lt1"/>
              </a:solidFill>
              <a:latin typeface="Source Sans Pro"/>
              <a:ea typeface="Source Sans Pro"/>
              <a:cs typeface="Source Sans Pro"/>
              <a:sym typeface="Source Sans Pro"/>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Title, Super Title, Blue Background">
  <p:cSld name="Title, Super Title, Blue Background">
    <p:bg>
      <p:bgPr>
        <a:solidFill>
          <a:srgbClr val="CCF0F0">
            <a:alpha val="49803"/>
          </a:srgbClr>
        </a:solidFill>
        <a:effectLst/>
      </p:bgPr>
    </p:bg>
    <p:spTree>
      <p:nvGrpSpPr>
        <p:cNvPr id="1" name="Shape 253"/>
        <p:cNvGrpSpPr/>
        <p:nvPr/>
      </p:nvGrpSpPr>
      <p:grpSpPr>
        <a:xfrm>
          <a:off x="0" y="0"/>
          <a:ext cx="0" cy="0"/>
          <a:chOff x="0" y="0"/>
          <a:chExt cx="0" cy="0"/>
        </a:xfrm>
      </p:grpSpPr>
      <p:sp>
        <p:nvSpPr>
          <p:cNvPr id="254" name="Google Shape;254;p41"/>
          <p:cNvSpPr txBox="1">
            <a:spLocks noGrp="1"/>
          </p:cNvSpPr>
          <p:nvPr>
            <p:ph type="body" idx="1"/>
          </p:nvPr>
        </p:nvSpPr>
        <p:spPr>
          <a:xfrm>
            <a:off x="3520440" y="8763000"/>
            <a:ext cx="44165520" cy="20886422"/>
          </a:xfrm>
          <a:prstGeom prst="rect">
            <a:avLst/>
          </a:prstGeom>
          <a:noFill/>
          <a:ln>
            <a:noFill/>
          </a:ln>
        </p:spPr>
        <p:txBody>
          <a:bodyPr spcFirstLastPara="1" wrap="square" lIns="91425" tIns="45700" rIns="91425" bIns="45700" anchor="t" anchorCtr="0">
            <a:normAutofit/>
          </a:bodyPr>
          <a:lstStyle>
            <a:lvl1pPr marL="457200" lvl="0" indent="-815339" algn="l">
              <a:lnSpc>
                <a:spcPct val="150000"/>
              </a:lnSpc>
              <a:spcBef>
                <a:spcPts val="4200"/>
              </a:spcBef>
              <a:spcAft>
                <a:spcPts val="0"/>
              </a:spcAft>
              <a:buClr>
                <a:schemeClr val="dk1"/>
              </a:buClr>
              <a:buSzPts val="9240"/>
              <a:buChar char="•"/>
              <a:defRPr b="0" i="0">
                <a:latin typeface="Source Sans Pro"/>
                <a:ea typeface="Source Sans Pro"/>
                <a:cs typeface="Source Sans Pro"/>
                <a:sym typeface="Source Sans Pro"/>
              </a:defRPr>
            </a:lvl1pPr>
            <a:lvl2pPr marL="914400" lvl="1" indent="-815339" algn="l">
              <a:lnSpc>
                <a:spcPct val="150000"/>
              </a:lnSpc>
              <a:spcBef>
                <a:spcPts val="2100"/>
              </a:spcBef>
              <a:spcAft>
                <a:spcPts val="0"/>
              </a:spcAft>
              <a:buClr>
                <a:schemeClr val="dk1"/>
              </a:buClr>
              <a:buSzPts val="9240"/>
              <a:buChar char="•"/>
              <a:defRPr b="0" i="0">
                <a:latin typeface="Source Sans Pro"/>
                <a:ea typeface="Source Sans Pro"/>
                <a:cs typeface="Source Sans Pro"/>
                <a:sym typeface="Source Sans Pro"/>
              </a:defRPr>
            </a:lvl2pPr>
            <a:lvl3pPr marL="1371600" lvl="2" indent="-762000" algn="l">
              <a:lnSpc>
                <a:spcPct val="150000"/>
              </a:lnSpc>
              <a:spcBef>
                <a:spcPts val="2100"/>
              </a:spcBef>
              <a:spcAft>
                <a:spcPts val="0"/>
              </a:spcAft>
              <a:buClr>
                <a:schemeClr val="dk1"/>
              </a:buClr>
              <a:buSzPts val="8400"/>
              <a:buChar char="•"/>
              <a:defRPr b="0" i="0">
                <a:latin typeface="Source Sans Pro"/>
                <a:ea typeface="Source Sans Pro"/>
                <a:cs typeface="Source Sans Pro"/>
                <a:sym typeface="Source Sans Pro"/>
              </a:defRPr>
            </a:lvl3pPr>
            <a:lvl4pPr marL="1828800" lvl="3" indent="-708660" algn="l">
              <a:lnSpc>
                <a:spcPct val="150000"/>
              </a:lnSpc>
              <a:spcBef>
                <a:spcPts val="2100"/>
              </a:spcBef>
              <a:spcAft>
                <a:spcPts val="0"/>
              </a:spcAft>
              <a:buClr>
                <a:schemeClr val="dk1"/>
              </a:buClr>
              <a:buSzPts val="7560"/>
              <a:buChar char="•"/>
              <a:defRPr b="0" i="0">
                <a:latin typeface="Source Sans Pro"/>
                <a:ea typeface="Source Sans Pro"/>
                <a:cs typeface="Source Sans Pro"/>
                <a:sym typeface="Source Sans Pro"/>
              </a:defRPr>
            </a:lvl4pPr>
            <a:lvl5pPr marL="2286000" lvl="4" indent="-708660" algn="l">
              <a:lnSpc>
                <a:spcPct val="150000"/>
              </a:lnSpc>
              <a:spcBef>
                <a:spcPts val="2100"/>
              </a:spcBef>
              <a:spcAft>
                <a:spcPts val="0"/>
              </a:spcAft>
              <a:buClr>
                <a:schemeClr val="dk1"/>
              </a:buClr>
              <a:buSzPts val="7560"/>
              <a:buChar char="•"/>
              <a:defRPr b="0" i="0">
                <a:latin typeface="Source Sans Pro"/>
                <a:ea typeface="Source Sans Pro"/>
                <a:cs typeface="Source Sans Pro"/>
                <a:sym typeface="Source Sans Pro"/>
              </a:defRPr>
            </a:lvl5pPr>
            <a:lvl6pPr marL="2743200" lvl="5" indent="-342900" algn="l">
              <a:lnSpc>
                <a:spcPct val="90000"/>
              </a:lnSpc>
              <a:spcBef>
                <a:spcPts val="2100"/>
              </a:spcBef>
              <a:spcAft>
                <a:spcPts val="0"/>
              </a:spcAft>
              <a:buClr>
                <a:schemeClr val="dk1"/>
              </a:buClr>
              <a:buSzPts val="1800"/>
              <a:buChar char="•"/>
              <a:defRPr/>
            </a:lvl6pPr>
            <a:lvl7pPr marL="3200400" lvl="6" indent="-342900" algn="l">
              <a:lnSpc>
                <a:spcPct val="90000"/>
              </a:lnSpc>
              <a:spcBef>
                <a:spcPts val="2100"/>
              </a:spcBef>
              <a:spcAft>
                <a:spcPts val="0"/>
              </a:spcAft>
              <a:buClr>
                <a:schemeClr val="dk1"/>
              </a:buClr>
              <a:buSzPts val="1800"/>
              <a:buChar char="•"/>
              <a:defRPr/>
            </a:lvl7pPr>
            <a:lvl8pPr marL="3657600" lvl="7" indent="-342900" algn="l">
              <a:lnSpc>
                <a:spcPct val="90000"/>
              </a:lnSpc>
              <a:spcBef>
                <a:spcPts val="2100"/>
              </a:spcBef>
              <a:spcAft>
                <a:spcPts val="0"/>
              </a:spcAft>
              <a:buClr>
                <a:schemeClr val="dk1"/>
              </a:buClr>
              <a:buSzPts val="1800"/>
              <a:buChar char="•"/>
              <a:defRPr/>
            </a:lvl8pPr>
            <a:lvl9pPr marL="4114800" lvl="8" indent="-342900" algn="l">
              <a:lnSpc>
                <a:spcPct val="90000"/>
              </a:lnSpc>
              <a:spcBef>
                <a:spcPts val="2100"/>
              </a:spcBef>
              <a:spcAft>
                <a:spcPts val="0"/>
              </a:spcAft>
              <a:buClr>
                <a:schemeClr val="dk1"/>
              </a:buClr>
              <a:buSzPts val="1800"/>
              <a:buChar char="•"/>
              <a:defRPr/>
            </a:lvl9pPr>
          </a:lstStyle>
          <a:p>
            <a:endParaRPr/>
          </a:p>
        </p:txBody>
      </p:sp>
      <p:sp>
        <p:nvSpPr>
          <p:cNvPr id="255" name="Google Shape;255;p41"/>
          <p:cNvSpPr txBox="1">
            <a:spLocks noGrp="1"/>
          </p:cNvSpPr>
          <p:nvPr>
            <p:ph type="title"/>
          </p:nvPr>
        </p:nvSpPr>
        <p:spPr>
          <a:xfrm>
            <a:off x="3520440" y="3627120"/>
            <a:ext cx="44165520" cy="448818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5120"/>
              <a:buFont typeface="Roboto Condensed"/>
              <a:buNone/>
              <a:defRPr sz="15120" b="0" i="0">
                <a:latin typeface="Roboto Condensed"/>
                <a:ea typeface="Roboto Condensed"/>
                <a:cs typeface="Roboto Condensed"/>
                <a:sym typeface="Roboto Condensed"/>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6" name="Google Shape;256;p41"/>
          <p:cNvSpPr txBox="1">
            <a:spLocks noGrp="1"/>
          </p:cNvSpPr>
          <p:nvPr>
            <p:ph type="body" idx="2"/>
          </p:nvPr>
        </p:nvSpPr>
        <p:spPr>
          <a:xfrm>
            <a:off x="3520440" y="1752602"/>
            <a:ext cx="22613556" cy="1874520"/>
          </a:xfrm>
          <a:prstGeom prst="rect">
            <a:avLst/>
          </a:prstGeom>
          <a:noFill/>
          <a:ln>
            <a:noFill/>
          </a:ln>
        </p:spPr>
        <p:txBody>
          <a:bodyPr spcFirstLastPara="1" wrap="square" lIns="91425" tIns="45700" rIns="91425" bIns="45700" anchor="ctr" anchorCtr="0">
            <a:noAutofit/>
          </a:bodyPr>
          <a:lstStyle>
            <a:lvl1pPr marL="457200" lvl="0" indent="-228600" algn="l">
              <a:lnSpc>
                <a:spcPct val="100000"/>
              </a:lnSpc>
              <a:spcBef>
                <a:spcPts val="4200"/>
              </a:spcBef>
              <a:spcAft>
                <a:spcPts val="0"/>
              </a:spcAft>
              <a:buClr>
                <a:schemeClr val="accent3"/>
              </a:buClr>
              <a:buSzPts val="7560"/>
              <a:buNone/>
              <a:defRPr sz="7560" b="0" i="0">
                <a:solidFill>
                  <a:schemeClr val="accent3"/>
                </a:solidFill>
                <a:latin typeface="Source Sans Pro"/>
                <a:ea typeface="Source Sans Pro"/>
                <a:cs typeface="Source Sans Pro"/>
                <a:sym typeface="Source Sans Pro"/>
              </a:defRPr>
            </a:lvl1pPr>
            <a:lvl2pPr marL="914400" lvl="1" indent="-342900" algn="l">
              <a:lnSpc>
                <a:spcPct val="100000"/>
              </a:lnSpc>
              <a:spcBef>
                <a:spcPts val="2100"/>
              </a:spcBef>
              <a:spcAft>
                <a:spcPts val="0"/>
              </a:spcAft>
              <a:buClr>
                <a:schemeClr val="dk1"/>
              </a:buClr>
              <a:buSzPts val="1800"/>
              <a:buChar char="•"/>
              <a:defRPr/>
            </a:lvl2pPr>
            <a:lvl3pPr marL="1371600" lvl="2" indent="-342900" algn="l">
              <a:lnSpc>
                <a:spcPct val="100000"/>
              </a:lnSpc>
              <a:spcBef>
                <a:spcPts val="2100"/>
              </a:spcBef>
              <a:spcAft>
                <a:spcPts val="0"/>
              </a:spcAft>
              <a:buClr>
                <a:schemeClr val="dk1"/>
              </a:buClr>
              <a:buSzPts val="1800"/>
              <a:buChar char="•"/>
              <a:defRPr/>
            </a:lvl3pPr>
            <a:lvl4pPr marL="1828800" lvl="3" indent="-342900" algn="l">
              <a:lnSpc>
                <a:spcPct val="100000"/>
              </a:lnSpc>
              <a:spcBef>
                <a:spcPts val="2100"/>
              </a:spcBef>
              <a:spcAft>
                <a:spcPts val="0"/>
              </a:spcAft>
              <a:buClr>
                <a:schemeClr val="dk1"/>
              </a:buClr>
              <a:buSzPts val="1800"/>
              <a:buChar char="•"/>
              <a:defRPr/>
            </a:lvl4pPr>
            <a:lvl5pPr marL="2286000" lvl="4" indent="-342900" algn="l">
              <a:lnSpc>
                <a:spcPct val="100000"/>
              </a:lnSpc>
              <a:spcBef>
                <a:spcPts val="2100"/>
              </a:spcBef>
              <a:spcAft>
                <a:spcPts val="0"/>
              </a:spcAft>
              <a:buClr>
                <a:schemeClr val="dk1"/>
              </a:buClr>
              <a:buSzPts val="1800"/>
              <a:buChar char="•"/>
              <a:defRPr/>
            </a:lvl5pPr>
            <a:lvl6pPr marL="2743200" lvl="5" indent="-342900" algn="l">
              <a:lnSpc>
                <a:spcPct val="90000"/>
              </a:lnSpc>
              <a:spcBef>
                <a:spcPts val="2100"/>
              </a:spcBef>
              <a:spcAft>
                <a:spcPts val="0"/>
              </a:spcAft>
              <a:buClr>
                <a:schemeClr val="dk1"/>
              </a:buClr>
              <a:buSzPts val="1800"/>
              <a:buChar char="•"/>
              <a:defRPr/>
            </a:lvl6pPr>
            <a:lvl7pPr marL="3200400" lvl="6" indent="-342900" algn="l">
              <a:lnSpc>
                <a:spcPct val="90000"/>
              </a:lnSpc>
              <a:spcBef>
                <a:spcPts val="2100"/>
              </a:spcBef>
              <a:spcAft>
                <a:spcPts val="0"/>
              </a:spcAft>
              <a:buClr>
                <a:schemeClr val="dk1"/>
              </a:buClr>
              <a:buSzPts val="1800"/>
              <a:buChar char="•"/>
              <a:defRPr/>
            </a:lvl7pPr>
            <a:lvl8pPr marL="3657600" lvl="7" indent="-342900" algn="l">
              <a:lnSpc>
                <a:spcPct val="90000"/>
              </a:lnSpc>
              <a:spcBef>
                <a:spcPts val="2100"/>
              </a:spcBef>
              <a:spcAft>
                <a:spcPts val="0"/>
              </a:spcAft>
              <a:buClr>
                <a:schemeClr val="dk1"/>
              </a:buClr>
              <a:buSzPts val="1800"/>
              <a:buChar char="•"/>
              <a:defRPr/>
            </a:lvl8pPr>
            <a:lvl9pPr marL="4114800" lvl="8" indent="-342900" algn="l">
              <a:lnSpc>
                <a:spcPct val="90000"/>
              </a:lnSpc>
              <a:spcBef>
                <a:spcPts val="2100"/>
              </a:spcBef>
              <a:spcAft>
                <a:spcPts val="0"/>
              </a:spcAft>
              <a:buClr>
                <a:schemeClr val="dk1"/>
              </a:buClr>
              <a:buSzPts val="1800"/>
              <a:buChar char="•"/>
              <a:defRPr/>
            </a:lvl9pPr>
          </a:lstStyle>
          <a:p>
            <a:endParaRPr/>
          </a:p>
        </p:txBody>
      </p:sp>
      <p:sp>
        <p:nvSpPr>
          <p:cNvPr id="257" name="Google Shape;257;p41"/>
          <p:cNvSpPr txBox="1">
            <a:spLocks noGrp="1"/>
          </p:cNvSpPr>
          <p:nvPr>
            <p:ph type="sldNum" idx="12"/>
          </p:nvPr>
        </p:nvSpPr>
        <p:spPr>
          <a:xfrm>
            <a:off x="36164520" y="30510482"/>
            <a:ext cx="11521440" cy="1752600"/>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sz="5040" b="1">
                <a:solidFill>
                  <a:schemeClr val="accent5"/>
                </a:solidFill>
                <a:latin typeface="Source Sans Pro"/>
                <a:ea typeface="Source Sans Pro"/>
                <a:cs typeface="Source Sans Pro"/>
                <a:sym typeface="Source Sans Pro"/>
              </a:defRPr>
            </a:lvl1pPr>
            <a:lvl2pPr marL="0" lvl="1" indent="0" algn="r">
              <a:spcBef>
                <a:spcPts val="0"/>
              </a:spcBef>
              <a:spcAft>
                <a:spcPts val="0"/>
              </a:spcAft>
              <a:buNone/>
              <a:defRPr sz="5040" b="1">
                <a:solidFill>
                  <a:schemeClr val="accent5"/>
                </a:solidFill>
                <a:latin typeface="Source Sans Pro"/>
                <a:ea typeface="Source Sans Pro"/>
                <a:cs typeface="Source Sans Pro"/>
                <a:sym typeface="Source Sans Pro"/>
              </a:defRPr>
            </a:lvl2pPr>
            <a:lvl3pPr marL="0" lvl="2" indent="0" algn="r">
              <a:spcBef>
                <a:spcPts val="0"/>
              </a:spcBef>
              <a:spcAft>
                <a:spcPts val="0"/>
              </a:spcAft>
              <a:buNone/>
              <a:defRPr sz="5040" b="1">
                <a:solidFill>
                  <a:schemeClr val="accent5"/>
                </a:solidFill>
                <a:latin typeface="Source Sans Pro"/>
                <a:ea typeface="Source Sans Pro"/>
                <a:cs typeface="Source Sans Pro"/>
                <a:sym typeface="Source Sans Pro"/>
              </a:defRPr>
            </a:lvl3pPr>
            <a:lvl4pPr marL="0" lvl="3" indent="0" algn="r">
              <a:spcBef>
                <a:spcPts val="0"/>
              </a:spcBef>
              <a:spcAft>
                <a:spcPts val="0"/>
              </a:spcAft>
              <a:buNone/>
              <a:defRPr sz="5040" b="1">
                <a:solidFill>
                  <a:schemeClr val="accent5"/>
                </a:solidFill>
                <a:latin typeface="Source Sans Pro"/>
                <a:ea typeface="Source Sans Pro"/>
                <a:cs typeface="Source Sans Pro"/>
                <a:sym typeface="Source Sans Pro"/>
              </a:defRPr>
            </a:lvl4pPr>
            <a:lvl5pPr marL="0" lvl="4" indent="0" algn="r">
              <a:spcBef>
                <a:spcPts val="0"/>
              </a:spcBef>
              <a:spcAft>
                <a:spcPts val="0"/>
              </a:spcAft>
              <a:buNone/>
              <a:defRPr sz="5040" b="1">
                <a:solidFill>
                  <a:schemeClr val="accent5"/>
                </a:solidFill>
                <a:latin typeface="Source Sans Pro"/>
                <a:ea typeface="Source Sans Pro"/>
                <a:cs typeface="Source Sans Pro"/>
                <a:sym typeface="Source Sans Pro"/>
              </a:defRPr>
            </a:lvl5pPr>
            <a:lvl6pPr marL="0" lvl="5" indent="0" algn="r">
              <a:spcBef>
                <a:spcPts val="0"/>
              </a:spcBef>
              <a:spcAft>
                <a:spcPts val="0"/>
              </a:spcAft>
              <a:buNone/>
              <a:defRPr sz="5040" b="1">
                <a:solidFill>
                  <a:schemeClr val="accent5"/>
                </a:solidFill>
                <a:latin typeface="Source Sans Pro"/>
                <a:ea typeface="Source Sans Pro"/>
                <a:cs typeface="Source Sans Pro"/>
                <a:sym typeface="Source Sans Pro"/>
              </a:defRPr>
            </a:lvl6pPr>
            <a:lvl7pPr marL="0" lvl="6" indent="0" algn="r">
              <a:spcBef>
                <a:spcPts val="0"/>
              </a:spcBef>
              <a:spcAft>
                <a:spcPts val="0"/>
              </a:spcAft>
              <a:buNone/>
              <a:defRPr sz="5040" b="1">
                <a:solidFill>
                  <a:schemeClr val="accent5"/>
                </a:solidFill>
                <a:latin typeface="Source Sans Pro"/>
                <a:ea typeface="Source Sans Pro"/>
                <a:cs typeface="Source Sans Pro"/>
                <a:sym typeface="Source Sans Pro"/>
              </a:defRPr>
            </a:lvl7pPr>
            <a:lvl8pPr marL="0" lvl="7" indent="0" algn="r">
              <a:spcBef>
                <a:spcPts val="0"/>
              </a:spcBef>
              <a:spcAft>
                <a:spcPts val="0"/>
              </a:spcAft>
              <a:buNone/>
              <a:defRPr sz="5040" b="1">
                <a:solidFill>
                  <a:schemeClr val="accent5"/>
                </a:solidFill>
                <a:latin typeface="Source Sans Pro"/>
                <a:ea typeface="Source Sans Pro"/>
                <a:cs typeface="Source Sans Pro"/>
                <a:sym typeface="Source Sans Pro"/>
              </a:defRPr>
            </a:lvl8pPr>
            <a:lvl9pPr marL="0" lvl="8" indent="0" algn="r">
              <a:spcBef>
                <a:spcPts val="0"/>
              </a:spcBef>
              <a:spcAft>
                <a:spcPts val="0"/>
              </a:spcAft>
              <a:buNone/>
              <a:defRPr sz="5040" b="1">
                <a:solidFill>
                  <a:schemeClr val="accent5"/>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US"/>
              <a:t>‹#›</a:t>
            </a:fld>
            <a:endParaRPr/>
          </a:p>
        </p:txBody>
      </p:sp>
      <p:sp>
        <p:nvSpPr>
          <p:cNvPr id="258" name="Google Shape;258;p41"/>
          <p:cNvSpPr/>
          <p:nvPr/>
        </p:nvSpPr>
        <p:spPr>
          <a:xfrm rot="5400000">
            <a:off x="-2351849" y="4104449"/>
            <a:ext cx="6320731" cy="1617038"/>
          </a:xfrm>
          <a:prstGeom prst="round2SameRect">
            <a:avLst>
              <a:gd name="adj1" fmla="val 16667"/>
              <a:gd name="adj2" fmla="val 0"/>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2260" b="0" i="0">
              <a:solidFill>
                <a:schemeClr val="lt1"/>
              </a:solidFill>
              <a:latin typeface="Source Sans Pro"/>
              <a:ea typeface="Source Sans Pro"/>
              <a:cs typeface="Source Sans Pro"/>
              <a:sym typeface="Source Sans Pro"/>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ondary Section Header without Photo">
  <p:cSld name="Secondary Section Header without Photo">
    <p:bg>
      <p:bgPr>
        <a:solidFill>
          <a:srgbClr val="FFF2E3">
            <a:alpha val="49803"/>
          </a:srgbClr>
        </a:solidFill>
        <a:effectLst/>
      </p:bgPr>
    </p:bg>
    <p:spTree>
      <p:nvGrpSpPr>
        <p:cNvPr id="1" name="Shape 27"/>
        <p:cNvGrpSpPr/>
        <p:nvPr/>
      </p:nvGrpSpPr>
      <p:grpSpPr>
        <a:xfrm>
          <a:off x="0" y="0"/>
          <a:ext cx="0" cy="0"/>
          <a:chOff x="0" y="0"/>
          <a:chExt cx="0" cy="0"/>
        </a:xfrm>
      </p:grpSpPr>
      <p:sp>
        <p:nvSpPr>
          <p:cNvPr id="28" name="Google Shape;28;p6"/>
          <p:cNvSpPr/>
          <p:nvPr/>
        </p:nvSpPr>
        <p:spPr>
          <a:xfrm>
            <a:off x="2234423" y="2914925"/>
            <a:ext cx="14694007" cy="25764134"/>
          </a:xfrm>
          <a:prstGeom prst="roundRect">
            <a:avLst>
              <a:gd name="adj" fmla="val 8568"/>
            </a:avLst>
          </a:prstGeom>
          <a:solidFill>
            <a:srgbClr val="FFD8AB">
              <a:alpha val="800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2260" b="0" i="0">
              <a:solidFill>
                <a:schemeClr val="lt1"/>
              </a:solidFill>
              <a:latin typeface="Source Sans Pro"/>
              <a:ea typeface="Source Sans Pro"/>
              <a:cs typeface="Source Sans Pro"/>
              <a:sym typeface="Source Sans Pro"/>
            </a:endParaRPr>
          </a:p>
        </p:txBody>
      </p:sp>
      <p:sp>
        <p:nvSpPr>
          <p:cNvPr id="29" name="Google Shape;29;p6"/>
          <p:cNvSpPr/>
          <p:nvPr/>
        </p:nvSpPr>
        <p:spPr>
          <a:xfrm>
            <a:off x="1035115" y="1113506"/>
            <a:ext cx="3127849" cy="3571762"/>
          </a:xfrm>
          <a:prstGeom prst="roundRect">
            <a:avLst>
              <a:gd name="adj" fmla="val 16667"/>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2260" b="0" i="0">
              <a:solidFill>
                <a:schemeClr val="lt1"/>
              </a:solidFill>
              <a:latin typeface="Source Sans Pro"/>
              <a:ea typeface="Source Sans Pro"/>
              <a:cs typeface="Source Sans Pro"/>
              <a:sym typeface="Source Sans Pro"/>
            </a:endParaRPr>
          </a:p>
        </p:txBody>
      </p:sp>
      <p:sp>
        <p:nvSpPr>
          <p:cNvPr id="30" name="Google Shape;30;p6"/>
          <p:cNvSpPr txBox="1">
            <a:spLocks noGrp="1"/>
          </p:cNvSpPr>
          <p:nvPr>
            <p:ph type="body" idx="1"/>
          </p:nvPr>
        </p:nvSpPr>
        <p:spPr>
          <a:xfrm>
            <a:off x="4053840" y="11102342"/>
            <a:ext cx="38944870" cy="11186160"/>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200"/>
              </a:spcBef>
              <a:spcAft>
                <a:spcPts val="0"/>
              </a:spcAft>
              <a:buClr>
                <a:srgbClr val="FF9517"/>
              </a:buClr>
              <a:buSzPts val="15120"/>
              <a:buNone/>
              <a:defRPr sz="15120" b="0" i="0">
                <a:solidFill>
                  <a:srgbClr val="FF9517"/>
                </a:solidFill>
                <a:latin typeface="Roboto Condensed"/>
                <a:ea typeface="Roboto Condensed"/>
                <a:cs typeface="Roboto Condensed"/>
                <a:sym typeface="Roboto Condensed"/>
              </a:defRPr>
            </a:lvl1pPr>
            <a:lvl2pPr marL="914400" lvl="1" indent="-342900" algn="l">
              <a:lnSpc>
                <a:spcPct val="100000"/>
              </a:lnSpc>
              <a:spcBef>
                <a:spcPts val="2100"/>
              </a:spcBef>
              <a:spcAft>
                <a:spcPts val="0"/>
              </a:spcAft>
              <a:buClr>
                <a:schemeClr val="dk1"/>
              </a:buClr>
              <a:buSzPts val="1800"/>
              <a:buChar char="•"/>
              <a:defRPr/>
            </a:lvl2pPr>
            <a:lvl3pPr marL="1371600" lvl="2" indent="-342900" algn="l">
              <a:lnSpc>
                <a:spcPct val="100000"/>
              </a:lnSpc>
              <a:spcBef>
                <a:spcPts val="2100"/>
              </a:spcBef>
              <a:spcAft>
                <a:spcPts val="0"/>
              </a:spcAft>
              <a:buClr>
                <a:schemeClr val="dk1"/>
              </a:buClr>
              <a:buSzPts val="1800"/>
              <a:buChar char="•"/>
              <a:defRPr/>
            </a:lvl3pPr>
            <a:lvl4pPr marL="1828800" lvl="3" indent="-342900" algn="l">
              <a:lnSpc>
                <a:spcPct val="100000"/>
              </a:lnSpc>
              <a:spcBef>
                <a:spcPts val="2100"/>
              </a:spcBef>
              <a:spcAft>
                <a:spcPts val="0"/>
              </a:spcAft>
              <a:buClr>
                <a:schemeClr val="dk1"/>
              </a:buClr>
              <a:buSzPts val="1800"/>
              <a:buChar char="•"/>
              <a:defRPr/>
            </a:lvl4pPr>
            <a:lvl5pPr marL="2286000" lvl="4" indent="-342900" algn="l">
              <a:lnSpc>
                <a:spcPct val="100000"/>
              </a:lnSpc>
              <a:spcBef>
                <a:spcPts val="2100"/>
              </a:spcBef>
              <a:spcAft>
                <a:spcPts val="0"/>
              </a:spcAft>
              <a:buClr>
                <a:schemeClr val="dk1"/>
              </a:buClr>
              <a:buSzPts val="1800"/>
              <a:buChar char="•"/>
              <a:defRPr/>
            </a:lvl5pPr>
            <a:lvl6pPr marL="2743200" lvl="5" indent="-342900" algn="l">
              <a:lnSpc>
                <a:spcPct val="90000"/>
              </a:lnSpc>
              <a:spcBef>
                <a:spcPts val="2100"/>
              </a:spcBef>
              <a:spcAft>
                <a:spcPts val="0"/>
              </a:spcAft>
              <a:buClr>
                <a:schemeClr val="dk1"/>
              </a:buClr>
              <a:buSzPts val="1800"/>
              <a:buChar char="•"/>
              <a:defRPr/>
            </a:lvl6pPr>
            <a:lvl7pPr marL="3200400" lvl="6" indent="-342900" algn="l">
              <a:lnSpc>
                <a:spcPct val="90000"/>
              </a:lnSpc>
              <a:spcBef>
                <a:spcPts val="2100"/>
              </a:spcBef>
              <a:spcAft>
                <a:spcPts val="0"/>
              </a:spcAft>
              <a:buClr>
                <a:schemeClr val="dk1"/>
              </a:buClr>
              <a:buSzPts val="1800"/>
              <a:buChar char="•"/>
              <a:defRPr/>
            </a:lvl7pPr>
            <a:lvl8pPr marL="3657600" lvl="7" indent="-342900" algn="l">
              <a:lnSpc>
                <a:spcPct val="90000"/>
              </a:lnSpc>
              <a:spcBef>
                <a:spcPts val="2100"/>
              </a:spcBef>
              <a:spcAft>
                <a:spcPts val="0"/>
              </a:spcAft>
              <a:buClr>
                <a:schemeClr val="dk1"/>
              </a:buClr>
              <a:buSzPts val="1800"/>
              <a:buChar char="•"/>
              <a:defRPr/>
            </a:lvl8pPr>
            <a:lvl9pPr marL="4114800" lvl="8" indent="-342900" algn="l">
              <a:lnSpc>
                <a:spcPct val="90000"/>
              </a:lnSpc>
              <a:spcBef>
                <a:spcPts val="2100"/>
              </a:spcBef>
              <a:spcAft>
                <a:spcPts val="0"/>
              </a:spcAft>
              <a:buClr>
                <a:schemeClr val="dk1"/>
              </a:buClr>
              <a:buSzPts val="1800"/>
              <a:buChar char="•"/>
              <a:defRPr/>
            </a:lvl9pPr>
          </a:lstStyle>
          <a:p>
            <a:endParaRPr/>
          </a:p>
        </p:txBody>
      </p:sp>
      <p:sp>
        <p:nvSpPr>
          <p:cNvPr id="31" name="Google Shape;31;p6"/>
          <p:cNvSpPr txBox="1">
            <a:spLocks noGrp="1"/>
          </p:cNvSpPr>
          <p:nvPr>
            <p:ph type="body" idx="2"/>
          </p:nvPr>
        </p:nvSpPr>
        <p:spPr>
          <a:xfrm>
            <a:off x="4053842" y="8600544"/>
            <a:ext cx="10178528" cy="2501798"/>
          </a:xfrm>
          <a:prstGeom prst="rect">
            <a:avLst/>
          </a:prstGeom>
          <a:noFill/>
          <a:ln>
            <a:noFill/>
          </a:ln>
        </p:spPr>
        <p:txBody>
          <a:bodyPr spcFirstLastPara="1" wrap="square" lIns="91425" tIns="45700" rIns="91425" bIns="45700" anchor="ctr" anchorCtr="0">
            <a:normAutofit/>
          </a:bodyPr>
          <a:lstStyle>
            <a:lvl1pPr marL="457200" lvl="0" indent="-228600" algn="l">
              <a:lnSpc>
                <a:spcPct val="100000"/>
              </a:lnSpc>
              <a:spcBef>
                <a:spcPts val="4200"/>
              </a:spcBef>
              <a:spcAft>
                <a:spcPts val="0"/>
              </a:spcAft>
              <a:buClr>
                <a:srgbClr val="FF9517"/>
              </a:buClr>
              <a:buSzPts val="7560"/>
              <a:buNone/>
              <a:defRPr sz="7560" b="1" i="0">
                <a:solidFill>
                  <a:srgbClr val="FF9517"/>
                </a:solidFill>
                <a:latin typeface="Source Sans Pro"/>
                <a:ea typeface="Source Sans Pro"/>
                <a:cs typeface="Source Sans Pro"/>
                <a:sym typeface="Source Sans Pro"/>
              </a:defRPr>
            </a:lvl1pPr>
            <a:lvl2pPr marL="914400" lvl="1" indent="-342900" algn="l">
              <a:lnSpc>
                <a:spcPct val="100000"/>
              </a:lnSpc>
              <a:spcBef>
                <a:spcPts val="2100"/>
              </a:spcBef>
              <a:spcAft>
                <a:spcPts val="0"/>
              </a:spcAft>
              <a:buClr>
                <a:schemeClr val="dk1"/>
              </a:buClr>
              <a:buSzPts val="1800"/>
              <a:buChar char="•"/>
              <a:defRPr/>
            </a:lvl2pPr>
            <a:lvl3pPr marL="1371600" lvl="2" indent="-342900" algn="l">
              <a:lnSpc>
                <a:spcPct val="100000"/>
              </a:lnSpc>
              <a:spcBef>
                <a:spcPts val="2100"/>
              </a:spcBef>
              <a:spcAft>
                <a:spcPts val="0"/>
              </a:spcAft>
              <a:buClr>
                <a:schemeClr val="dk1"/>
              </a:buClr>
              <a:buSzPts val="1800"/>
              <a:buChar char="•"/>
              <a:defRPr/>
            </a:lvl3pPr>
            <a:lvl4pPr marL="1828800" lvl="3" indent="-342900" algn="l">
              <a:lnSpc>
                <a:spcPct val="100000"/>
              </a:lnSpc>
              <a:spcBef>
                <a:spcPts val="2100"/>
              </a:spcBef>
              <a:spcAft>
                <a:spcPts val="0"/>
              </a:spcAft>
              <a:buClr>
                <a:schemeClr val="dk1"/>
              </a:buClr>
              <a:buSzPts val="1800"/>
              <a:buChar char="•"/>
              <a:defRPr/>
            </a:lvl4pPr>
            <a:lvl5pPr marL="2286000" lvl="4" indent="-342900" algn="l">
              <a:lnSpc>
                <a:spcPct val="100000"/>
              </a:lnSpc>
              <a:spcBef>
                <a:spcPts val="2100"/>
              </a:spcBef>
              <a:spcAft>
                <a:spcPts val="0"/>
              </a:spcAft>
              <a:buClr>
                <a:schemeClr val="dk1"/>
              </a:buClr>
              <a:buSzPts val="1800"/>
              <a:buChar char="•"/>
              <a:defRPr/>
            </a:lvl5pPr>
            <a:lvl6pPr marL="2743200" lvl="5" indent="-342900" algn="l">
              <a:lnSpc>
                <a:spcPct val="90000"/>
              </a:lnSpc>
              <a:spcBef>
                <a:spcPts val="2100"/>
              </a:spcBef>
              <a:spcAft>
                <a:spcPts val="0"/>
              </a:spcAft>
              <a:buClr>
                <a:schemeClr val="dk1"/>
              </a:buClr>
              <a:buSzPts val="1800"/>
              <a:buChar char="•"/>
              <a:defRPr/>
            </a:lvl6pPr>
            <a:lvl7pPr marL="3200400" lvl="6" indent="-342900" algn="l">
              <a:lnSpc>
                <a:spcPct val="90000"/>
              </a:lnSpc>
              <a:spcBef>
                <a:spcPts val="2100"/>
              </a:spcBef>
              <a:spcAft>
                <a:spcPts val="0"/>
              </a:spcAft>
              <a:buClr>
                <a:schemeClr val="dk1"/>
              </a:buClr>
              <a:buSzPts val="1800"/>
              <a:buChar char="•"/>
              <a:defRPr/>
            </a:lvl7pPr>
            <a:lvl8pPr marL="3657600" lvl="7" indent="-342900" algn="l">
              <a:lnSpc>
                <a:spcPct val="90000"/>
              </a:lnSpc>
              <a:spcBef>
                <a:spcPts val="2100"/>
              </a:spcBef>
              <a:spcAft>
                <a:spcPts val="0"/>
              </a:spcAft>
              <a:buClr>
                <a:schemeClr val="dk1"/>
              </a:buClr>
              <a:buSzPts val="1800"/>
              <a:buChar char="•"/>
              <a:defRPr/>
            </a:lvl8pPr>
            <a:lvl9pPr marL="4114800" lvl="8" indent="-342900" algn="l">
              <a:lnSpc>
                <a:spcPct val="90000"/>
              </a:lnSpc>
              <a:spcBef>
                <a:spcPts val="2100"/>
              </a:spcBef>
              <a:spcAft>
                <a:spcPts val="0"/>
              </a:spcAft>
              <a:buClr>
                <a:schemeClr val="dk1"/>
              </a:buClr>
              <a:buSzPts val="1800"/>
              <a:buChar char="•"/>
              <a:defRPr/>
            </a:lvl9pPr>
          </a:lstStyle>
          <a:p>
            <a:endParaRPr/>
          </a:p>
        </p:txBody>
      </p:sp>
      <p:cxnSp>
        <p:nvCxnSpPr>
          <p:cNvPr id="32" name="Google Shape;32;p6"/>
          <p:cNvCxnSpPr/>
          <p:nvPr/>
        </p:nvCxnSpPr>
        <p:spPr>
          <a:xfrm>
            <a:off x="4055237" y="22961021"/>
            <a:ext cx="25894054" cy="0"/>
          </a:xfrm>
          <a:prstGeom prst="straightConnector1">
            <a:avLst/>
          </a:prstGeom>
          <a:noFill/>
          <a:ln w="50800" cap="rnd" cmpd="sng">
            <a:solidFill>
              <a:srgbClr val="FF9517"/>
            </a:solidFill>
            <a:prstDash val="solid"/>
            <a:round/>
            <a:headEnd type="none" w="sm" len="sm"/>
            <a:tailEnd type="none" w="sm" len="sm"/>
          </a:ln>
        </p:spPr>
      </p:cxn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Secondary_Title, Content, Orange Background">
  <p:cSld name="Secondary_Title, Content, Orange Background">
    <p:bg>
      <p:bgPr>
        <a:solidFill>
          <a:srgbClr val="FFF2E3">
            <a:alpha val="49803"/>
          </a:srgbClr>
        </a:solidFill>
        <a:effectLst/>
      </p:bgPr>
    </p:bg>
    <p:spTree>
      <p:nvGrpSpPr>
        <p:cNvPr id="1" name="Shape 259"/>
        <p:cNvGrpSpPr/>
        <p:nvPr/>
      </p:nvGrpSpPr>
      <p:grpSpPr>
        <a:xfrm>
          <a:off x="0" y="0"/>
          <a:ext cx="0" cy="0"/>
          <a:chOff x="0" y="0"/>
          <a:chExt cx="0" cy="0"/>
        </a:xfrm>
      </p:grpSpPr>
      <p:sp>
        <p:nvSpPr>
          <p:cNvPr id="260" name="Google Shape;260;p42"/>
          <p:cNvSpPr txBox="1">
            <a:spLocks noGrp="1"/>
          </p:cNvSpPr>
          <p:nvPr>
            <p:ph type="title"/>
          </p:nvPr>
        </p:nvSpPr>
        <p:spPr>
          <a:xfrm>
            <a:off x="3520440" y="1752603"/>
            <a:ext cx="44165520" cy="636270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5120"/>
              <a:buFont typeface="Roboto Condensed"/>
              <a:buNone/>
              <a:defRPr sz="15120" b="0" i="0">
                <a:latin typeface="Roboto Condensed"/>
                <a:ea typeface="Roboto Condensed"/>
                <a:cs typeface="Roboto Condensed"/>
                <a:sym typeface="Roboto Condensed"/>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61" name="Google Shape;261;p42"/>
          <p:cNvSpPr txBox="1">
            <a:spLocks noGrp="1"/>
          </p:cNvSpPr>
          <p:nvPr>
            <p:ph type="body" idx="1"/>
          </p:nvPr>
        </p:nvSpPr>
        <p:spPr>
          <a:xfrm>
            <a:off x="3520440" y="8763000"/>
            <a:ext cx="44165520" cy="20886422"/>
          </a:xfrm>
          <a:prstGeom prst="rect">
            <a:avLst/>
          </a:prstGeom>
          <a:noFill/>
          <a:ln>
            <a:noFill/>
          </a:ln>
        </p:spPr>
        <p:txBody>
          <a:bodyPr spcFirstLastPara="1" wrap="square" lIns="91425" tIns="45700" rIns="91425" bIns="45700" anchor="t" anchorCtr="0">
            <a:normAutofit/>
          </a:bodyPr>
          <a:lstStyle>
            <a:lvl1pPr marL="457200" lvl="0" indent="-815339" algn="l">
              <a:lnSpc>
                <a:spcPct val="150000"/>
              </a:lnSpc>
              <a:spcBef>
                <a:spcPts val="4200"/>
              </a:spcBef>
              <a:spcAft>
                <a:spcPts val="0"/>
              </a:spcAft>
              <a:buClr>
                <a:schemeClr val="dk1"/>
              </a:buClr>
              <a:buSzPts val="9240"/>
              <a:buChar char="•"/>
              <a:defRPr b="0" i="0">
                <a:latin typeface="Source Sans Pro"/>
                <a:ea typeface="Source Sans Pro"/>
                <a:cs typeface="Source Sans Pro"/>
                <a:sym typeface="Source Sans Pro"/>
              </a:defRPr>
            </a:lvl1pPr>
            <a:lvl2pPr marL="914400" lvl="1" indent="-815339" algn="l">
              <a:lnSpc>
                <a:spcPct val="150000"/>
              </a:lnSpc>
              <a:spcBef>
                <a:spcPts val="2100"/>
              </a:spcBef>
              <a:spcAft>
                <a:spcPts val="0"/>
              </a:spcAft>
              <a:buClr>
                <a:schemeClr val="dk1"/>
              </a:buClr>
              <a:buSzPts val="9240"/>
              <a:buChar char="•"/>
              <a:defRPr b="0" i="0">
                <a:latin typeface="Source Sans Pro"/>
                <a:ea typeface="Source Sans Pro"/>
                <a:cs typeface="Source Sans Pro"/>
                <a:sym typeface="Source Sans Pro"/>
              </a:defRPr>
            </a:lvl2pPr>
            <a:lvl3pPr marL="1371600" lvl="2" indent="-762000" algn="l">
              <a:lnSpc>
                <a:spcPct val="150000"/>
              </a:lnSpc>
              <a:spcBef>
                <a:spcPts val="2100"/>
              </a:spcBef>
              <a:spcAft>
                <a:spcPts val="0"/>
              </a:spcAft>
              <a:buClr>
                <a:schemeClr val="dk1"/>
              </a:buClr>
              <a:buSzPts val="8400"/>
              <a:buChar char="•"/>
              <a:defRPr b="0" i="0">
                <a:latin typeface="Source Sans Pro"/>
                <a:ea typeface="Source Sans Pro"/>
                <a:cs typeface="Source Sans Pro"/>
                <a:sym typeface="Source Sans Pro"/>
              </a:defRPr>
            </a:lvl3pPr>
            <a:lvl4pPr marL="1828800" lvl="3" indent="-708660" algn="l">
              <a:lnSpc>
                <a:spcPct val="150000"/>
              </a:lnSpc>
              <a:spcBef>
                <a:spcPts val="2100"/>
              </a:spcBef>
              <a:spcAft>
                <a:spcPts val="0"/>
              </a:spcAft>
              <a:buClr>
                <a:schemeClr val="dk1"/>
              </a:buClr>
              <a:buSzPts val="7560"/>
              <a:buChar char="•"/>
              <a:defRPr b="0" i="0">
                <a:latin typeface="Source Sans Pro"/>
                <a:ea typeface="Source Sans Pro"/>
                <a:cs typeface="Source Sans Pro"/>
                <a:sym typeface="Source Sans Pro"/>
              </a:defRPr>
            </a:lvl4pPr>
            <a:lvl5pPr marL="2286000" lvl="4" indent="-708660" algn="l">
              <a:lnSpc>
                <a:spcPct val="150000"/>
              </a:lnSpc>
              <a:spcBef>
                <a:spcPts val="2100"/>
              </a:spcBef>
              <a:spcAft>
                <a:spcPts val="0"/>
              </a:spcAft>
              <a:buClr>
                <a:schemeClr val="dk1"/>
              </a:buClr>
              <a:buSzPts val="7560"/>
              <a:buChar char="•"/>
              <a:defRPr b="0" i="0">
                <a:latin typeface="Source Sans Pro"/>
                <a:ea typeface="Source Sans Pro"/>
                <a:cs typeface="Source Sans Pro"/>
                <a:sym typeface="Source Sans Pro"/>
              </a:defRPr>
            </a:lvl5pPr>
            <a:lvl6pPr marL="2743200" lvl="5" indent="-342900" algn="l">
              <a:lnSpc>
                <a:spcPct val="90000"/>
              </a:lnSpc>
              <a:spcBef>
                <a:spcPts val="2100"/>
              </a:spcBef>
              <a:spcAft>
                <a:spcPts val="0"/>
              </a:spcAft>
              <a:buClr>
                <a:schemeClr val="dk1"/>
              </a:buClr>
              <a:buSzPts val="1800"/>
              <a:buChar char="•"/>
              <a:defRPr/>
            </a:lvl6pPr>
            <a:lvl7pPr marL="3200400" lvl="6" indent="-342900" algn="l">
              <a:lnSpc>
                <a:spcPct val="90000"/>
              </a:lnSpc>
              <a:spcBef>
                <a:spcPts val="2100"/>
              </a:spcBef>
              <a:spcAft>
                <a:spcPts val="0"/>
              </a:spcAft>
              <a:buClr>
                <a:schemeClr val="dk1"/>
              </a:buClr>
              <a:buSzPts val="1800"/>
              <a:buChar char="•"/>
              <a:defRPr/>
            </a:lvl7pPr>
            <a:lvl8pPr marL="3657600" lvl="7" indent="-342900" algn="l">
              <a:lnSpc>
                <a:spcPct val="90000"/>
              </a:lnSpc>
              <a:spcBef>
                <a:spcPts val="2100"/>
              </a:spcBef>
              <a:spcAft>
                <a:spcPts val="0"/>
              </a:spcAft>
              <a:buClr>
                <a:schemeClr val="dk1"/>
              </a:buClr>
              <a:buSzPts val="1800"/>
              <a:buChar char="•"/>
              <a:defRPr/>
            </a:lvl8pPr>
            <a:lvl9pPr marL="4114800" lvl="8" indent="-342900" algn="l">
              <a:lnSpc>
                <a:spcPct val="90000"/>
              </a:lnSpc>
              <a:spcBef>
                <a:spcPts val="2100"/>
              </a:spcBef>
              <a:spcAft>
                <a:spcPts val="0"/>
              </a:spcAft>
              <a:buClr>
                <a:schemeClr val="dk1"/>
              </a:buClr>
              <a:buSzPts val="1800"/>
              <a:buChar char="•"/>
              <a:defRPr/>
            </a:lvl9pPr>
          </a:lstStyle>
          <a:p>
            <a:endParaRPr/>
          </a:p>
        </p:txBody>
      </p:sp>
      <p:sp>
        <p:nvSpPr>
          <p:cNvPr id="262" name="Google Shape;262;p42"/>
          <p:cNvSpPr txBox="1">
            <a:spLocks noGrp="1"/>
          </p:cNvSpPr>
          <p:nvPr>
            <p:ph type="sldNum" idx="12"/>
          </p:nvPr>
        </p:nvSpPr>
        <p:spPr>
          <a:xfrm>
            <a:off x="36164520" y="30510482"/>
            <a:ext cx="11521440" cy="1752600"/>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sz="5040" b="1">
                <a:solidFill>
                  <a:schemeClr val="accent5"/>
                </a:solidFill>
                <a:latin typeface="Source Sans Pro"/>
                <a:ea typeface="Source Sans Pro"/>
                <a:cs typeface="Source Sans Pro"/>
                <a:sym typeface="Source Sans Pro"/>
              </a:defRPr>
            </a:lvl1pPr>
            <a:lvl2pPr marL="0" lvl="1" indent="0" algn="r">
              <a:spcBef>
                <a:spcPts val="0"/>
              </a:spcBef>
              <a:spcAft>
                <a:spcPts val="0"/>
              </a:spcAft>
              <a:buNone/>
              <a:defRPr sz="5040" b="1">
                <a:solidFill>
                  <a:schemeClr val="accent5"/>
                </a:solidFill>
                <a:latin typeface="Source Sans Pro"/>
                <a:ea typeface="Source Sans Pro"/>
                <a:cs typeface="Source Sans Pro"/>
                <a:sym typeface="Source Sans Pro"/>
              </a:defRPr>
            </a:lvl2pPr>
            <a:lvl3pPr marL="0" lvl="2" indent="0" algn="r">
              <a:spcBef>
                <a:spcPts val="0"/>
              </a:spcBef>
              <a:spcAft>
                <a:spcPts val="0"/>
              </a:spcAft>
              <a:buNone/>
              <a:defRPr sz="5040" b="1">
                <a:solidFill>
                  <a:schemeClr val="accent5"/>
                </a:solidFill>
                <a:latin typeface="Source Sans Pro"/>
                <a:ea typeface="Source Sans Pro"/>
                <a:cs typeface="Source Sans Pro"/>
                <a:sym typeface="Source Sans Pro"/>
              </a:defRPr>
            </a:lvl3pPr>
            <a:lvl4pPr marL="0" lvl="3" indent="0" algn="r">
              <a:spcBef>
                <a:spcPts val="0"/>
              </a:spcBef>
              <a:spcAft>
                <a:spcPts val="0"/>
              </a:spcAft>
              <a:buNone/>
              <a:defRPr sz="5040" b="1">
                <a:solidFill>
                  <a:schemeClr val="accent5"/>
                </a:solidFill>
                <a:latin typeface="Source Sans Pro"/>
                <a:ea typeface="Source Sans Pro"/>
                <a:cs typeface="Source Sans Pro"/>
                <a:sym typeface="Source Sans Pro"/>
              </a:defRPr>
            </a:lvl4pPr>
            <a:lvl5pPr marL="0" lvl="4" indent="0" algn="r">
              <a:spcBef>
                <a:spcPts val="0"/>
              </a:spcBef>
              <a:spcAft>
                <a:spcPts val="0"/>
              </a:spcAft>
              <a:buNone/>
              <a:defRPr sz="5040" b="1">
                <a:solidFill>
                  <a:schemeClr val="accent5"/>
                </a:solidFill>
                <a:latin typeface="Source Sans Pro"/>
                <a:ea typeface="Source Sans Pro"/>
                <a:cs typeface="Source Sans Pro"/>
                <a:sym typeface="Source Sans Pro"/>
              </a:defRPr>
            </a:lvl5pPr>
            <a:lvl6pPr marL="0" lvl="5" indent="0" algn="r">
              <a:spcBef>
                <a:spcPts val="0"/>
              </a:spcBef>
              <a:spcAft>
                <a:spcPts val="0"/>
              </a:spcAft>
              <a:buNone/>
              <a:defRPr sz="5040" b="1">
                <a:solidFill>
                  <a:schemeClr val="accent5"/>
                </a:solidFill>
                <a:latin typeface="Source Sans Pro"/>
                <a:ea typeface="Source Sans Pro"/>
                <a:cs typeface="Source Sans Pro"/>
                <a:sym typeface="Source Sans Pro"/>
              </a:defRPr>
            </a:lvl6pPr>
            <a:lvl7pPr marL="0" lvl="6" indent="0" algn="r">
              <a:spcBef>
                <a:spcPts val="0"/>
              </a:spcBef>
              <a:spcAft>
                <a:spcPts val="0"/>
              </a:spcAft>
              <a:buNone/>
              <a:defRPr sz="5040" b="1">
                <a:solidFill>
                  <a:schemeClr val="accent5"/>
                </a:solidFill>
                <a:latin typeface="Source Sans Pro"/>
                <a:ea typeface="Source Sans Pro"/>
                <a:cs typeface="Source Sans Pro"/>
                <a:sym typeface="Source Sans Pro"/>
              </a:defRPr>
            </a:lvl7pPr>
            <a:lvl8pPr marL="0" lvl="7" indent="0" algn="r">
              <a:spcBef>
                <a:spcPts val="0"/>
              </a:spcBef>
              <a:spcAft>
                <a:spcPts val="0"/>
              </a:spcAft>
              <a:buNone/>
              <a:defRPr sz="5040" b="1">
                <a:solidFill>
                  <a:schemeClr val="accent5"/>
                </a:solidFill>
                <a:latin typeface="Source Sans Pro"/>
                <a:ea typeface="Source Sans Pro"/>
                <a:cs typeface="Source Sans Pro"/>
                <a:sym typeface="Source Sans Pro"/>
              </a:defRPr>
            </a:lvl8pPr>
            <a:lvl9pPr marL="0" lvl="8" indent="0" algn="r">
              <a:spcBef>
                <a:spcPts val="0"/>
              </a:spcBef>
              <a:spcAft>
                <a:spcPts val="0"/>
              </a:spcAft>
              <a:buNone/>
              <a:defRPr sz="5040" b="1">
                <a:solidFill>
                  <a:schemeClr val="accent5"/>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US"/>
              <a:t>‹#›</a:t>
            </a:fld>
            <a:endParaRPr/>
          </a:p>
        </p:txBody>
      </p:sp>
      <p:sp>
        <p:nvSpPr>
          <p:cNvPr id="263" name="Google Shape;263;p42"/>
          <p:cNvSpPr/>
          <p:nvPr/>
        </p:nvSpPr>
        <p:spPr>
          <a:xfrm rot="5400000">
            <a:off x="-2351849" y="4104449"/>
            <a:ext cx="6320731" cy="1617038"/>
          </a:xfrm>
          <a:prstGeom prst="round2SameRect">
            <a:avLst>
              <a:gd name="adj1" fmla="val 16667"/>
              <a:gd name="adj2" fmla="val 0"/>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2260" b="0" i="0">
              <a:solidFill>
                <a:schemeClr val="lt1"/>
              </a:solidFill>
              <a:latin typeface="Source Sans Pro"/>
              <a:ea typeface="Source Sans Pro"/>
              <a:cs typeface="Source Sans Pro"/>
              <a:sym typeface="Source Sans Pro"/>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Secondary_Title, Super Title, Content, Orange Background">
  <p:cSld name="Secondary_Title, Super Title, Content, Orange Background">
    <p:bg>
      <p:bgPr>
        <a:solidFill>
          <a:srgbClr val="FFF2E3">
            <a:alpha val="49803"/>
          </a:srgbClr>
        </a:solidFill>
        <a:effectLst/>
      </p:bgPr>
    </p:bg>
    <p:spTree>
      <p:nvGrpSpPr>
        <p:cNvPr id="1" name="Shape 264"/>
        <p:cNvGrpSpPr/>
        <p:nvPr/>
      </p:nvGrpSpPr>
      <p:grpSpPr>
        <a:xfrm>
          <a:off x="0" y="0"/>
          <a:ext cx="0" cy="0"/>
          <a:chOff x="0" y="0"/>
          <a:chExt cx="0" cy="0"/>
        </a:xfrm>
      </p:grpSpPr>
      <p:sp>
        <p:nvSpPr>
          <p:cNvPr id="265" name="Google Shape;265;p43"/>
          <p:cNvSpPr txBox="1">
            <a:spLocks noGrp="1"/>
          </p:cNvSpPr>
          <p:nvPr>
            <p:ph type="body" idx="1"/>
          </p:nvPr>
        </p:nvSpPr>
        <p:spPr>
          <a:xfrm>
            <a:off x="3520440" y="8763000"/>
            <a:ext cx="44165520" cy="20886422"/>
          </a:xfrm>
          <a:prstGeom prst="rect">
            <a:avLst/>
          </a:prstGeom>
          <a:noFill/>
          <a:ln>
            <a:noFill/>
          </a:ln>
        </p:spPr>
        <p:txBody>
          <a:bodyPr spcFirstLastPara="1" wrap="square" lIns="91425" tIns="45700" rIns="91425" bIns="45700" anchor="t" anchorCtr="0">
            <a:normAutofit/>
          </a:bodyPr>
          <a:lstStyle>
            <a:lvl1pPr marL="457200" lvl="0" indent="-815339" algn="l">
              <a:lnSpc>
                <a:spcPct val="150000"/>
              </a:lnSpc>
              <a:spcBef>
                <a:spcPts val="4200"/>
              </a:spcBef>
              <a:spcAft>
                <a:spcPts val="0"/>
              </a:spcAft>
              <a:buClr>
                <a:schemeClr val="dk1"/>
              </a:buClr>
              <a:buSzPts val="9240"/>
              <a:buChar char="•"/>
              <a:defRPr b="0" i="0">
                <a:latin typeface="Source Sans Pro"/>
                <a:ea typeface="Source Sans Pro"/>
                <a:cs typeface="Source Sans Pro"/>
                <a:sym typeface="Source Sans Pro"/>
              </a:defRPr>
            </a:lvl1pPr>
            <a:lvl2pPr marL="914400" lvl="1" indent="-815339" algn="l">
              <a:lnSpc>
                <a:spcPct val="150000"/>
              </a:lnSpc>
              <a:spcBef>
                <a:spcPts val="2100"/>
              </a:spcBef>
              <a:spcAft>
                <a:spcPts val="0"/>
              </a:spcAft>
              <a:buClr>
                <a:schemeClr val="dk1"/>
              </a:buClr>
              <a:buSzPts val="9240"/>
              <a:buChar char="•"/>
              <a:defRPr b="0" i="0">
                <a:latin typeface="Source Sans Pro"/>
                <a:ea typeface="Source Sans Pro"/>
                <a:cs typeface="Source Sans Pro"/>
                <a:sym typeface="Source Sans Pro"/>
              </a:defRPr>
            </a:lvl2pPr>
            <a:lvl3pPr marL="1371600" lvl="2" indent="-762000" algn="l">
              <a:lnSpc>
                <a:spcPct val="150000"/>
              </a:lnSpc>
              <a:spcBef>
                <a:spcPts val="2100"/>
              </a:spcBef>
              <a:spcAft>
                <a:spcPts val="0"/>
              </a:spcAft>
              <a:buClr>
                <a:schemeClr val="dk1"/>
              </a:buClr>
              <a:buSzPts val="8400"/>
              <a:buChar char="•"/>
              <a:defRPr b="0" i="0">
                <a:latin typeface="Source Sans Pro"/>
                <a:ea typeface="Source Sans Pro"/>
                <a:cs typeface="Source Sans Pro"/>
                <a:sym typeface="Source Sans Pro"/>
              </a:defRPr>
            </a:lvl3pPr>
            <a:lvl4pPr marL="1828800" lvl="3" indent="-708660" algn="l">
              <a:lnSpc>
                <a:spcPct val="150000"/>
              </a:lnSpc>
              <a:spcBef>
                <a:spcPts val="2100"/>
              </a:spcBef>
              <a:spcAft>
                <a:spcPts val="0"/>
              </a:spcAft>
              <a:buClr>
                <a:schemeClr val="dk1"/>
              </a:buClr>
              <a:buSzPts val="7560"/>
              <a:buChar char="•"/>
              <a:defRPr b="0" i="0">
                <a:latin typeface="Source Sans Pro"/>
                <a:ea typeface="Source Sans Pro"/>
                <a:cs typeface="Source Sans Pro"/>
                <a:sym typeface="Source Sans Pro"/>
              </a:defRPr>
            </a:lvl4pPr>
            <a:lvl5pPr marL="2286000" lvl="4" indent="-708660" algn="l">
              <a:lnSpc>
                <a:spcPct val="150000"/>
              </a:lnSpc>
              <a:spcBef>
                <a:spcPts val="2100"/>
              </a:spcBef>
              <a:spcAft>
                <a:spcPts val="0"/>
              </a:spcAft>
              <a:buClr>
                <a:schemeClr val="dk1"/>
              </a:buClr>
              <a:buSzPts val="7560"/>
              <a:buChar char="•"/>
              <a:defRPr b="0" i="0">
                <a:latin typeface="Source Sans Pro"/>
                <a:ea typeface="Source Sans Pro"/>
                <a:cs typeface="Source Sans Pro"/>
                <a:sym typeface="Source Sans Pro"/>
              </a:defRPr>
            </a:lvl5pPr>
            <a:lvl6pPr marL="2743200" lvl="5" indent="-342900" algn="l">
              <a:lnSpc>
                <a:spcPct val="90000"/>
              </a:lnSpc>
              <a:spcBef>
                <a:spcPts val="2100"/>
              </a:spcBef>
              <a:spcAft>
                <a:spcPts val="0"/>
              </a:spcAft>
              <a:buClr>
                <a:schemeClr val="dk1"/>
              </a:buClr>
              <a:buSzPts val="1800"/>
              <a:buChar char="•"/>
              <a:defRPr/>
            </a:lvl6pPr>
            <a:lvl7pPr marL="3200400" lvl="6" indent="-342900" algn="l">
              <a:lnSpc>
                <a:spcPct val="90000"/>
              </a:lnSpc>
              <a:spcBef>
                <a:spcPts val="2100"/>
              </a:spcBef>
              <a:spcAft>
                <a:spcPts val="0"/>
              </a:spcAft>
              <a:buClr>
                <a:schemeClr val="dk1"/>
              </a:buClr>
              <a:buSzPts val="1800"/>
              <a:buChar char="•"/>
              <a:defRPr/>
            </a:lvl7pPr>
            <a:lvl8pPr marL="3657600" lvl="7" indent="-342900" algn="l">
              <a:lnSpc>
                <a:spcPct val="90000"/>
              </a:lnSpc>
              <a:spcBef>
                <a:spcPts val="2100"/>
              </a:spcBef>
              <a:spcAft>
                <a:spcPts val="0"/>
              </a:spcAft>
              <a:buClr>
                <a:schemeClr val="dk1"/>
              </a:buClr>
              <a:buSzPts val="1800"/>
              <a:buChar char="•"/>
              <a:defRPr/>
            </a:lvl8pPr>
            <a:lvl9pPr marL="4114800" lvl="8" indent="-342900" algn="l">
              <a:lnSpc>
                <a:spcPct val="90000"/>
              </a:lnSpc>
              <a:spcBef>
                <a:spcPts val="2100"/>
              </a:spcBef>
              <a:spcAft>
                <a:spcPts val="0"/>
              </a:spcAft>
              <a:buClr>
                <a:schemeClr val="dk1"/>
              </a:buClr>
              <a:buSzPts val="1800"/>
              <a:buChar char="•"/>
              <a:defRPr/>
            </a:lvl9pPr>
          </a:lstStyle>
          <a:p>
            <a:endParaRPr/>
          </a:p>
        </p:txBody>
      </p:sp>
      <p:sp>
        <p:nvSpPr>
          <p:cNvPr id="266" name="Google Shape;266;p43"/>
          <p:cNvSpPr txBox="1">
            <a:spLocks noGrp="1"/>
          </p:cNvSpPr>
          <p:nvPr>
            <p:ph type="title"/>
          </p:nvPr>
        </p:nvSpPr>
        <p:spPr>
          <a:xfrm>
            <a:off x="3520440" y="3627120"/>
            <a:ext cx="44165520" cy="448818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5120"/>
              <a:buFont typeface="Roboto Condensed"/>
              <a:buNone/>
              <a:defRPr sz="15120" b="0" i="0">
                <a:latin typeface="Roboto Condensed"/>
                <a:ea typeface="Roboto Condensed"/>
                <a:cs typeface="Roboto Condensed"/>
                <a:sym typeface="Roboto Condensed"/>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67" name="Google Shape;267;p43"/>
          <p:cNvSpPr txBox="1">
            <a:spLocks noGrp="1"/>
          </p:cNvSpPr>
          <p:nvPr>
            <p:ph type="body" idx="2"/>
          </p:nvPr>
        </p:nvSpPr>
        <p:spPr>
          <a:xfrm>
            <a:off x="3520440" y="1752602"/>
            <a:ext cx="22613556" cy="1874520"/>
          </a:xfrm>
          <a:prstGeom prst="rect">
            <a:avLst/>
          </a:prstGeom>
          <a:noFill/>
          <a:ln>
            <a:noFill/>
          </a:ln>
        </p:spPr>
        <p:txBody>
          <a:bodyPr spcFirstLastPara="1" wrap="square" lIns="91425" tIns="45700" rIns="91425" bIns="45700" anchor="ctr" anchorCtr="0">
            <a:noAutofit/>
          </a:bodyPr>
          <a:lstStyle>
            <a:lvl1pPr marL="457200" lvl="0" indent="-228600" algn="l">
              <a:lnSpc>
                <a:spcPct val="100000"/>
              </a:lnSpc>
              <a:spcBef>
                <a:spcPts val="4200"/>
              </a:spcBef>
              <a:spcAft>
                <a:spcPts val="0"/>
              </a:spcAft>
              <a:buClr>
                <a:schemeClr val="accent3"/>
              </a:buClr>
              <a:buSzPts val="7560"/>
              <a:buNone/>
              <a:defRPr sz="7560" b="0" i="0">
                <a:solidFill>
                  <a:schemeClr val="accent3"/>
                </a:solidFill>
                <a:latin typeface="Source Sans Pro"/>
                <a:ea typeface="Source Sans Pro"/>
                <a:cs typeface="Source Sans Pro"/>
                <a:sym typeface="Source Sans Pro"/>
              </a:defRPr>
            </a:lvl1pPr>
            <a:lvl2pPr marL="914400" lvl="1" indent="-342900" algn="l">
              <a:lnSpc>
                <a:spcPct val="100000"/>
              </a:lnSpc>
              <a:spcBef>
                <a:spcPts val="2100"/>
              </a:spcBef>
              <a:spcAft>
                <a:spcPts val="0"/>
              </a:spcAft>
              <a:buClr>
                <a:schemeClr val="dk1"/>
              </a:buClr>
              <a:buSzPts val="1800"/>
              <a:buChar char="•"/>
              <a:defRPr/>
            </a:lvl2pPr>
            <a:lvl3pPr marL="1371600" lvl="2" indent="-342900" algn="l">
              <a:lnSpc>
                <a:spcPct val="100000"/>
              </a:lnSpc>
              <a:spcBef>
                <a:spcPts val="2100"/>
              </a:spcBef>
              <a:spcAft>
                <a:spcPts val="0"/>
              </a:spcAft>
              <a:buClr>
                <a:schemeClr val="dk1"/>
              </a:buClr>
              <a:buSzPts val="1800"/>
              <a:buChar char="•"/>
              <a:defRPr/>
            </a:lvl3pPr>
            <a:lvl4pPr marL="1828800" lvl="3" indent="-342900" algn="l">
              <a:lnSpc>
                <a:spcPct val="100000"/>
              </a:lnSpc>
              <a:spcBef>
                <a:spcPts val="2100"/>
              </a:spcBef>
              <a:spcAft>
                <a:spcPts val="0"/>
              </a:spcAft>
              <a:buClr>
                <a:schemeClr val="dk1"/>
              </a:buClr>
              <a:buSzPts val="1800"/>
              <a:buChar char="•"/>
              <a:defRPr/>
            </a:lvl4pPr>
            <a:lvl5pPr marL="2286000" lvl="4" indent="-342900" algn="l">
              <a:lnSpc>
                <a:spcPct val="100000"/>
              </a:lnSpc>
              <a:spcBef>
                <a:spcPts val="2100"/>
              </a:spcBef>
              <a:spcAft>
                <a:spcPts val="0"/>
              </a:spcAft>
              <a:buClr>
                <a:schemeClr val="dk1"/>
              </a:buClr>
              <a:buSzPts val="1800"/>
              <a:buChar char="•"/>
              <a:defRPr/>
            </a:lvl5pPr>
            <a:lvl6pPr marL="2743200" lvl="5" indent="-342900" algn="l">
              <a:lnSpc>
                <a:spcPct val="90000"/>
              </a:lnSpc>
              <a:spcBef>
                <a:spcPts val="2100"/>
              </a:spcBef>
              <a:spcAft>
                <a:spcPts val="0"/>
              </a:spcAft>
              <a:buClr>
                <a:schemeClr val="dk1"/>
              </a:buClr>
              <a:buSzPts val="1800"/>
              <a:buChar char="•"/>
              <a:defRPr/>
            </a:lvl6pPr>
            <a:lvl7pPr marL="3200400" lvl="6" indent="-342900" algn="l">
              <a:lnSpc>
                <a:spcPct val="90000"/>
              </a:lnSpc>
              <a:spcBef>
                <a:spcPts val="2100"/>
              </a:spcBef>
              <a:spcAft>
                <a:spcPts val="0"/>
              </a:spcAft>
              <a:buClr>
                <a:schemeClr val="dk1"/>
              </a:buClr>
              <a:buSzPts val="1800"/>
              <a:buChar char="•"/>
              <a:defRPr/>
            </a:lvl7pPr>
            <a:lvl8pPr marL="3657600" lvl="7" indent="-342900" algn="l">
              <a:lnSpc>
                <a:spcPct val="90000"/>
              </a:lnSpc>
              <a:spcBef>
                <a:spcPts val="2100"/>
              </a:spcBef>
              <a:spcAft>
                <a:spcPts val="0"/>
              </a:spcAft>
              <a:buClr>
                <a:schemeClr val="dk1"/>
              </a:buClr>
              <a:buSzPts val="1800"/>
              <a:buChar char="•"/>
              <a:defRPr/>
            </a:lvl8pPr>
            <a:lvl9pPr marL="4114800" lvl="8" indent="-342900" algn="l">
              <a:lnSpc>
                <a:spcPct val="90000"/>
              </a:lnSpc>
              <a:spcBef>
                <a:spcPts val="2100"/>
              </a:spcBef>
              <a:spcAft>
                <a:spcPts val="0"/>
              </a:spcAft>
              <a:buClr>
                <a:schemeClr val="dk1"/>
              </a:buClr>
              <a:buSzPts val="1800"/>
              <a:buChar char="•"/>
              <a:defRPr/>
            </a:lvl9pPr>
          </a:lstStyle>
          <a:p>
            <a:endParaRPr/>
          </a:p>
        </p:txBody>
      </p:sp>
      <p:sp>
        <p:nvSpPr>
          <p:cNvPr id="268" name="Google Shape;268;p43"/>
          <p:cNvSpPr txBox="1">
            <a:spLocks noGrp="1"/>
          </p:cNvSpPr>
          <p:nvPr>
            <p:ph type="sldNum" idx="12"/>
          </p:nvPr>
        </p:nvSpPr>
        <p:spPr>
          <a:xfrm>
            <a:off x="36164520" y="30510482"/>
            <a:ext cx="11521440" cy="1752600"/>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sz="5040" b="1">
                <a:solidFill>
                  <a:schemeClr val="accent5"/>
                </a:solidFill>
                <a:latin typeface="Source Sans Pro"/>
                <a:ea typeface="Source Sans Pro"/>
                <a:cs typeface="Source Sans Pro"/>
                <a:sym typeface="Source Sans Pro"/>
              </a:defRPr>
            </a:lvl1pPr>
            <a:lvl2pPr marL="0" lvl="1" indent="0" algn="r">
              <a:spcBef>
                <a:spcPts val="0"/>
              </a:spcBef>
              <a:spcAft>
                <a:spcPts val="0"/>
              </a:spcAft>
              <a:buNone/>
              <a:defRPr sz="5040" b="1">
                <a:solidFill>
                  <a:schemeClr val="accent5"/>
                </a:solidFill>
                <a:latin typeface="Source Sans Pro"/>
                <a:ea typeface="Source Sans Pro"/>
                <a:cs typeface="Source Sans Pro"/>
                <a:sym typeface="Source Sans Pro"/>
              </a:defRPr>
            </a:lvl2pPr>
            <a:lvl3pPr marL="0" lvl="2" indent="0" algn="r">
              <a:spcBef>
                <a:spcPts val="0"/>
              </a:spcBef>
              <a:spcAft>
                <a:spcPts val="0"/>
              </a:spcAft>
              <a:buNone/>
              <a:defRPr sz="5040" b="1">
                <a:solidFill>
                  <a:schemeClr val="accent5"/>
                </a:solidFill>
                <a:latin typeface="Source Sans Pro"/>
                <a:ea typeface="Source Sans Pro"/>
                <a:cs typeface="Source Sans Pro"/>
                <a:sym typeface="Source Sans Pro"/>
              </a:defRPr>
            </a:lvl3pPr>
            <a:lvl4pPr marL="0" lvl="3" indent="0" algn="r">
              <a:spcBef>
                <a:spcPts val="0"/>
              </a:spcBef>
              <a:spcAft>
                <a:spcPts val="0"/>
              </a:spcAft>
              <a:buNone/>
              <a:defRPr sz="5040" b="1">
                <a:solidFill>
                  <a:schemeClr val="accent5"/>
                </a:solidFill>
                <a:latin typeface="Source Sans Pro"/>
                <a:ea typeface="Source Sans Pro"/>
                <a:cs typeface="Source Sans Pro"/>
                <a:sym typeface="Source Sans Pro"/>
              </a:defRPr>
            </a:lvl4pPr>
            <a:lvl5pPr marL="0" lvl="4" indent="0" algn="r">
              <a:spcBef>
                <a:spcPts val="0"/>
              </a:spcBef>
              <a:spcAft>
                <a:spcPts val="0"/>
              </a:spcAft>
              <a:buNone/>
              <a:defRPr sz="5040" b="1">
                <a:solidFill>
                  <a:schemeClr val="accent5"/>
                </a:solidFill>
                <a:latin typeface="Source Sans Pro"/>
                <a:ea typeface="Source Sans Pro"/>
                <a:cs typeface="Source Sans Pro"/>
                <a:sym typeface="Source Sans Pro"/>
              </a:defRPr>
            </a:lvl5pPr>
            <a:lvl6pPr marL="0" lvl="5" indent="0" algn="r">
              <a:spcBef>
                <a:spcPts val="0"/>
              </a:spcBef>
              <a:spcAft>
                <a:spcPts val="0"/>
              </a:spcAft>
              <a:buNone/>
              <a:defRPr sz="5040" b="1">
                <a:solidFill>
                  <a:schemeClr val="accent5"/>
                </a:solidFill>
                <a:latin typeface="Source Sans Pro"/>
                <a:ea typeface="Source Sans Pro"/>
                <a:cs typeface="Source Sans Pro"/>
                <a:sym typeface="Source Sans Pro"/>
              </a:defRPr>
            </a:lvl6pPr>
            <a:lvl7pPr marL="0" lvl="6" indent="0" algn="r">
              <a:spcBef>
                <a:spcPts val="0"/>
              </a:spcBef>
              <a:spcAft>
                <a:spcPts val="0"/>
              </a:spcAft>
              <a:buNone/>
              <a:defRPr sz="5040" b="1">
                <a:solidFill>
                  <a:schemeClr val="accent5"/>
                </a:solidFill>
                <a:latin typeface="Source Sans Pro"/>
                <a:ea typeface="Source Sans Pro"/>
                <a:cs typeface="Source Sans Pro"/>
                <a:sym typeface="Source Sans Pro"/>
              </a:defRPr>
            </a:lvl7pPr>
            <a:lvl8pPr marL="0" lvl="7" indent="0" algn="r">
              <a:spcBef>
                <a:spcPts val="0"/>
              </a:spcBef>
              <a:spcAft>
                <a:spcPts val="0"/>
              </a:spcAft>
              <a:buNone/>
              <a:defRPr sz="5040" b="1">
                <a:solidFill>
                  <a:schemeClr val="accent5"/>
                </a:solidFill>
                <a:latin typeface="Source Sans Pro"/>
                <a:ea typeface="Source Sans Pro"/>
                <a:cs typeface="Source Sans Pro"/>
                <a:sym typeface="Source Sans Pro"/>
              </a:defRPr>
            </a:lvl8pPr>
            <a:lvl9pPr marL="0" lvl="8" indent="0" algn="r">
              <a:spcBef>
                <a:spcPts val="0"/>
              </a:spcBef>
              <a:spcAft>
                <a:spcPts val="0"/>
              </a:spcAft>
              <a:buNone/>
              <a:defRPr sz="5040" b="1">
                <a:solidFill>
                  <a:schemeClr val="accent5"/>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US"/>
              <a:t>‹#›</a:t>
            </a:fld>
            <a:endParaRPr/>
          </a:p>
        </p:txBody>
      </p:sp>
      <p:sp>
        <p:nvSpPr>
          <p:cNvPr id="269" name="Google Shape;269;p43"/>
          <p:cNvSpPr/>
          <p:nvPr/>
        </p:nvSpPr>
        <p:spPr>
          <a:xfrm rot="5400000">
            <a:off x="-2351849" y="4104449"/>
            <a:ext cx="6320731" cy="1617038"/>
          </a:xfrm>
          <a:prstGeom prst="round2SameRect">
            <a:avLst>
              <a:gd name="adj1" fmla="val 16667"/>
              <a:gd name="adj2" fmla="val 0"/>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2260" b="0" i="0">
              <a:solidFill>
                <a:schemeClr val="lt1"/>
              </a:solidFill>
              <a:latin typeface="Source Sans Pro"/>
              <a:ea typeface="Source Sans Pro"/>
              <a:cs typeface="Source Sans Pro"/>
              <a:sym typeface="Source Sans Pro"/>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Key Message">
  <p:cSld name="Key Message">
    <p:bg>
      <p:bgPr>
        <a:solidFill>
          <a:srgbClr val="CCF0F0"/>
        </a:solidFill>
        <a:effectLst/>
      </p:bgPr>
    </p:bg>
    <p:spTree>
      <p:nvGrpSpPr>
        <p:cNvPr id="1" name="Shape 270"/>
        <p:cNvGrpSpPr/>
        <p:nvPr/>
      </p:nvGrpSpPr>
      <p:grpSpPr>
        <a:xfrm>
          <a:off x="0" y="0"/>
          <a:ext cx="0" cy="0"/>
          <a:chOff x="0" y="0"/>
          <a:chExt cx="0" cy="0"/>
        </a:xfrm>
      </p:grpSpPr>
      <p:sp>
        <p:nvSpPr>
          <p:cNvPr id="271" name="Google Shape;271;p44"/>
          <p:cNvSpPr txBox="1">
            <a:spLocks noGrp="1"/>
          </p:cNvSpPr>
          <p:nvPr>
            <p:ph type="body" idx="1"/>
          </p:nvPr>
        </p:nvSpPr>
        <p:spPr>
          <a:xfrm>
            <a:off x="6280785" y="7132320"/>
            <a:ext cx="38644830" cy="18653760"/>
          </a:xfrm>
          <a:prstGeom prst="rect">
            <a:avLst/>
          </a:prstGeom>
          <a:noFill/>
          <a:ln>
            <a:noFill/>
          </a:ln>
        </p:spPr>
        <p:txBody>
          <a:bodyPr spcFirstLastPara="1" wrap="square" lIns="91425" tIns="45700" rIns="91425" bIns="45700" anchor="ctr" anchorCtr="0">
            <a:normAutofit/>
          </a:bodyPr>
          <a:lstStyle>
            <a:lvl1pPr marL="457200" lvl="0" indent="-228600" algn="ctr">
              <a:lnSpc>
                <a:spcPct val="100000"/>
              </a:lnSpc>
              <a:spcBef>
                <a:spcPts val="4200"/>
              </a:spcBef>
              <a:spcAft>
                <a:spcPts val="0"/>
              </a:spcAft>
              <a:buClr>
                <a:srgbClr val="1E6C6F"/>
              </a:buClr>
              <a:buSzPts val="18480"/>
              <a:buNone/>
              <a:defRPr sz="18480" b="0" i="0">
                <a:solidFill>
                  <a:srgbClr val="1E6C6F"/>
                </a:solidFill>
                <a:latin typeface="Roboto Condensed"/>
                <a:ea typeface="Roboto Condensed"/>
                <a:cs typeface="Roboto Condensed"/>
                <a:sym typeface="Roboto Condensed"/>
              </a:defRPr>
            </a:lvl1pPr>
            <a:lvl2pPr marL="914400" lvl="1" indent="-342900" algn="l">
              <a:lnSpc>
                <a:spcPct val="100000"/>
              </a:lnSpc>
              <a:spcBef>
                <a:spcPts val="2100"/>
              </a:spcBef>
              <a:spcAft>
                <a:spcPts val="0"/>
              </a:spcAft>
              <a:buClr>
                <a:schemeClr val="dk1"/>
              </a:buClr>
              <a:buSzPts val="1800"/>
              <a:buChar char="•"/>
              <a:defRPr/>
            </a:lvl2pPr>
            <a:lvl3pPr marL="1371600" lvl="2" indent="-342900" algn="l">
              <a:lnSpc>
                <a:spcPct val="100000"/>
              </a:lnSpc>
              <a:spcBef>
                <a:spcPts val="2100"/>
              </a:spcBef>
              <a:spcAft>
                <a:spcPts val="0"/>
              </a:spcAft>
              <a:buClr>
                <a:schemeClr val="dk1"/>
              </a:buClr>
              <a:buSzPts val="1800"/>
              <a:buChar char="•"/>
              <a:defRPr/>
            </a:lvl3pPr>
            <a:lvl4pPr marL="1828800" lvl="3" indent="-342900" algn="l">
              <a:lnSpc>
                <a:spcPct val="100000"/>
              </a:lnSpc>
              <a:spcBef>
                <a:spcPts val="2100"/>
              </a:spcBef>
              <a:spcAft>
                <a:spcPts val="0"/>
              </a:spcAft>
              <a:buClr>
                <a:schemeClr val="dk1"/>
              </a:buClr>
              <a:buSzPts val="1800"/>
              <a:buChar char="•"/>
              <a:defRPr/>
            </a:lvl4pPr>
            <a:lvl5pPr marL="2286000" lvl="4" indent="-342900" algn="l">
              <a:lnSpc>
                <a:spcPct val="100000"/>
              </a:lnSpc>
              <a:spcBef>
                <a:spcPts val="2100"/>
              </a:spcBef>
              <a:spcAft>
                <a:spcPts val="0"/>
              </a:spcAft>
              <a:buClr>
                <a:schemeClr val="dk1"/>
              </a:buClr>
              <a:buSzPts val="1800"/>
              <a:buChar char="•"/>
              <a:defRPr/>
            </a:lvl5pPr>
            <a:lvl6pPr marL="2743200" lvl="5" indent="-342900" algn="l">
              <a:lnSpc>
                <a:spcPct val="90000"/>
              </a:lnSpc>
              <a:spcBef>
                <a:spcPts val="2100"/>
              </a:spcBef>
              <a:spcAft>
                <a:spcPts val="0"/>
              </a:spcAft>
              <a:buClr>
                <a:schemeClr val="dk1"/>
              </a:buClr>
              <a:buSzPts val="1800"/>
              <a:buChar char="•"/>
              <a:defRPr/>
            </a:lvl6pPr>
            <a:lvl7pPr marL="3200400" lvl="6" indent="-342900" algn="l">
              <a:lnSpc>
                <a:spcPct val="90000"/>
              </a:lnSpc>
              <a:spcBef>
                <a:spcPts val="2100"/>
              </a:spcBef>
              <a:spcAft>
                <a:spcPts val="0"/>
              </a:spcAft>
              <a:buClr>
                <a:schemeClr val="dk1"/>
              </a:buClr>
              <a:buSzPts val="1800"/>
              <a:buChar char="•"/>
              <a:defRPr/>
            </a:lvl7pPr>
            <a:lvl8pPr marL="3657600" lvl="7" indent="-342900" algn="l">
              <a:lnSpc>
                <a:spcPct val="90000"/>
              </a:lnSpc>
              <a:spcBef>
                <a:spcPts val="2100"/>
              </a:spcBef>
              <a:spcAft>
                <a:spcPts val="0"/>
              </a:spcAft>
              <a:buClr>
                <a:schemeClr val="dk1"/>
              </a:buClr>
              <a:buSzPts val="1800"/>
              <a:buChar char="•"/>
              <a:defRPr/>
            </a:lvl8pPr>
            <a:lvl9pPr marL="4114800" lvl="8" indent="-342900" algn="l">
              <a:lnSpc>
                <a:spcPct val="90000"/>
              </a:lnSpc>
              <a:spcBef>
                <a:spcPts val="2100"/>
              </a:spcBef>
              <a:spcAft>
                <a:spcPts val="0"/>
              </a:spcAft>
              <a:buClr>
                <a:schemeClr val="dk1"/>
              </a:buClr>
              <a:buSzPts val="1800"/>
              <a:buChar char="•"/>
              <a:defRPr/>
            </a:lvl9pPr>
          </a:lstStyle>
          <a:p>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Title, Content, Full Photo">
  <p:cSld name="Title, Content, Full Photo">
    <p:spTree>
      <p:nvGrpSpPr>
        <p:cNvPr id="1" name="Shape 272"/>
        <p:cNvGrpSpPr/>
        <p:nvPr/>
      </p:nvGrpSpPr>
      <p:grpSpPr>
        <a:xfrm>
          <a:off x="0" y="0"/>
          <a:ext cx="0" cy="0"/>
          <a:chOff x="0" y="0"/>
          <a:chExt cx="0" cy="0"/>
        </a:xfrm>
      </p:grpSpPr>
      <p:sp>
        <p:nvSpPr>
          <p:cNvPr id="273" name="Google Shape;273;p45"/>
          <p:cNvSpPr txBox="1">
            <a:spLocks noGrp="1"/>
          </p:cNvSpPr>
          <p:nvPr>
            <p:ph type="title"/>
          </p:nvPr>
        </p:nvSpPr>
        <p:spPr>
          <a:xfrm>
            <a:off x="3520440" y="1752605"/>
            <a:ext cx="21522690" cy="6267936"/>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5120"/>
              <a:buFont typeface="Roboto Condensed"/>
              <a:buNone/>
              <a:defRPr sz="15120" b="0" i="0">
                <a:latin typeface="Roboto Condensed"/>
                <a:ea typeface="Roboto Condensed"/>
                <a:cs typeface="Roboto Condensed"/>
                <a:sym typeface="Roboto Condensed"/>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4" name="Google Shape;274;p45"/>
          <p:cNvSpPr txBox="1">
            <a:spLocks noGrp="1"/>
          </p:cNvSpPr>
          <p:nvPr>
            <p:ph type="body" idx="1"/>
          </p:nvPr>
        </p:nvSpPr>
        <p:spPr>
          <a:xfrm>
            <a:off x="3520440" y="8884930"/>
            <a:ext cx="21522690" cy="19644355"/>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4200"/>
              </a:spcBef>
              <a:spcAft>
                <a:spcPts val="0"/>
              </a:spcAft>
              <a:buClr>
                <a:schemeClr val="dk1"/>
              </a:buClr>
              <a:buSzPts val="9240"/>
              <a:buNone/>
              <a:defRPr/>
            </a:lvl1pPr>
            <a:lvl2pPr marL="914400" lvl="1" indent="-342900" algn="l">
              <a:lnSpc>
                <a:spcPct val="100000"/>
              </a:lnSpc>
              <a:spcBef>
                <a:spcPts val="2100"/>
              </a:spcBef>
              <a:spcAft>
                <a:spcPts val="0"/>
              </a:spcAft>
              <a:buClr>
                <a:schemeClr val="dk1"/>
              </a:buClr>
              <a:buSzPts val="1800"/>
              <a:buChar char="•"/>
              <a:defRPr/>
            </a:lvl2pPr>
            <a:lvl3pPr marL="1371600" lvl="2" indent="-342900" algn="l">
              <a:lnSpc>
                <a:spcPct val="100000"/>
              </a:lnSpc>
              <a:spcBef>
                <a:spcPts val="2100"/>
              </a:spcBef>
              <a:spcAft>
                <a:spcPts val="0"/>
              </a:spcAft>
              <a:buClr>
                <a:schemeClr val="dk1"/>
              </a:buClr>
              <a:buSzPts val="1800"/>
              <a:buChar char="•"/>
              <a:defRPr/>
            </a:lvl3pPr>
            <a:lvl4pPr marL="1828800" lvl="3" indent="-342900" algn="l">
              <a:lnSpc>
                <a:spcPct val="100000"/>
              </a:lnSpc>
              <a:spcBef>
                <a:spcPts val="2100"/>
              </a:spcBef>
              <a:spcAft>
                <a:spcPts val="0"/>
              </a:spcAft>
              <a:buClr>
                <a:schemeClr val="dk1"/>
              </a:buClr>
              <a:buSzPts val="1800"/>
              <a:buChar char="•"/>
              <a:defRPr/>
            </a:lvl4pPr>
            <a:lvl5pPr marL="2286000" lvl="4" indent="-342900" algn="l">
              <a:lnSpc>
                <a:spcPct val="100000"/>
              </a:lnSpc>
              <a:spcBef>
                <a:spcPts val="2100"/>
              </a:spcBef>
              <a:spcAft>
                <a:spcPts val="0"/>
              </a:spcAft>
              <a:buClr>
                <a:schemeClr val="dk1"/>
              </a:buClr>
              <a:buSzPts val="1800"/>
              <a:buChar char="•"/>
              <a:defRPr/>
            </a:lvl5pPr>
            <a:lvl6pPr marL="2743200" lvl="5" indent="-342900" algn="l">
              <a:lnSpc>
                <a:spcPct val="90000"/>
              </a:lnSpc>
              <a:spcBef>
                <a:spcPts val="2100"/>
              </a:spcBef>
              <a:spcAft>
                <a:spcPts val="0"/>
              </a:spcAft>
              <a:buClr>
                <a:schemeClr val="dk1"/>
              </a:buClr>
              <a:buSzPts val="1800"/>
              <a:buChar char="•"/>
              <a:defRPr/>
            </a:lvl6pPr>
            <a:lvl7pPr marL="3200400" lvl="6" indent="-342900" algn="l">
              <a:lnSpc>
                <a:spcPct val="90000"/>
              </a:lnSpc>
              <a:spcBef>
                <a:spcPts val="2100"/>
              </a:spcBef>
              <a:spcAft>
                <a:spcPts val="0"/>
              </a:spcAft>
              <a:buClr>
                <a:schemeClr val="dk1"/>
              </a:buClr>
              <a:buSzPts val="1800"/>
              <a:buChar char="•"/>
              <a:defRPr/>
            </a:lvl7pPr>
            <a:lvl8pPr marL="3657600" lvl="7" indent="-342900" algn="l">
              <a:lnSpc>
                <a:spcPct val="90000"/>
              </a:lnSpc>
              <a:spcBef>
                <a:spcPts val="2100"/>
              </a:spcBef>
              <a:spcAft>
                <a:spcPts val="0"/>
              </a:spcAft>
              <a:buClr>
                <a:schemeClr val="dk1"/>
              </a:buClr>
              <a:buSzPts val="1800"/>
              <a:buChar char="•"/>
              <a:defRPr/>
            </a:lvl8pPr>
            <a:lvl9pPr marL="4114800" lvl="8" indent="-342900" algn="l">
              <a:lnSpc>
                <a:spcPct val="90000"/>
              </a:lnSpc>
              <a:spcBef>
                <a:spcPts val="2100"/>
              </a:spcBef>
              <a:spcAft>
                <a:spcPts val="0"/>
              </a:spcAft>
              <a:buClr>
                <a:schemeClr val="dk1"/>
              </a:buClr>
              <a:buSzPts val="1800"/>
              <a:buChar char="•"/>
              <a:defRPr/>
            </a:lvl9pPr>
          </a:lstStyle>
          <a:p>
            <a:endParaRPr/>
          </a:p>
        </p:txBody>
      </p:sp>
      <p:sp>
        <p:nvSpPr>
          <p:cNvPr id="275" name="Google Shape;275;p45"/>
          <p:cNvSpPr>
            <a:spLocks noGrp="1"/>
          </p:cNvSpPr>
          <p:nvPr>
            <p:ph type="pic" idx="2"/>
          </p:nvPr>
        </p:nvSpPr>
        <p:spPr>
          <a:xfrm>
            <a:off x="27283410" y="0"/>
            <a:ext cx="23922990" cy="32918400"/>
          </a:xfrm>
          <a:prstGeom prst="rect">
            <a:avLst/>
          </a:prstGeom>
          <a:noFill/>
          <a:ln>
            <a:noFill/>
          </a:ln>
        </p:spPr>
      </p:sp>
      <p:sp>
        <p:nvSpPr>
          <p:cNvPr id="276" name="Google Shape;276;p45"/>
          <p:cNvSpPr/>
          <p:nvPr/>
        </p:nvSpPr>
        <p:spPr>
          <a:xfrm rot="5400000">
            <a:off x="-2351849" y="4104449"/>
            <a:ext cx="6320731" cy="1617038"/>
          </a:xfrm>
          <a:prstGeom prst="round2SameRect">
            <a:avLst>
              <a:gd name="adj1" fmla="val 16667"/>
              <a:gd name="adj2" fmla="val 0"/>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2260" b="0" i="0">
              <a:solidFill>
                <a:schemeClr val="lt1"/>
              </a:solidFill>
              <a:latin typeface="Source Sans Pro"/>
              <a:ea typeface="Source Sans Pro"/>
              <a:cs typeface="Source Sans Pro"/>
              <a:sym typeface="Source Sans Pro"/>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Title, Content, 3 Accent Photos">
  <p:cSld name="Title, Content, 3 Accent Photos">
    <p:spTree>
      <p:nvGrpSpPr>
        <p:cNvPr id="1" name="Shape 277"/>
        <p:cNvGrpSpPr/>
        <p:nvPr/>
      </p:nvGrpSpPr>
      <p:grpSpPr>
        <a:xfrm>
          <a:off x="0" y="0"/>
          <a:ext cx="0" cy="0"/>
          <a:chOff x="0" y="0"/>
          <a:chExt cx="0" cy="0"/>
        </a:xfrm>
      </p:grpSpPr>
      <p:sp>
        <p:nvSpPr>
          <p:cNvPr id="278" name="Google Shape;278;p46"/>
          <p:cNvSpPr>
            <a:spLocks noGrp="1"/>
          </p:cNvSpPr>
          <p:nvPr>
            <p:ph type="pic" idx="2"/>
          </p:nvPr>
        </p:nvSpPr>
        <p:spPr>
          <a:xfrm>
            <a:off x="18455917" y="6251179"/>
            <a:ext cx="11935384" cy="13040131"/>
          </a:xfrm>
          <a:prstGeom prst="roundRect">
            <a:avLst>
              <a:gd name="adj" fmla="val 16667"/>
            </a:avLst>
          </a:prstGeom>
          <a:solidFill>
            <a:srgbClr val="FFF2E3"/>
          </a:solidFill>
          <a:ln>
            <a:noFill/>
          </a:ln>
        </p:spPr>
      </p:sp>
      <p:sp>
        <p:nvSpPr>
          <p:cNvPr id="279" name="Google Shape;279;p46"/>
          <p:cNvSpPr txBox="1">
            <a:spLocks noGrp="1"/>
          </p:cNvSpPr>
          <p:nvPr>
            <p:ph type="title"/>
          </p:nvPr>
        </p:nvSpPr>
        <p:spPr>
          <a:xfrm>
            <a:off x="3520440" y="1752605"/>
            <a:ext cx="13841730" cy="653051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5120"/>
              <a:buFont typeface="Roboto Condensed"/>
              <a:buNone/>
              <a:defRPr sz="15120" b="0" i="0">
                <a:latin typeface="Roboto Condensed"/>
                <a:ea typeface="Roboto Condensed"/>
                <a:cs typeface="Roboto Condensed"/>
                <a:sym typeface="Roboto Condensed"/>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80" name="Google Shape;280;p46"/>
          <p:cNvSpPr txBox="1">
            <a:spLocks noGrp="1"/>
          </p:cNvSpPr>
          <p:nvPr>
            <p:ph type="body" idx="1"/>
          </p:nvPr>
        </p:nvSpPr>
        <p:spPr>
          <a:xfrm>
            <a:off x="3520440" y="8884927"/>
            <a:ext cx="13841730" cy="20467310"/>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4200"/>
              </a:spcBef>
              <a:spcAft>
                <a:spcPts val="0"/>
              </a:spcAft>
              <a:buClr>
                <a:schemeClr val="dk1"/>
              </a:buClr>
              <a:buSzPts val="9240"/>
              <a:buNone/>
              <a:defRPr sz="9240"/>
            </a:lvl1pPr>
            <a:lvl2pPr marL="914400" lvl="1" indent="-342900" algn="l">
              <a:lnSpc>
                <a:spcPct val="100000"/>
              </a:lnSpc>
              <a:spcBef>
                <a:spcPts val="2100"/>
              </a:spcBef>
              <a:spcAft>
                <a:spcPts val="0"/>
              </a:spcAft>
              <a:buClr>
                <a:schemeClr val="dk1"/>
              </a:buClr>
              <a:buSzPts val="1800"/>
              <a:buChar char="•"/>
              <a:defRPr/>
            </a:lvl2pPr>
            <a:lvl3pPr marL="1371600" lvl="2" indent="-342900" algn="l">
              <a:lnSpc>
                <a:spcPct val="100000"/>
              </a:lnSpc>
              <a:spcBef>
                <a:spcPts val="2100"/>
              </a:spcBef>
              <a:spcAft>
                <a:spcPts val="0"/>
              </a:spcAft>
              <a:buClr>
                <a:schemeClr val="dk1"/>
              </a:buClr>
              <a:buSzPts val="1800"/>
              <a:buChar char="•"/>
              <a:defRPr/>
            </a:lvl3pPr>
            <a:lvl4pPr marL="1828800" lvl="3" indent="-342900" algn="l">
              <a:lnSpc>
                <a:spcPct val="100000"/>
              </a:lnSpc>
              <a:spcBef>
                <a:spcPts val="2100"/>
              </a:spcBef>
              <a:spcAft>
                <a:spcPts val="0"/>
              </a:spcAft>
              <a:buClr>
                <a:schemeClr val="dk1"/>
              </a:buClr>
              <a:buSzPts val="1800"/>
              <a:buChar char="•"/>
              <a:defRPr/>
            </a:lvl4pPr>
            <a:lvl5pPr marL="2286000" lvl="4" indent="-342900" algn="l">
              <a:lnSpc>
                <a:spcPct val="100000"/>
              </a:lnSpc>
              <a:spcBef>
                <a:spcPts val="2100"/>
              </a:spcBef>
              <a:spcAft>
                <a:spcPts val="0"/>
              </a:spcAft>
              <a:buClr>
                <a:schemeClr val="dk1"/>
              </a:buClr>
              <a:buSzPts val="1800"/>
              <a:buChar char="•"/>
              <a:defRPr/>
            </a:lvl5pPr>
            <a:lvl6pPr marL="2743200" lvl="5" indent="-342900" algn="l">
              <a:lnSpc>
                <a:spcPct val="90000"/>
              </a:lnSpc>
              <a:spcBef>
                <a:spcPts val="2100"/>
              </a:spcBef>
              <a:spcAft>
                <a:spcPts val="0"/>
              </a:spcAft>
              <a:buClr>
                <a:schemeClr val="dk1"/>
              </a:buClr>
              <a:buSzPts val="1800"/>
              <a:buChar char="•"/>
              <a:defRPr/>
            </a:lvl6pPr>
            <a:lvl7pPr marL="3200400" lvl="6" indent="-342900" algn="l">
              <a:lnSpc>
                <a:spcPct val="90000"/>
              </a:lnSpc>
              <a:spcBef>
                <a:spcPts val="2100"/>
              </a:spcBef>
              <a:spcAft>
                <a:spcPts val="0"/>
              </a:spcAft>
              <a:buClr>
                <a:schemeClr val="dk1"/>
              </a:buClr>
              <a:buSzPts val="1800"/>
              <a:buChar char="•"/>
              <a:defRPr/>
            </a:lvl7pPr>
            <a:lvl8pPr marL="3657600" lvl="7" indent="-342900" algn="l">
              <a:lnSpc>
                <a:spcPct val="90000"/>
              </a:lnSpc>
              <a:spcBef>
                <a:spcPts val="2100"/>
              </a:spcBef>
              <a:spcAft>
                <a:spcPts val="0"/>
              </a:spcAft>
              <a:buClr>
                <a:schemeClr val="dk1"/>
              </a:buClr>
              <a:buSzPts val="1800"/>
              <a:buChar char="•"/>
              <a:defRPr/>
            </a:lvl8pPr>
            <a:lvl9pPr marL="4114800" lvl="8" indent="-342900" algn="l">
              <a:lnSpc>
                <a:spcPct val="90000"/>
              </a:lnSpc>
              <a:spcBef>
                <a:spcPts val="2100"/>
              </a:spcBef>
              <a:spcAft>
                <a:spcPts val="0"/>
              </a:spcAft>
              <a:buClr>
                <a:schemeClr val="dk1"/>
              </a:buClr>
              <a:buSzPts val="1800"/>
              <a:buChar char="•"/>
              <a:defRPr/>
            </a:lvl9pPr>
          </a:lstStyle>
          <a:p>
            <a:endParaRPr/>
          </a:p>
        </p:txBody>
      </p:sp>
      <p:sp>
        <p:nvSpPr>
          <p:cNvPr id="281" name="Google Shape;281;p46"/>
          <p:cNvSpPr/>
          <p:nvPr/>
        </p:nvSpPr>
        <p:spPr>
          <a:xfrm>
            <a:off x="23719876" y="-16147"/>
            <a:ext cx="19515926" cy="26341123"/>
          </a:xfrm>
          <a:custGeom>
            <a:avLst/>
            <a:gdLst/>
            <a:ahLst/>
            <a:cxnLst/>
            <a:rect l="l" t="t" r="r" b="b"/>
            <a:pathLst>
              <a:path w="4646649" h="5487734" extrusionOk="0">
                <a:moveTo>
                  <a:pt x="4639215" y="4708"/>
                </a:moveTo>
                <a:lnTo>
                  <a:pt x="4646649" y="5170923"/>
                </a:lnTo>
                <a:cubicBezTo>
                  <a:pt x="4646649" y="5345893"/>
                  <a:pt x="4504808" y="5487734"/>
                  <a:pt x="4329838" y="5487734"/>
                </a:cubicBezTo>
                <a:lnTo>
                  <a:pt x="319497" y="5487734"/>
                </a:lnTo>
                <a:cubicBezTo>
                  <a:pt x="144527" y="5487734"/>
                  <a:pt x="2686" y="5345893"/>
                  <a:pt x="2686" y="5170923"/>
                </a:cubicBezTo>
                <a:cubicBezTo>
                  <a:pt x="2686" y="3458764"/>
                  <a:pt x="0" y="0"/>
                  <a:pt x="0" y="0"/>
                </a:cubicBezTo>
              </a:path>
            </a:pathLst>
          </a:custGeom>
          <a:noFill/>
          <a:ln w="50800"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2260" b="0" i="0">
              <a:solidFill>
                <a:schemeClr val="lt1"/>
              </a:solidFill>
              <a:latin typeface="Source Sans Pro"/>
              <a:ea typeface="Source Sans Pro"/>
              <a:cs typeface="Source Sans Pro"/>
              <a:sym typeface="Source Sans Pro"/>
            </a:endParaRPr>
          </a:p>
        </p:txBody>
      </p:sp>
      <p:sp>
        <p:nvSpPr>
          <p:cNvPr id="282" name="Google Shape;282;p46"/>
          <p:cNvSpPr/>
          <p:nvPr/>
        </p:nvSpPr>
        <p:spPr>
          <a:xfrm>
            <a:off x="41922464" y="23855129"/>
            <a:ext cx="4011168" cy="4580443"/>
          </a:xfrm>
          <a:prstGeom prst="roundRect">
            <a:avLst>
              <a:gd name="adj" fmla="val 16667"/>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2260" b="0" i="0">
              <a:solidFill>
                <a:schemeClr val="lt1"/>
              </a:solidFill>
              <a:latin typeface="Source Sans Pro"/>
              <a:ea typeface="Source Sans Pro"/>
              <a:cs typeface="Source Sans Pro"/>
              <a:sym typeface="Source Sans Pro"/>
            </a:endParaRPr>
          </a:p>
        </p:txBody>
      </p:sp>
      <p:sp>
        <p:nvSpPr>
          <p:cNvPr id="283" name="Google Shape;283;p46"/>
          <p:cNvSpPr>
            <a:spLocks noGrp="1"/>
          </p:cNvSpPr>
          <p:nvPr>
            <p:ph type="pic" idx="3"/>
          </p:nvPr>
        </p:nvSpPr>
        <p:spPr>
          <a:xfrm>
            <a:off x="36696084" y="3143292"/>
            <a:ext cx="11935384" cy="13603598"/>
          </a:xfrm>
          <a:prstGeom prst="roundRect">
            <a:avLst>
              <a:gd name="adj" fmla="val 16667"/>
            </a:avLst>
          </a:prstGeom>
          <a:solidFill>
            <a:srgbClr val="FFF2E3"/>
          </a:solidFill>
          <a:ln>
            <a:noFill/>
          </a:ln>
        </p:spPr>
      </p:sp>
      <p:sp>
        <p:nvSpPr>
          <p:cNvPr id="284" name="Google Shape;284;p46"/>
          <p:cNvSpPr>
            <a:spLocks noGrp="1"/>
          </p:cNvSpPr>
          <p:nvPr>
            <p:ph type="pic" idx="4"/>
          </p:nvPr>
        </p:nvSpPr>
        <p:spPr>
          <a:xfrm>
            <a:off x="27876546" y="14225511"/>
            <a:ext cx="11935384" cy="15653587"/>
          </a:xfrm>
          <a:prstGeom prst="roundRect">
            <a:avLst>
              <a:gd name="adj" fmla="val 16667"/>
            </a:avLst>
          </a:prstGeom>
          <a:solidFill>
            <a:srgbClr val="FFF2E3"/>
          </a:solidFill>
          <a:ln>
            <a:noFill/>
          </a:ln>
        </p:spPr>
      </p:sp>
      <p:sp>
        <p:nvSpPr>
          <p:cNvPr id="285" name="Google Shape;285;p46"/>
          <p:cNvSpPr/>
          <p:nvPr/>
        </p:nvSpPr>
        <p:spPr>
          <a:xfrm rot="5400000">
            <a:off x="-2351849" y="4104449"/>
            <a:ext cx="6320731" cy="1617038"/>
          </a:xfrm>
          <a:prstGeom prst="round2SameRect">
            <a:avLst>
              <a:gd name="adj1" fmla="val 16667"/>
              <a:gd name="adj2" fmla="val 0"/>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2260" b="0" i="0">
              <a:solidFill>
                <a:schemeClr val="lt1"/>
              </a:solidFill>
              <a:latin typeface="Source Sans Pro"/>
              <a:ea typeface="Source Sans Pro"/>
              <a:cs typeface="Source Sans Pro"/>
              <a:sym typeface="Source Sans Pro"/>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Title and Four Call Outs">
  <p:cSld name="Title and Four Call Outs">
    <p:spTree>
      <p:nvGrpSpPr>
        <p:cNvPr id="1" name="Shape 286"/>
        <p:cNvGrpSpPr/>
        <p:nvPr/>
      </p:nvGrpSpPr>
      <p:grpSpPr>
        <a:xfrm>
          <a:off x="0" y="0"/>
          <a:ext cx="0" cy="0"/>
          <a:chOff x="0" y="0"/>
          <a:chExt cx="0" cy="0"/>
        </a:xfrm>
      </p:grpSpPr>
      <p:sp>
        <p:nvSpPr>
          <p:cNvPr id="287" name="Google Shape;287;p47"/>
          <p:cNvSpPr/>
          <p:nvPr/>
        </p:nvSpPr>
        <p:spPr>
          <a:xfrm>
            <a:off x="0" y="15147816"/>
            <a:ext cx="51206400" cy="17770589"/>
          </a:xfrm>
          <a:prstGeom prst="rect">
            <a:avLst/>
          </a:prstGeom>
          <a:solidFill>
            <a:srgbClr val="CCF0F0">
              <a:alpha val="32941"/>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2260" b="0" i="0">
              <a:solidFill>
                <a:schemeClr val="lt1"/>
              </a:solidFill>
              <a:latin typeface="Source Sans Pro"/>
              <a:ea typeface="Source Sans Pro"/>
              <a:cs typeface="Source Sans Pro"/>
              <a:sym typeface="Source Sans Pro"/>
            </a:endParaRPr>
          </a:p>
        </p:txBody>
      </p:sp>
      <p:sp>
        <p:nvSpPr>
          <p:cNvPr id="288" name="Google Shape;288;p47"/>
          <p:cNvSpPr txBox="1">
            <a:spLocks noGrp="1"/>
          </p:cNvSpPr>
          <p:nvPr>
            <p:ph type="title"/>
          </p:nvPr>
        </p:nvSpPr>
        <p:spPr>
          <a:xfrm>
            <a:off x="3520440" y="1752605"/>
            <a:ext cx="44165520" cy="6267936"/>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5120"/>
              <a:buFont typeface="Roboto Condensed"/>
              <a:buNone/>
              <a:defRPr sz="15120" b="0" i="0">
                <a:latin typeface="Roboto Condensed"/>
                <a:ea typeface="Roboto Condensed"/>
                <a:cs typeface="Roboto Condensed"/>
                <a:sym typeface="Roboto Condensed"/>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89" name="Google Shape;289;p47"/>
          <p:cNvSpPr>
            <a:spLocks noGrp="1"/>
          </p:cNvSpPr>
          <p:nvPr>
            <p:ph type="pic" idx="2"/>
          </p:nvPr>
        </p:nvSpPr>
        <p:spPr>
          <a:xfrm>
            <a:off x="3520440" y="12170870"/>
            <a:ext cx="7680960" cy="8778240"/>
          </a:xfrm>
          <a:prstGeom prst="ellipse">
            <a:avLst/>
          </a:prstGeom>
          <a:solidFill>
            <a:srgbClr val="FFF2E3"/>
          </a:solidFill>
          <a:ln>
            <a:noFill/>
          </a:ln>
        </p:spPr>
      </p:sp>
      <p:sp>
        <p:nvSpPr>
          <p:cNvPr id="290" name="Google Shape;290;p47"/>
          <p:cNvSpPr txBox="1">
            <a:spLocks noGrp="1"/>
          </p:cNvSpPr>
          <p:nvPr>
            <p:ph type="body" idx="1"/>
          </p:nvPr>
        </p:nvSpPr>
        <p:spPr>
          <a:xfrm>
            <a:off x="3520440" y="22242782"/>
            <a:ext cx="7680960" cy="1790698"/>
          </a:xfrm>
          <a:prstGeom prst="rect">
            <a:avLst/>
          </a:prstGeom>
          <a:noFill/>
          <a:ln>
            <a:noFill/>
          </a:ln>
        </p:spPr>
        <p:txBody>
          <a:bodyPr spcFirstLastPara="1" wrap="square" lIns="91425" tIns="45700" rIns="91425" bIns="45700" anchor="t" anchorCtr="0">
            <a:noAutofit/>
          </a:bodyPr>
          <a:lstStyle>
            <a:lvl1pPr marL="457200" lvl="0" indent="-228600" algn="ctr">
              <a:lnSpc>
                <a:spcPct val="100000"/>
              </a:lnSpc>
              <a:spcBef>
                <a:spcPts val="4200"/>
              </a:spcBef>
              <a:spcAft>
                <a:spcPts val="0"/>
              </a:spcAft>
              <a:buClr>
                <a:schemeClr val="dk1"/>
              </a:buClr>
              <a:buSzPts val="5880"/>
              <a:buNone/>
              <a:defRPr sz="5880" b="1"/>
            </a:lvl1pPr>
            <a:lvl2pPr marL="914400" lvl="1" indent="-342900" algn="l">
              <a:lnSpc>
                <a:spcPct val="100000"/>
              </a:lnSpc>
              <a:spcBef>
                <a:spcPts val="2100"/>
              </a:spcBef>
              <a:spcAft>
                <a:spcPts val="0"/>
              </a:spcAft>
              <a:buClr>
                <a:schemeClr val="dk1"/>
              </a:buClr>
              <a:buSzPts val="1800"/>
              <a:buChar char="•"/>
              <a:defRPr/>
            </a:lvl2pPr>
            <a:lvl3pPr marL="1371600" lvl="2" indent="-342900" algn="l">
              <a:lnSpc>
                <a:spcPct val="100000"/>
              </a:lnSpc>
              <a:spcBef>
                <a:spcPts val="2100"/>
              </a:spcBef>
              <a:spcAft>
                <a:spcPts val="0"/>
              </a:spcAft>
              <a:buClr>
                <a:schemeClr val="dk1"/>
              </a:buClr>
              <a:buSzPts val="1800"/>
              <a:buChar char="•"/>
              <a:defRPr/>
            </a:lvl3pPr>
            <a:lvl4pPr marL="1828800" lvl="3" indent="-342900" algn="l">
              <a:lnSpc>
                <a:spcPct val="100000"/>
              </a:lnSpc>
              <a:spcBef>
                <a:spcPts val="2100"/>
              </a:spcBef>
              <a:spcAft>
                <a:spcPts val="0"/>
              </a:spcAft>
              <a:buClr>
                <a:schemeClr val="dk1"/>
              </a:buClr>
              <a:buSzPts val="1800"/>
              <a:buChar char="•"/>
              <a:defRPr/>
            </a:lvl4pPr>
            <a:lvl5pPr marL="2286000" lvl="4" indent="-342900" algn="l">
              <a:lnSpc>
                <a:spcPct val="100000"/>
              </a:lnSpc>
              <a:spcBef>
                <a:spcPts val="2100"/>
              </a:spcBef>
              <a:spcAft>
                <a:spcPts val="0"/>
              </a:spcAft>
              <a:buClr>
                <a:schemeClr val="dk1"/>
              </a:buClr>
              <a:buSzPts val="1800"/>
              <a:buChar char="•"/>
              <a:defRPr/>
            </a:lvl5pPr>
            <a:lvl6pPr marL="2743200" lvl="5" indent="-342900" algn="l">
              <a:lnSpc>
                <a:spcPct val="90000"/>
              </a:lnSpc>
              <a:spcBef>
                <a:spcPts val="2100"/>
              </a:spcBef>
              <a:spcAft>
                <a:spcPts val="0"/>
              </a:spcAft>
              <a:buClr>
                <a:schemeClr val="dk1"/>
              </a:buClr>
              <a:buSzPts val="1800"/>
              <a:buChar char="•"/>
              <a:defRPr/>
            </a:lvl6pPr>
            <a:lvl7pPr marL="3200400" lvl="6" indent="-342900" algn="l">
              <a:lnSpc>
                <a:spcPct val="90000"/>
              </a:lnSpc>
              <a:spcBef>
                <a:spcPts val="2100"/>
              </a:spcBef>
              <a:spcAft>
                <a:spcPts val="0"/>
              </a:spcAft>
              <a:buClr>
                <a:schemeClr val="dk1"/>
              </a:buClr>
              <a:buSzPts val="1800"/>
              <a:buChar char="•"/>
              <a:defRPr/>
            </a:lvl7pPr>
            <a:lvl8pPr marL="3657600" lvl="7" indent="-342900" algn="l">
              <a:lnSpc>
                <a:spcPct val="90000"/>
              </a:lnSpc>
              <a:spcBef>
                <a:spcPts val="2100"/>
              </a:spcBef>
              <a:spcAft>
                <a:spcPts val="0"/>
              </a:spcAft>
              <a:buClr>
                <a:schemeClr val="dk1"/>
              </a:buClr>
              <a:buSzPts val="1800"/>
              <a:buChar char="•"/>
              <a:defRPr/>
            </a:lvl8pPr>
            <a:lvl9pPr marL="4114800" lvl="8" indent="-342900" algn="l">
              <a:lnSpc>
                <a:spcPct val="90000"/>
              </a:lnSpc>
              <a:spcBef>
                <a:spcPts val="2100"/>
              </a:spcBef>
              <a:spcAft>
                <a:spcPts val="0"/>
              </a:spcAft>
              <a:buClr>
                <a:schemeClr val="dk1"/>
              </a:buClr>
              <a:buSzPts val="1800"/>
              <a:buChar char="•"/>
              <a:defRPr/>
            </a:lvl9pPr>
          </a:lstStyle>
          <a:p>
            <a:endParaRPr/>
          </a:p>
        </p:txBody>
      </p:sp>
      <p:sp>
        <p:nvSpPr>
          <p:cNvPr id="291" name="Google Shape;291;p47"/>
          <p:cNvSpPr txBox="1">
            <a:spLocks noGrp="1"/>
          </p:cNvSpPr>
          <p:nvPr>
            <p:ph type="body" idx="3"/>
          </p:nvPr>
        </p:nvSpPr>
        <p:spPr>
          <a:xfrm>
            <a:off x="3520440" y="24400145"/>
            <a:ext cx="7680960" cy="4612680"/>
          </a:xfrm>
          <a:prstGeom prst="rect">
            <a:avLst/>
          </a:prstGeom>
          <a:noFill/>
          <a:ln>
            <a:noFill/>
          </a:ln>
        </p:spPr>
        <p:txBody>
          <a:bodyPr spcFirstLastPara="1" wrap="square" lIns="91425" tIns="45700" rIns="91425" bIns="45700" anchor="t" anchorCtr="0">
            <a:noAutofit/>
          </a:bodyPr>
          <a:lstStyle>
            <a:lvl1pPr marL="457200" lvl="0" indent="-228600" algn="ctr">
              <a:lnSpc>
                <a:spcPct val="100000"/>
              </a:lnSpc>
              <a:spcBef>
                <a:spcPts val="4200"/>
              </a:spcBef>
              <a:spcAft>
                <a:spcPts val="0"/>
              </a:spcAft>
              <a:buClr>
                <a:schemeClr val="dk1"/>
              </a:buClr>
              <a:buSzPts val="5880"/>
              <a:buNone/>
              <a:defRPr sz="5880" b="0"/>
            </a:lvl1pPr>
            <a:lvl2pPr marL="914400" lvl="1" indent="-342900" algn="l">
              <a:lnSpc>
                <a:spcPct val="100000"/>
              </a:lnSpc>
              <a:spcBef>
                <a:spcPts val="2100"/>
              </a:spcBef>
              <a:spcAft>
                <a:spcPts val="0"/>
              </a:spcAft>
              <a:buClr>
                <a:schemeClr val="dk1"/>
              </a:buClr>
              <a:buSzPts val="1800"/>
              <a:buChar char="•"/>
              <a:defRPr/>
            </a:lvl2pPr>
            <a:lvl3pPr marL="1371600" lvl="2" indent="-342900" algn="l">
              <a:lnSpc>
                <a:spcPct val="100000"/>
              </a:lnSpc>
              <a:spcBef>
                <a:spcPts val="2100"/>
              </a:spcBef>
              <a:spcAft>
                <a:spcPts val="0"/>
              </a:spcAft>
              <a:buClr>
                <a:schemeClr val="dk1"/>
              </a:buClr>
              <a:buSzPts val="1800"/>
              <a:buChar char="•"/>
              <a:defRPr/>
            </a:lvl3pPr>
            <a:lvl4pPr marL="1828800" lvl="3" indent="-342900" algn="l">
              <a:lnSpc>
                <a:spcPct val="100000"/>
              </a:lnSpc>
              <a:spcBef>
                <a:spcPts val="2100"/>
              </a:spcBef>
              <a:spcAft>
                <a:spcPts val="0"/>
              </a:spcAft>
              <a:buClr>
                <a:schemeClr val="dk1"/>
              </a:buClr>
              <a:buSzPts val="1800"/>
              <a:buChar char="•"/>
              <a:defRPr/>
            </a:lvl4pPr>
            <a:lvl5pPr marL="2286000" lvl="4" indent="-342900" algn="l">
              <a:lnSpc>
                <a:spcPct val="100000"/>
              </a:lnSpc>
              <a:spcBef>
                <a:spcPts val="2100"/>
              </a:spcBef>
              <a:spcAft>
                <a:spcPts val="0"/>
              </a:spcAft>
              <a:buClr>
                <a:schemeClr val="dk1"/>
              </a:buClr>
              <a:buSzPts val="1800"/>
              <a:buChar char="•"/>
              <a:defRPr/>
            </a:lvl5pPr>
            <a:lvl6pPr marL="2743200" lvl="5" indent="-342900" algn="l">
              <a:lnSpc>
                <a:spcPct val="90000"/>
              </a:lnSpc>
              <a:spcBef>
                <a:spcPts val="2100"/>
              </a:spcBef>
              <a:spcAft>
                <a:spcPts val="0"/>
              </a:spcAft>
              <a:buClr>
                <a:schemeClr val="dk1"/>
              </a:buClr>
              <a:buSzPts val="1800"/>
              <a:buChar char="•"/>
              <a:defRPr/>
            </a:lvl6pPr>
            <a:lvl7pPr marL="3200400" lvl="6" indent="-342900" algn="l">
              <a:lnSpc>
                <a:spcPct val="90000"/>
              </a:lnSpc>
              <a:spcBef>
                <a:spcPts val="2100"/>
              </a:spcBef>
              <a:spcAft>
                <a:spcPts val="0"/>
              </a:spcAft>
              <a:buClr>
                <a:schemeClr val="dk1"/>
              </a:buClr>
              <a:buSzPts val="1800"/>
              <a:buChar char="•"/>
              <a:defRPr/>
            </a:lvl7pPr>
            <a:lvl8pPr marL="3657600" lvl="7" indent="-342900" algn="l">
              <a:lnSpc>
                <a:spcPct val="90000"/>
              </a:lnSpc>
              <a:spcBef>
                <a:spcPts val="2100"/>
              </a:spcBef>
              <a:spcAft>
                <a:spcPts val="0"/>
              </a:spcAft>
              <a:buClr>
                <a:schemeClr val="dk1"/>
              </a:buClr>
              <a:buSzPts val="1800"/>
              <a:buChar char="•"/>
              <a:defRPr/>
            </a:lvl8pPr>
            <a:lvl9pPr marL="4114800" lvl="8" indent="-342900" algn="l">
              <a:lnSpc>
                <a:spcPct val="90000"/>
              </a:lnSpc>
              <a:spcBef>
                <a:spcPts val="2100"/>
              </a:spcBef>
              <a:spcAft>
                <a:spcPts val="0"/>
              </a:spcAft>
              <a:buClr>
                <a:schemeClr val="dk1"/>
              </a:buClr>
              <a:buSzPts val="1800"/>
              <a:buChar char="•"/>
              <a:defRPr/>
            </a:lvl9pPr>
          </a:lstStyle>
          <a:p>
            <a:endParaRPr/>
          </a:p>
        </p:txBody>
      </p:sp>
      <p:sp>
        <p:nvSpPr>
          <p:cNvPr id="292" name="Google Shape;292;p47"/>
          <p:cNvSpPr txBox="1">
            <a:spLocks noGrp="1"/>
          </p:cNvSpPr>
          <p:nvPr>
            <p:ph type="body" idx="4"/>
          </p:nvPr>
        </p:nvSpPr>
        <p:spPr>
          <a:xfrm>
            <a:off x="15627717" y="22242782"/>
            <a:ext cx="7680960" cy="1790698"/>
          </a:xfrm>
          <a:prstGeom prst="rect">
            <a:avLst/>
          </a:prstGeom>
          <a:noFill/>
          <a:ln>
            <a:noFill/>
          </a:ln>
        </p:spPr>
        <p:txBody>
          <a:bodyPr spcFirstLastPara="1" wrap="square" lIns="91425" tIns="45700" rIns="91425" bIns="45700" anchor="t" anchorCtr="0">
            <a:noAutofit/>
          </a:bodyPr>
          <a:lstStyle>
            <a:lvl1pPr marL="457200" lvl="0" indent="-228600" algn="ctr">
              <a:lnSpc>
                <a:spcPct val="100000"/>
              </a:lnSpc>
              <a:spcBef>
                <a:spcPts val="4200"/>
              </a:spcBef>
              <a:spcAft>
                <a:spcPts val="0"/>
              </a:spcAft>
              <a:buClr>
                <a:schemeClr val="dk1"/>
              </a:buClr>
              <a:buSzPts val="5880"/>
              <a:buNone/>
              <a:defRPr sz="5880" b="1"/>
            </a:lvl1pPr>
            <a:lvl2pPr marL="914400" lvl="1" indent="-342900" algn="l">
              <a:lnSpc>
                <a:spcPct val="100000"/>
              </a:lnSpc>
              <a:spcBef>
                <a:spcPts val="2100"/>
              </a:spcBef>
              <a:spcAft>
                <a:spcPts val="0"/>
              </a:spcAft>
              <a:buClr>
                <a:schemeClr val="dk1"/>
              </a:buClr>
              <a:buSzPts val="1800"/>
              <a:buChar char="•"/>
              <a:defRPr/>
            </a:lvl2pPr>
            <a:lvl3pPr marL="1371600" lvl="2" indent="-342900" algn="l">
              <a:lnSpc>
                <a:spcPct val="100000"/>
              </a:lnSpc>
              <a:spcBef>
                <a:spcPts val="2100"/>
              </a:spcBef>
              <a:spcAft>
                <a:spcPts val="0"/>
              </a:spcAft>
              <a:buClr>
                <a:schemeClr val="dk1"/>
              </a:buClr>
              <a:buSzPts val="1800"/>
              <a:buChar char="•"/>
              <a:defRPr/>
            </a:lvl3pPr>
            <a:lvl4pPr marL="1828800" lvl="3" indent="-342900" algn="l">
              <a:lnSpc>
                <a:spcPct val="100000"/>
              </a:lnSpc>
              <a:spcBef>
                <a:spcPts val="2100"/>
              </a:spcBef>
              <a:spcAft>
                <a:spcPts val="0"/>
              </a:spcAft>
              <a:buClr>
                <a:schemeClr val="dk1"/>
              </a:buClr>
              <a:buSzPts val="1800"/>
              <a:buChar char="•"/>
              <a:defRPr/>
            </a:lvl4pPr>
            <a:lvl5pPr marL="2286000" lvl="4" indent="-342900" algn="l">
              <a:lnSpc>
                <a:spcPct val="100000"/>
              </a:lnSpc>
              <a:spcBef>
                <a:spcPts val="2100"/>
              </a:spcBef>
              <a:spcAft>
                <a:spcPts val="0"/>
              </a:spcAft>
              <a:buClr>
                <a:schemeClr val="dk1"/>
              </a:buClr>
              <a:buSzPts val="1800"/>
              <a:buChar char="•"/>
              <a:defRPr/>
            </a:lvl5pPr>
            <a:lvl6pPr marL="2743200" lvl="5" indent="-342900" algn="l">
              <a:lnSpc>
                <a:spcPct val="90000"/>
              </a:lnSpc>
              <a:spcBef>
                <a:spcPts val="2100"/>
              </a:spcBef>
              <a:spcAft>
                <a:spcPts val="0"/>
              </a:spcAft>
              <a:buClr>
                <a:schemeClr val="dk1"/>
              </a:buClr>
              <a:buSzPts val="1800"/>
              <a:buChar char="•"/>
              <a:defRPr/>
            </a:lvl6pPr>
            <a:lvl7pPr marL="3200400" lvl="6" indent="-342900" algn="l">
              <a:lnSpc>
                <a:spcPct val="90000"/>
              </a:lnSpc>
              <a:spcBef>
                <a:spcPts val="2100"/>
              </a:spcBef>
              <a:spcAft>
                <a:spcPts val="0"/>
              </a:spcAft>
              <a:buClr>
                <a:schemeClr val="dk1"/>
              </a:buClr>
              <a:buSzPts val="1800"/>
              <a:buChar char="•"/>
              <a:defRPr/>
            </a:lvl7pPr>
            <a:lvl8pPr marL="3657600" lvl="7" indent="-342900" algn="l">
              <a:lnSpc>
                <a:spcPct val="90000"/>
              </a:lnSpc>
              <a:spcBef>
                <a:spcPts val="2100"/>
              </a:spcBef>
              <a:spcAft>
                <a:spcPts val="0"/>
              </a:spcAft>
              <a:buClr>
                <a:schemeClr val="dk1"/>
              </a:buClr>
              <a:buSzPts val="1800"/>
              <a:buChar char="•"/>
              <a:defRPr/>
            </a:lvl8pPr>
            <a:lvl9pPr marL="4114800" lvl="8" indent="-342900" algn="l">
              <a:lnSpc>
                <a:spcPct val="90000"/>
              </a:lnSpc>
              <a:spcBef>
                <a:spcPts val="2100"/>
              </a:spcBef>
              <a:spcAft>
                <a:spcPts val="0"/>
              </a:spcAft>
              <a:buClr>
                <a:schemeClr val="dk1"/>
              </a:buClr>
              <a:buSzPts val="1800"/>
              <a:buChar char="•"/>
              <a:defRPr/>
            </a:lvl9pPr>
          </a:lstStyle>
          <a:p>
            <a:endParaRPr/>
          </a:p>
        </p:txBody>
      </p:sp>
      <p:sp>
        <p:nvSpPr>
          <p:cNvPr id="293" name="Google Shape;293;p47"/>
          <p:cNvSpPr txBox="1">
            <a:spLocks noGrp="1"/>
          </p:cNvSpPr>
          <p:nvPr>
            <p:ph type="body" idx="5"/>
          </p:nvPr>
        </p:nvSpPr>
        <p:spPr>
          <a:xfrm>
            <a:off x="15627717" y="24400145"/>
            <a:ext cx="7680960" cy="4612680"/>
          </a:xfrm>
          <a:prstGeom prst="rect">
            <a:avLst/>
          </a:prstGeom>
          <a:noFill/>
          <a:ln>
            <a:noFill/>
          </a:ln>
        </p:spPr>
        <p:txBody>
          <a:bodyPr spcFirstLastPara="1" wrap="square" lIns="91425" tIns="45700" rIns="91425" bIns="45700" anchor="t" anchorCtr="0">
            <a:noAutofit/>
          </a:bodyPr>
          <a:lstStyle>
            <a:lvl1pPr marL="457200" lvl="0" indent="-228600" algn="ctr">
              <a:lnSpc>
                <a:spcPct val="100000"/>
              </a:lnSpc>
              <a:spcBef>
                <a:spcPts val="4200"/>
              </a:spcBef>
              <a:spcAft>
                <a:spcPts val="0"/>
              </a:spcAft>
              <a:buClr>
                <a:schemeClr val="dk1"/>
              </a:buClr>
              <a:buSzPts val="5880"/>
              <a:buNone/>
              <a:defRPr sz="5880" b="0"/>
            </a:lvl1pPr>
            <a:lvl2pPr marL="914400" lvl="1" indent="-342900" algn="l">
              <a:lnSpc>
                <a:spcPct val="100000"/>
              </a:lnSpc>
              <a:spcBef>
                <a:spcPts val="2100"/>
              </a:spcBef>
              <a:spcAft>
                <a:spcPts val="0"/>
              </a:spcAft>
              <a:buClr>
                <a:schemeClr val="dk1"/>
              </a:buClr>
              <a:buSzPts val="1800"/>
              <a:buChar char="•"/>
              <a:defRPr/>
            </a:lvl2pPr>
            <a:lvl3pPr marL="1371600" lvl="2" indent="-342900" algn="l">
              <a:lnSpc>
                <a:spcPct val="100000"/>
              </a:lnSpc>
              <a:spcBef>
                <a:spcPts val="2100"/>
              </a:spcBef>
              <a:spcAft>
                <a:spcPts val="0"/>
              </a:spcAft>
              <a:buClr>
                <a:schemeClr val="dk1"/>
              </a:buClr>
              <a:buSzPts val="1800"/>
              <a:buChar char="•"/>
              <a:defRPr/>
            </a:lvl3pPr>
            <a:lvl4pPr marL="1828800" lvl="3" indent="-342900" algn="l">
              <a:lnSpc>
                <a:spcPct val="100000"/>
              </a:lnSpc>
              <a:spcBef>
                <a:spcPts val="2100"/>
              </a:spcBef>
              <a:spcAft>
                <a:spcPts val="0"/>
              </a:spcAft>
              <a:buClr>
                <a:schemeClr val="dk1"/>
              </a:buClr>
              <a:buSzPts val="1800"/>
              <a:buChar char="•"/>
              <a:defRPr/>
            </a:lvl4pPr>
            <a:lvl5pPr marL="2286000" lvl="4" indent="-342900" algn="l">
              <a:lnSpc>
                <a:spcPct val="100000"/>
              </a:lnSpc>
              <a:spcBef>
                <a:spcPts val="2100"/>
              </a:spcBef>
              <a:spcAft>
                <a:spcPts val="0"/>
              </a:spcAft>
              <a:buClr>
                <a:schemeClr val="dk1"/>
              </a:buClr>
              <a:buSzPts val="1800"/>
              <a:buChar char="•"/>
              <a:defRPr/>
            </a:lvl5pPr>
            <a:lvl6pPr marL="2743200" lvl="5" indent="-342900" algn="l">
              <a:lnSpc>
                <a:spcPct val="90000"/>
              </a:lnSpc>
              <a:spcBef>
                <a:spcPts val="2100"/>
              </a:spcBef>
              <a:spcAft>
                <a:spcPts val="0"/>
              </a:spcAft>
              <a:buClr>
                <a:schemeClr val="dk1"/>
              </a:buClr>
              <a:buSzPts val="1800"/>
              <a:buChar char="•"/>
              <a:defRPr/>
            </a:lvl6pPr>
            <a:lvl7pPr marL="3200400" lvl="6" indent="-342900" algn="l">
              <a:lnSpc>
                <a:spcPct val="90000"/>
              </a:lnSpc>
              <a:spcBef>
                <a:spcPts val="2100"/>
              </a:spcBef>
              <a:spcAft>
                <a:spcPts val="0"/>
              </a:spcAft>
              <a:buClr>
                <a:schemeClr val="dk1"/>
              </a:buClr>
              <a:buSzPts val="1800"/>
              <a:buChar char="•"/>
              <a:defRPr/>
            </a:lvl7pPr>
            <a:lvl8pPr marL="3657600" lvl="7" indent="-342900" algn="l">
              <a:lnSpc>
                <a:spcPct val="90000"/>
              </a:lnSpc>
              <a:spcBef>
                <a:spcPts val="2100"/>
              </a:spcBef>
              <a:spcAft>
                <a:spcPts val="0"/>
              </a:spcAft>
              <a:buClr>
                <a:schemeClr val="dk1"/>
              </a:buClr>
              <a:buSzPts val="1800"/>
              <a:buChar char="•"/>
              <a:defRPr/>
            </a:lvl8pPr>
            <a:lvl9pPr marL="4114800" lvl="8" indent="-342900" algn="l">
              <a:lnSpc>
                <a:spcPct val="90000"/>
              </a:lnSpc>
              <a:spcBef>
                <a:spcPts val="2100"/>
              </a:spcBef>
              <a:spcAft>
                <a:spcPts val="0"/>
              </a:spcAft>
              <a:buClr>
                <a:schemeClr val="dk1"/>
              </a:buClr>
              <a:buSzPts val="1800"/>
              <a:buChar char="•"/>
              <a:defRPr/>
            </a:lvl9pPr>
          </a:lstStyle>
          <a:p>
            <a:endParaRPr/>
          </a:p>
        </p:txBody>
      </p:sp>
      <p:sp>
        <p:nvSpPr>
          <p:cNvPr id="294" name="Google Shape;294;p47"/>
          <p:cNvSpPr txBox="1">
            <a:spLocks noGrp="1"/>
          </p:cNvSpPr>
          <p:nvPr>
            <p:ph type="body" idx="6"/>
          </p:nvPr>
        </p:nvSpPr>
        <p:spPr>
          <a:xfrm>
            <a:off x="27669898" y="22242782"/>
            <a:ext cx="7680960" cy="1790698"/>
          </a:xfrm>
          <a:prstGeom prst="rect">
            <a:avLst/>
          </a:prstGeom>
          <a:noFill/>
          <a:ln>
            <a:noFill/>
          </a:ln>
        </p:spPr>
        <p:txBody>
          <a:bodyPr spcFirstLastPara="1" wrap="square" lIns="91425" tIns="45700" rIns="91425" bIns="45700" anchor="t" anchorCtr="0">
            <a:noAutofit/>
          </a:bodyPr>
          <a:lstStyle>
            <a:lvl1pPr marL="457200" lvl="0" indent="-228600" algn="ctr">
              <a:lnSpc>
                <a:spcPct val="100000"/>
              </a:lnSpc>
              <a:spcBef>
                <a:spcPts val="4200"/>
              </a:spcBef>
              <a:spcAft>
                <a:spcPts val="0"/>
              </a:spcAft>
              <a:buClr>
                <a:schemeClr val="dk1"/>
              </a:buClr>
              <a:buSzPts val="5880"/>
              <a:buNone/>
              <a:defRPr sz="5880" b="1"/>
            </a:lvl1pPr>
            <a:lvl2pPr marL="914400" lvl="1" indent="-342900" algn="l">
              <a:lnSpc>
                <a:spcPct val="100000"/>
              </a:lnSpc>
              <a:spcBef>
                <a:spcPts val="2100"/>
              </a:spcBef>
              <a:spcAft>
                <a:spcPts val="0"/>
              </a:spcAft>
              <a:buClr>
                <a:schemeClr val="dk1"/>
              </a:buClr>
              <a:buSzPts val="1800"/>
              <a:buChar char="•"/>
              <a:defRPr/>
            </a:lvl2pPr>
            <a:lvl3pPr marL="1371600" lvl="2" indent="-342900" algn="l">
              <a:lnSpc>
                <a:spcPct val="100000"/>
              </a:lnSpc>
              <a:spcBef>
                <a:spcPts val="2100"/>
              </a:spcBef>
              <a:spcAft>
                <a:spcPts val="0"/>
              </a:spcAft>
              <a:buClr>
                <a:schemeClr val="dk1"/>
              </a:buClr>
              <a:buSzPts val="1800"/>
              <a:buChar char="•"/>
              <a:defRPr/>
            </a:lvl3pPr>
            <a:lvl4pPr marL="1828800" lvl="3" indent="-342900" algn="l">
              <a:lnSpc>
                <a:spcPct val="100000"/>
              </a:lnSpc>
              <a:spcBef>
                <a:spcPts val="2100"/>
              </a:spcBef>
              <a:spcAft>
                <a:spcPts val="0"/>
              </a:spcAft>
              <a:buClr>
                <a:schemeClr val="dk1"/>
              </a:buClr>
              <a:buSzPts val="1800"/>
              <a:buChar char="•"/>
              <a:defRPr/>
            </a:lvl4pPr>
            <a:lvl5pPr marL="2286000" lvl="4" indent="-342900" algn="l">
              <a:lnSpc>
                <a:spcPct val="100000"/>
              </a:lnSpc>
              <a:spcBef>
                <a:spcPts val="2100"/>
              </a:spcBef>
              <a:spcAft>
                <a:spcPts val="0"/>
              </a:spcAft>
              <a:buClr>
                <a:schemeClr val="dk1"/>
              </a:buClr>
              <a:buSzPts val="1800"/>
              <a:buChar char="•"/>
              <a:defRPr/>
            </a:lvl5pPr>
            <a:lvl6pPr marL="2743200" lvl="5" indent="-342900" algn="l">
              <a:lnSpc>
                <a:spcPct val="90000"/>
              </a:lnSpc>
              <a:spcBef>
                <a:spcPts val="2100"/>
              </a:spcBef>
              <a:spcAft>
                <a:spcPts val="0"/>
              </a:spcAft>
              <a:buClr>
                <a:schemeClr val="dk1"/>
              </a:buClr>
              <a:buSzPts val="1800"/>
              <a:buChar char="•"/>
              <a:defRPr/>
            </a:lvl6pPr>
            <a:lvl7pPr marL="3200400" lvl="6" indent="-342900" algn="l">
              <a:lnSpc>
                <a:spcPct val="90000"/>
              </a:lnSpc>
              <a:spcBef>
                <a:spcPts val="2100"/>
              </a:spcBef>
              <a:spcAft>
                <a:spcPts val="0"/>
              </a:spcAft>
              <a:buClr>
                <a:schemeClr val="dk1"/>
              </a:buClr>
              <a:buSzPts val="1800"/>
              <a:buChar char="•"/>
              <a:defRPr/>
            </a:lvl7pPr>
            <a:lvl8pPr marL="3657600" lvl="7" indent="-342900" algn="l">
              <a:lnSpc>
                <a:spcPct val="90000"/>
              </a:lnSpc>
              <a:spcBef>
                <a:spcPts val="2100"/>
              </a:spcBef>
              <a:spcAft>
                <a:spcPts val="0"/>
              </a:spcAft>
              <a:buClr>
                <a:schemeClr val="dk1"/>
              </a:buClr>
              <a:buSzPts val="1800"/>
              <a:buChar char="•"/>
              <a:defRPr/>
            </a:lvl8pPr>
            <a:lvl9pPr marL="4114800" lvl="8" indent="-342900" algn="l">
              <a:lnSpc>
                <a:spcPct val="90000"/>
              </a:lnSpc>
              <a:spcBef>
                <a:spcPts val="2100"/>
              </a:spcBef>
              <a:spcAft>
                <a:spcPts val="0"/>
              </a:spcAft>
              <a:buClr>
                <a:schemeClr val="dk1"/>
              </a:buClr>
              <a:buSzPts val="1800"/>
              <a:buChar char="•"/>
              <a:defRPr/>
            </a:lvl9pPr>
          </a:lstStyle>
          <a:p>
            <a:endParaRPr/>
          </a:p>
        </p:txBody>
      </p:sp>
      <p:sp>
        <p:nvSpPr>
          <p:cNvPr id="295" name="Google Shape;295;p47"/>
          <p:cNvSpPr txBox="1">
            <a:spLocks noGrp="1"/>
          </p:cNvSpPr>
          <p:nvPr>
            <p:ph type="body" idx="7"/>
          </p:nvPr>
        </p:nvSpPr>
        <p:spPr>
          <a:xfrm>
            <a:off x="27669898" y="24400145"/>
            <a:ext cx="7680960" cy="4612680"/>
          </a:xfrm>
          <a:prstGeom prst="rect">
            <a:avLst/>
          </a:prstGeom>
          <a:noFill/>
          <a:ln>
            <a:noFill/>
          </a:ln>
        </p:spPr>
        <p:txBody>
          <a:bodyPr spcFirstLastPara="1" wrap="square" lIns="91425" tIns="45700" rIns="91425" bIns="45700" anchor="t" anchorCtr="0">
            <a:noAutofit/>
          </a:bodyPr>
          <a:lstStyle>
            <a:lvl1pPr marL="457200" lvl="0" indent="-228600" algn="ctr">
              <a:lnSpc>
                <a:spcPct val="100000"/>
              </a:lnSpc>
              <a:spcBef>
                <a:spcPts val="4200"/>
              </a:spcBef>
              <a:spcAft>
                <a:spcPts val="0"/>
              </a:spcAft>
              <a:buClr>
                <a:schemeClr val="dk1"/>
              </a:buClr>
              <a:buSzPts val="5880"/>
              <a:buNone/>
              <a:defRPr sz="5880" b="0"/>
            </a:lvl1pPr>
            <a:lvl2pPr marL="914400" lvl="1" indent="-342900" algn="l">
              <a:lnSpc>
                <a:spcPct val="100000"/>
              </a:lnSpc>
              <a:spcBef>
                <a:spcPts val="2100"/>
              </a:spcBef>
              <a:spcAft>
                <a:spcPts val="0"/>
              </a:spcAft>
              <a:buClr>
                <a:schemeClr val="dk1"/>
              </a:buClr>
              <a:buSzPts val="1800"/>
              <a:buChar char="•"/>
              <a:defRPr/>
            </a:lvl2pPr>
            <a:lvl3pPr marL="1371600" lvl="2" indent="-342900" algn="l">
              <a:lnSpc>
                <a:spcPct val="100000"/>
              </a:lnSpc>
              <a:spcBef>
                <a:spcPts val="2100"/>
              </a:spcBef>
              <a:spcAft>
                <a:spcPts val="0"/>
              </a:spcAft>
              <a:buClr>
                <a:schemeClr val="dk1"/>
              </a:buClr>
              <a:buSzPts val="1800"/>
              <a:buChar char="•"/>
              <a:defRPr/>
            </a:lvl3pPr>
            <a:lvl4pPr marL="1828800" lvl="3" indent="-342900" algn="l">
              <a:lnSpc>
                <a:spcPct val="100000"/>
              </a:lnSpc>
              <a:spcBef>
                <a:spcPts val="2100"/>
              </a:spcBef>
              <a:spcAft>
                <a:spcPts val="0"/>
              </a:spcAft>
              <a:buClr>
                <a:schemeClr val="dk1"/>
              </a:buClr>
              <a:buSzPts val="1800"/>
              <a:buChar char="•"/>
              <a:defRPr/>
            </a:lvl4pPr>
            <a:lvl5pPr marL="2286000" lvl="4" indent="-342900" algn="l">
              <a:lnSpc>
                <a:spcPct val="100000"/>
              </a:lnSpc>
              <a:spcBef>
                <a:spcPts val="2100"/>
              </a:spcBef>
              <a:spcAft>
                <a:spcPts val="0"/>
              </a:spcAft>
              <a:buClr>
                <a:schemeClr val="dk1"/>
              </a:buClr>
              <a:buSzPts val="1800"/>
              <a:buChar char="•"/>
              <a:defRPr/>
            </a:lvl5pPr>
            <a:lvl6pPr marL="2743200" lvl="5" indent="-342900" algn="l">
              <a:lnSpc>
                <a:spcPct val="90000"/>
              </a:lnSpc>
              <a:spcBef>
                <a:spcPts val="2100"/>
              </a:spcBef>
              <a:spcAft>
                <a:spcPts val="0"/>
              </a:spcAft>
              <a:buClr>
                <a:schemeClr val="dk1"/>
              </a:buClr>
              <a:buSzPts val="1800"/>
              <a:buChar char="•"/>
              <a:defRPr/>
            </a:lvl6pPr>
            <a:lvl7pPr marL="3200400" lvl="6" indent="-342900" algn="l">
              <a:lnSpc>
                <a:spcPct val="90000"/>
              </a:lnSpc>
              <a:spcBef>
                <a:spcPts val="2100"/>
              </a:spcBef>
              <a:spcAft>
                <a:spcPts val="0"/>
              </a:spcAft>
              <a:buClr>
                <a:schemeClr val="dk1"/>
              </a:buClr>
              <a:buSzPts val="1800"/>
              <a:buChar char="•"/>
              <a:defRPr/>
            </a:lvl7pPr>
            <a:lvl8pPr marL="3657600" lvl="7" indent="-342900" algn="l">
              <a:lnSpc>
                <a:spcPct val="90000"/>
              </a:lnSpc>
              <a:spcBef>
                <a:spcPts val="2100"/>
              </a:spcBef>
              <a:spcAft>
                <a:spcPts val="0"/>
              </a:spcAft>
              <a:buClr>
                <a:schemeClr val="dk1"/>
              </a:buClr>
              <a:buSzPts val="1800"/>
              <a:buChar char="•"/>
              <a:defRPr/>
            </a:lvl8pPr>
            <a:lvl9pPr marL="4114800" lvl="8" indent="-342900" algn="l">
              <a:lnSpc>
                <a:spcPct val="90000"/>
              </a:lnSpc>
              <a:spcBef>
                <a:spcPts val="2100"/>
              </a:spcBef>
              <a:spcAft>
                <a:spcPts val="0"/>
              </a:spcAft>
              <a:buClr>
                <a:schemeClr val="dk1"/>
              </a:buClr>
              <a:buSzPts val="1800"/>
              <a:buChar char="•"/>
              <a:defRPr/>
            </a:lvl9pPr>
          </a:lstStyle>
          <a:p>
            <a:endParaRPr/>
          </a:p>
        </p:txBody>
      </p:sp>
      <p:sp>
        <p:nvSpPr>
          <p:cNvPr id="296" name="Google Shape;296;p47"/>
          <p:cNvSpPr txBox="1">
            <a:spLocks noGrp="1"/>
          </p:cNvSpPr>
          <p:nvPr>
            <p:ph type="body" idx="8"/>
          </p:nvPr>
        </p:nvSpPr>
        <p:spPr>
          <a:xfrm>
            <a:off x="39972454" y="22242782"/>
            <a:ext cx="7680960" cy="1790698"/>
          </a:xfrm>
          <a:prstGeom prst="rect">
            <a:avLst/>
          </a:prstGeom>
          <a:noFill/>
          <a:ln>
            <a:noFill/>
          </a:ln>
        </p:spPr>
        <p:txBody>
          <a:bodyPr spcFirstLastPara="1" wrap="square" lIns="91425" tIns="45700" rIns="91425" bIns="45700" anchor="t" anchorCtr="0">
            <a:noAutofit/>
          </a:bodyPr>
          <a:lstStyle>
            <a:lvl1pPr marL="457200" lvl="0" indent="-228600" algn="ctr">
              <a:lnSpc>
                <a:spcPct val="100000"/>
              </a:lnSpc>
              <a:spcBef>
                <a:spcPts val="4200"/>
              </a:spcBef>
              <a:spcAft>
                <a:spcPts val="0"/>
              </a:spcAft>
              <a:buClr>
                <a:schemeClr val="dk1"/>
              </a:buClr>
              <a:buSzPts val="5880"/>
              <a:buNone/>
              <a:defRPr sz="5880" b="1"/>
            </a:lvl1pPr>
            <a:lvl2pPr marL="914400" lvl="1" indent="-342900" algn="l">
              <a:lnSpc>
                <a:spcPct val="100000"/>
              </a:lnSpc>
              <a:spcBef>
                <a:spcPts val="2100"/>
              </a:spcBef>
              <a:spcAft>
                <a:spcPts val="0"/>
              </a:spcAft>
              <a:buClr>
                <a:schemeClr val="dk1"/>
              </a:buClr>
              <a:buSzPts val="1800"/>
              <a:buChar char="•"/>
              <a:defRPr/>
            </a:lvl2pPr>
            <a:lvl3pPr marL="1371600" lvl="2" indent="-342900" algn="l">
              <a:lnSpc>
                <a:spcPct val="100000"/>
              </a:lnSpc>
              <a:spcBef>
                <a:spcPts val="2100"/>
              </a:spcBef>
              <a:spcAft>
                <a:spcPts val="0"/>
              </a:spcAft>
              <a:buClr>
                <a:schemeClr val="dk1"/>
              </a:buClr>
              <a:buSzPts val="1800"/>
              <a:buChar char="•"/>
              <a:defRPr/>
            </a:lvl3pPr>
            <a:lvl4pPr marL="1828800" lvl="3" indent="-342900" algn="l">
              <a:lnSpc>
                <a:spcPct val="100000"/>
              </a:lnSpc>
              <a:spcBef>
                <a:spcPts val="2100"/>
              </a:spcBef>
              <a:spcAft>
                <a:spcPts val="0"/>
              </a:spcAft>
              <a:buClr>
                <a:schemeClr val="dk1"/>
              </a:buClr>
              <a:buSzPts val="1800"/>
              <a:buChar char="•"/>
              <a:defRPr/>
            </a:lvl4pPr>
            <a:lvl5pPr marL="2286000" lvl="4" indent="-342900" algn="l">
              <a:lnSpc>
                <a:spcPct val="100000"/>
              </a:lnSpc>
              <a:spcBef>
                <a:spcPts val="2100"/>
              </a:spcBef>
              <a:spcAft>
                <a:spcPts val="0"/>
              </a:spcAft>
              <a:buClr>
                <a:schemeClr val="dk1"/>
              </a:buClr>
              <a:buSzPts val="1800"/>
              <a:buChar char="•"/>
              <a:defRPr/>
            </a:lvl5pPr>
            <a:lvl6pPr marL="2743200" lvl="5" indent="-342900" algn="l">
              <a:lnSpc>
                <a:spcPct val="90000"/>
              </a:lnSpc>
              <a:spcBef>
                <a:spcPts val="2100"/>
              </a:spcBef>
              <a:spcAft>
                <a:spcPts val="0"/>
              </a:spcAft>
              <a:buClr>
                <a:schemeClr val="dk1"/>
              </a:buClr>
              <a:buSzPts val="1800"/>
              <a:buChar char="•"/>
              <a:defRPr/>
            </a:lvl6pPr>
            <a:lvl7pPr marL="3200400" lvl="6" indent="-342900" algn="l">
              <a:lnSpc>
                <a:spcPct val="90000"/>
              </a:lnSpc>
              <a:spcBef>
                <a:spcPts val="2100"/>
              </a:spcBef>
              <a:spcAft>
                <a:spcPts val="0"/>
              </a:spcAft>
              <a:buClr>
                <a:schemeClr val="dk1"/>
              </a:buClr>
              <a:buSzPts val="1800"/>
              <a:buChar char="•"/>
              <a:defRPr/>
            </a:lvl7pPr>
            <a:lvl8pPr marL="3657600" lvl="7" indent="-342900" algn="l">
              <a:lnSpc>
                <a:spcPct val="90000"/>
              </a:lnSpc>
              <a:spcBef>
                <a:spcPts val="2100"/>
              </a:spcBef>
              <a:spcAft>
                <a:spcPts val="0"/>
              </a:spcAft>
              <a:buClr>
                <a:schemeClr val="dk1"/>
              </a:buClr>
              <a:buSzPts val="1800"/>
              <a:buChar char="•"/>
              <a:defRPr/>
            </a:lvl8pPr>
            <a:lvl9pPr marL="4114800" lvl="8" indent="-342900" algn="l">
              <a:lnSpc>
                <a:spcPct val="90000"/>
              </a:lnSpc>
              <a:spcBef>
                <a:spcPts val="2100"/>
              </a:spcBef>
              <a:spcAft>
                <a:spcPts val="0"/>
              </a:spcAft>
              <a:buClr>
                <a:schemeClr val="dk1"/>
              </a:buClr>
              <a:buSzPts val="1800"/>
              <a:buChar char="•"/>
              <a:defRPr/>
            </a:lvl9pPr>
          </a:lstStyle>
          <a:p>
            <a:endParaRPr/>
          </a:p>
        </p:txBody>
      </p:sp>
      <p:sp>
        <p:nvSpPr>
          <p:cNvPr id="297" name="Google Shape;297;p47"/>
          <p:cNvSpPr txBox="1">
            <a:spLocks noGrp="1"/>
          </p:cNvSpPr>
          <p:nvPr>
            <p:ph type="body" idx="9"/>
          </p:nvPr>
        </p:nvSpPr>
        <p:spPr>
          <a:xfrm>
            <a:off x="39972454" y="24400145"/>
            <a:ext cx="7680960" cy="4612680"/>
          </a:xfrm>
          <a:prstGeom prst="rect">
            <a:avLst/>
          </a:prstGeom>
          <a:noFill/>
          <a:ln>
            <a:noFill/>
          </a:ln>
        </p:spPr>
        <p:txBody>
          <a:bodyPr spcFirstLastPara="1" wrap="square" lIns="91425" tIns="45700" rIns="91425" bIns="45700" anchor="t" anchorCtr="0">
            <a:noAutofit/>
          </a:bodyPr>
          <a:lstStyle>
            <a:lvl1pPr marL="457200" lvl="0" indent="-228600" algn="ctr">
              <a:lnSpc>
                <a:spcPct val="100000"/>
              </a:lnSpc>
              <a:spcBef>
                <a:spcPts val="4200"/>
              </a:spcBef>
              <a:spcAft>
                <a:spcPts val="0"/>
              </a:spcAft>
              <a:buClr>
                <a:schemeClr val="dk1"/>
              </a:buClr>
              <a:buSzPts val="5880"/>
              <a:buNone/>
              <a:defRPr sz="5880" b="0"/>
            </a:lvl1pPr>
            <a:lvl2pPr marL="914400" lvl="1" indent="-342900" algn="l">
              <a:lnSpc>
                <a:spcPct val="100000"/>
              </a:lnSpc>
              <a:spcBef>
                <a:spcPts val="2100"/>
              </a:spcBef>
              <a:spcAft>
                <a:spcPts val="0"/>
              </a:spcAft>
              <a:buClr>
                <a:schemeClr val="dk1"/>
              </a:buClr>
              <a:buSzPts val="1800"/>
              <a:buChar char="•"/>
              <a:defRPr/>
            </a:lvl2pPr>
            <a:lvl3pPr marL="1371600" lvl="2" indent="-342900" algn="l">
              <a:lnSpc>
                <a:spcPct val="100000"/>
              </a:lnSpc>
              <a:spcBef>
                <a:spcPts val="2100"/>
              </a:spcBef>
              <a:spcAft>
                <a:spcPts val="0"/>
              </a:spcAft>
              <a:buClr>
                <a:schemeClr val="dk1"/>
              </a:buClr>
              <a:buSzPts val="1800"/>
              <a:buChar char="•"/>
              <a:defRPr/>
            </a:lvl3pPr>
            <a:lvl4pPr marL="1828800" lvl="3" indent="-342900" algn="l">
              <a:lnSpc>
                <a:spcPct val="100000"/>
              </a:lnSpc>
              <a:spcBef>
                <a:spcPts val="2100"/>
              </a:spcBef>
              <a:spcAft>
                <a:spcPts val="0"/>
              </a:spcAft>
              <a:buClr>
                <a:schemeClr val="dk1"/>
              </a:buClr>
              <a:buSzPts val="1800"/>
              <a:buChar char="•"/>
              <a:defRPr/>
            </a:lvl4pPr>
            <a:lvl5pPr marL="2286000" lvl="4" indent="-342900" algn="l">
              <a:lnSpc>
                <a:spcPct val="100000"/>
              </a:lnSpc>
              <a:spcBef>
                <a:spcPts val="2100"/>
              </a:spcBef>
              <a:spcAft>
                <a:spcPts val="0"/>
              </a:spcAft>
              <a:buClr>
                <a:schemeClr val="dk1"/>
              </a:buClr>
              <a:buSzPts val="1800"/>
              <a:buChar char="•"/>
              <a:defRPr/>
            </a:lvl5pPr>
            <a:lvl6pPr marL="2743200" lvl="5" indent="-342900" algn="l">
              <a:lnSpc>
                <a:spcPct val="90000"/>
              </a:lnSpc>
              <a:spcBef>
                <a:spcPts val="2100"/>
              </a:spcBef>
              <a:spcAft>
                <a:spcPts val="0"/>
              </a:spcAft>
              <a:buClr>
                <a:schemeClr val="dk1"/>
              </a:buClr>
              <a:buSzPts val="1800"/>
              <a:buChar char="•"/>
              <a:defRPr/>
            </a:lvl6pPr>
            <a:lvl7pPr marL="3200400" lvl="6" indent="-342900" algn="l">
              <a:lnSpc>
                <a:spcPct val="90000"/>
              </a:lnSpc>
              <a:spcBef>
                <a:spcPts val="2100"/>
              </a:spcBef>
              <a:spcAft>
                <a:spcPts val="0"/>
              </a:spcAft>
              <a:buClr>
                <a:schemeClr val="dk1"/>
              </a:buClr>
              <a:buSzPts val="1800"/>
              <a:buChar char="•"/>
              <a:defRPr/>
            </a:lvl7pPr>
            <a:lvl8pPr marL="3657600" lvl="7" indent="-342900" algn="l">
              <a:lnSpc>
                <a:spcPct val="90000"/>
              </a:lnSpc>
              <a:spcBef>
                <a:spcPts val="2100"/>
              </a:spcBef>
              <a:spcAft>
                <a:spcPts val="0"/>
              </a:spcAft>
              <a:buClr>
                <a:schemeClr val="dk1"/>
              </a:buClr>
              <a:buSzPts val="1800"/>
              <a:buChar char="•"/>
              <a:defRPr/>
            </a:lvl8pPr>
            <a:lvl9pPr marL="4114800" lvl="8" indent="-342900" algn="l">
              <a:lnSpc>
                <a:spcPct val="90000"/>
              </a:lnSpc>
              <a:spcBef>
                <a:spcPts val="2100"/>
              </a:spcBef>
              <a:spcAft>
                <a:spcPts val="0"/>
              </a:spcAft>
              <a:buClr>
                <a:schemeClr val="dk1"/>
              </a:buClr>
              <a:buSzPts val="1800"/>
              <a:buChar char="•"/>
              <a:defRPr/>
            </a:lvl9pPr>
          </a:lstStyle>
          <a:p>
            <a:endParaRPr/>
          </a:p>
        </p:txBody>
      </p:sp>
      <p:sp>
        <p:nvSpPr>
          <p:cNvPr id="298" name="Google Shape;298;p47"/>
          <p:cNvSpPr>
            <a:spLocks noGrp="1"/>
          </p:cNvSpPr>
          <p:nvPr>
            <p:ph type="pic" idx="13"/>
          </p:nvPr>
        </p:nvSpPr>
        <p:spPr>
          <a:xfrm>
            <a:off x="15579547" y="12170870"/>
            <a:ext cx="7680960" cy="8778240"/>
          </a:xfrm>
          <a:prstGeom prst="ellipse">
            <a:avLst/>
          </a:prstGeom>
          <a:solidFill>
            <a:srgbClr val="FFF2E3"/>
          </a:solidFill>
          <a:ln>
            <a:noFill/>
          </a:ln>
        </p:spPr>
      </p:sp>
      <p:sp>
        <p:nvSpPr>
          <p:cNvPr id="299" name="Google Shape;299;p47"/>
          <p:cNvSpPr>
            <a:spLocks noGrp="1"/>
          </p:cNvSpPr>
          <p:nvPr>
            <p:ph type="pic" idx="14"/>
          </p:nvPr>
        </p:nvSpPr>
        <p:spPr>
          <a:xfrm>
            <a:off x="27638654" y="12170870"/>
            <a:ext cx="7680960" cy="8778240"/>
          </a:xfrm>
          <a:prstGeom prst="ellipse">
            <a:avLst/>
          </a:prstGeom>
          <a:solidFill>
            <a:srgbClr val="FFF2E3"/>
          </a:solidFill>
          <a:ln>
            <a:noFill/>
          </a:ln>
        </p:spPr>
      </p:sp>
      <p:sp>
        <p:nvSpPr>
          <p:cNvPr id="300" name="Google Shape;300;p47"/>
          <p:cNvSpPr>
            <a:spLocks noGrp="1"/>
          </p:cNvSpPr>
          <p:nvPr>
            <p:ph type="pic" idx="15"/>
          </p:nvPr>
        </p:nvSpPr>
        <p:spPr>
          <a:xfrm>
            <a:off x="40005000" y="12170870"/>
            <a:ext cx="7680960" cy="8778240"/>
          </a:xfrm>
          <a:prstGeom prst="ellipse">
            <a:avLst/>
          </a:prstGeom>
          <a:solidFill>
            <a:srgbClr val="FFF2E3"/>
          </a:solidFill>
          <a:ln>
            <a:noFill/>
          </a:ln>
        </p:spPr>
      </p:sp>
      <p:sp>
        <p:nvSpPr>
          <p:cNvPr id="301" name="Google Shape;301;p47"/>
          <p:cNvSpPr txBox="1">
            <a:spLocks noGrp="1"/>
          </p:cNvSpPr>
          <p:nvPr>
            <p:ph type="sldNum" idx="12"/>
          </p:nvPr>
        </p:nvSpPr>
        <p:spPr>
          <a:xfrm>
            <a:off x="36164520" y="30510482"/>
            <a:ext cx="11521440" cy="1752600"/>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sz="5040" b="1">
                <a:solidFill>
                  <a:schemeClr val="accent5"/>
                </a:solidFill>
                <a:latin typeface="Source Sans Pro"/>
                <a:ea typeface="Source Sans Pro"/>
                <a:cs typeface="Source Sans Pro"/>
                <a:sym typeface="Source Sans Pro"/>
              </a:defRPr>
            </a:lvl1pPr>
            <a:lvl2pPr marL="0" lvl="1" indent="0" algn="r">
              <a:spcBef>
                <a:spcPts val="0"/>
              </a:spcBef>
              <a:spcAft>
                <a:spcPts val="0"/>
              </a:spcAft>
              <a:buNone/>
              <a:defRPr sz="5040" b="1">
                <a:solidFill>
                  <a:schemeClr val="accent5"/>
                </a:solidFill>
                <a:latin typeface="Source Sans Pro"/>
                <a:ea typeface="Source Sans Pro"/>
                <a:cs typeface="Source Sans Pro"/>
                <a:sym typeface="Source Sans Pro"/>
              </a:defRPr>
            </a:lvl2pPr>
            <a:lvl3pPr marL="0" lvl="2" indent="0" algn="r">
              <a:spcBef>
                <a:spcPts val="0"/>
              </a:spcBef>
              <a:spcAft>
                <a:spcPts val="0"/>
              </a:spcAft>
              <a:buNone/>
              <a:defRPr sz="5040" b="1">
                <a:solidFill>
                  <a:schemeClr val="accent5"/>
                </a:solidFill>
                <a:latin typeface="Source Sans Pro"/>
                <a:ea typeface="Source Sans Pro"/>
                <a:cs typeface="Source Sans Pro"/>
                <a:sym typeface="Source Sans Pro"/>
              </a:defRPr>
            </a:lvl3pPr>
            <a:lvl4pPr marL="0" lvl="3" indent="0" algn="r">
              <a:spcBef>
                <a:spcPts val="0"/>
              </a:spcBef>
              <a:spcAft>
                <a:spcPts val="0"/>
              </a:spcAft>
              <a:buNone/>
              <a:defRPr sz="5040" b="1">
                <a:solidFill>
                  <a:schemeClr val="accent5"/>
                </a:solidFill>
                <a:latin typeface="Source Sans Pro"/>
                <a:ea typeface="Source Sans Pro"/>
                <a:cs typeface="Source Sans Pro"/>
                <a:sym typeface="Source Sans Pro"/>
              </a:defRPr>
            </a:lvl4pPr>
            <a:lvl5pPr marL="0" lvl="4" indent="0" algn="r">
              <a:spcBef>
                <a:spcPts val="0"/>
              </a:spcBef>
              <a:spcAft>
                <a:spcPts val="0"/>
              </a:spcAft>
              <a:buNone/>
              <a:defRPr sz="5040" b="1">
                <a:solidFill>
                  <a:schemeClr val="accent5"/>
                </a:solidFill>
                <a:latin typeface="Source Sans Pro"/>
                <a:ea typeface="Source Sans Pro"/>
                <a:cs typeface="Source Sans Pro"/>
                <a:sym typeface="Source Sans Pro"/>
              </a:defRPr>
            </a:lvl5pPr>
            <a:lvl6pPr marL="0" lvl="5" indent="0" algn="r">
              <a:spcBef>
                <a:spcPts val="0"/>
              </a:spcBef>
              <a:spcAft>
                <a:spcPts val="0"/>
              </a:spcAft>
              <a:buNone/>
              <a:defRPr sz="5040" b="1">
                <a:solidFill>
                  <a:schemeClr val="accent5"/>
                </a:solidFill>
                <a:latin typeface="Source Sans Pro"/>
                <a:ea typeface="Source Sans Pro"/>
                <a:cs typeface="Source Sans Pro"/>
                <a:sym typeface="Source Sans Pro"/>
              </a:defRPr>
            </a:lvl6pPr>
            <a:lvl7pPr marL="0" lvl="6" indent="0" algn="r">
              <a:spcBef>
                <a:spcPts val="0"/>
              </a:spcBef>
              <a:spcAft>
                <a:spcPts val="0"/>
              </a:spcAft>
              <a:buNone/>
              <a:defRPr sz="5040" b="1">
                <a:solidFill>
                  <a:schemeClr val="accent5"/>
                </a:solidFill>
                <a:latin typeface="Source Sans Pro"/>
                <a:ea typeface="Source Sans Pro"/>
                <a:cs typeface="Source Sans Pro"/>
                <a:sym typeface="Source Sans Pro"/>
              </a:defRPr>
            </a:lvl7pPr>
            <a:lvl8pPr marL="0" lvl="7" indent="0" algn="r">
              <a:spcBef>
                <a:spcPts val="0"/>
              </a:spcBef>
              <a:spcAft>
                <a:spcPts val="0"/>
              </a:spcAft>
              <a:buNone/>
              <a:defRPr sz="5040" b="1">
                <a:solidFill>
                  <a:schemeClr val="accent5"/>
                </a:solidFill>
                <a:latin typeface="Source Sans Pro"/>
                <a:ea typeface="Source Sans Pro"/>
                <a:cs typeface="Source Sans Pro"/>
                <a:sym typeface="Source Sans Pro"/>
              </a:defRPr>
            </a:lvl8pPr>
            <a:lvl9pPr marL="0" lvl="8" indent="0" algn="r">
              <a:spcBef>
                <a:spcPts val="0"/>
              </a:spcBef>
              <a:spcAft>
                <a:spcPts val="0"/>
              </a:spcAft>
              <a:buNone/>
              <a:defRPr sz="5040" b="1">
                <a:solidFill>
                  <a:schemeClr val="accent5"/>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US"/>
              <a:t>‹#›</a:t>
            </a:fld>
            <a:endParaRPr/>
          </a:p>
        </p:txBody>
      </p:sp>
      <p:sp>
        <p:nvSpPr>
          <p:cNvPr id="302" name="Google Shape;302;p47"/>
          <p:cNvSpPr/>
          <p:nvPr/>
        </p:nvSpPr>
        <p:spPr>
          <a:xfrm rot="5400000">
            <a:off x="-2351849" y="4104449"/>
            <a:ext cx="6320731" cy="1617038"/>
          </a:xfrm>
          <a:prstGeom prst="round2SameRect">
            <a:avLst>
              <a:gd name="adj1" fmla="val 16667"/>
              <a:gd name="adj2" fmla="val 0"/>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2260" b="0" i="0">
              <a:solidFill>
                <a:schemeClr val="lt1"/>
              </a:solidFill>
              <a:latin typeface="Source Sans Pro"/>
              <a:ea typeface="Source Sans Pro"/>
              <a:cs typeface="Source Sans Pro"/>
              <a:sym typeface="Source Sans Pro"/>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Title and 7 Call Outs">
  <p:cSld name="Title and 7 Call Outs">
    <p:spTree>
      <p:nvGrpSpPr>
        <p:cNvPr id="1" name="Shape 303"/>
        <p:cNvGrpSpPr/>
        <p:nvPr/>
      </p:nvGrpSpPr>
      <p:grpSpPr>
        <a:xfrm>
          <a:off x="0" y="0"/>
          <a:ext cx="0" cy="0"/>
          <a:chOff x="0" y="0"/>
          <a:chExt cx="0" cy="0"/>
        </a:xfrm>
      </p:grpSpPr>
      <p:sp>
        <p:nvSpPr>
          <p:cNvPr id="304" name="Google Shape;304;p48"/>
          <p:cNvSpPr/>
          <p:nvPr/>
        </p:nvSpPr>
        <p:spPr>
          <a:xfrm>
            <a:off x="0" y="11631168"/>
            <a:ext cx="51206400" cy="21287232"/>
          </a:xfrm>
          <a:prstGeom prst="rect">
            <a:avLst/>
          </a:prstGeom>
          <a:solidFill>
            <a:srgbClr val="CCF0F0">
              <a:alpha val="32941"/>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2260" b="0" i="0">
              <a:solidFill>
                <a:schemeClr val="lt1"/>
              </a:solidFill>
              <a:latin typeface="Source Sans Pro"/>
              <a:ea typeface="Source Sans Pro"/>
              <a:cs typeface="Source Sans Pro"/>
              <a:sym typeface="Source Sans Pro"/>
            </a:endParaRPr>
          </a:p>
        </p:txBody>
      </p:sp>
      <p:sp>
        <p:nvSpPr>
          <p:cNvPr id="305" name="Google Shape;305;p48"/>
          <p:cNvSpPr txBox="1">
            <a:spLocks noGrp="1"/>
          </p:cNvSpPr>
          <p:nvPr>
            <p:ph type="title"/>
          </p:nvPr>
        </p:nvSpPr>
        <p:spPr>
          <a:xfrm>
            <a:off x="3520440" y="1752605"/>
            <a:ext cx="44165520" cy="6267936"/>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5120"/>
              <a:buFont typeface="Roboto Condensed"/>
              <a:buNone/>
              <a:defRPr sz="15120" b="0" i="0">
                <a:latin typeface="Roboto Condensed"/>
                <a:ea typeface="Roboto Condensed"/>
                <a:cs typeface="Roboto Condensed"/>
                <a:sym typeface="Roboto Condensed"/>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06" name="Google Shape;306;p48"/>
          <p:cNvSpPr>
            <a:spLocks noGrp="1"/>
          </p:cNvSpPr>
          <p:nvPr>
            <p:ph type="pic" idx="2"/>
          </p:nvPr>
        </p:nvSpPr>
        <p:spPr>
          <a:xfrm>
            <a:off x="3520436" y="8083685"/>
            <a:ext cx="5760720" cy="6583680"/>
          </a:xfrm>
          <a:prstGeom prst="ellipse">
            <a:avLst/>
          </a:prstGeom>
          <a:solidFill>
            <a:srgbClr val="FFF2E3"/>
          </a:solidFill>
          <a:ln>
            <a:noFill/>
          </a:ln>
        </p:spPr>
      </p:sp>
      <p:sp>
        <p:nvSpPr>
          <p:cNvPr id="307" name="Google Shape;307;p48"/>
          <p:cNvSpPr txBox="1">
            <a:spLocks noGrp="1"/>
          </p:cNvSpPr>
          <p:nvPr>
            <p:ph type="body" idx="1"/>
          </p:nvPr>
        </p:nvSpPr>
        <p:spPr>
          <a:xfrm>
            <a:off x="3520442" y="15034157"/>
            <a:ext cx="5760699" cy="1215725"/>
          </a:xfrm>
          <a:prstGeom prst="rect">
            <a:avLst/>
          </a:prstGeom>
          <a:noFill/>
          <a:ln>
            <a:noFill/>
          </a:ln>
        </p:spPr>
        <p:txBody>
          <a:bodyPr spcFirstLastPara="1" wrap="square" lIns="91425" tIns="45700" rIns="91425" bIns="45700" anchor="ctr" anchorCtr="0">
            <a:noAutofit/>
          </a:bodyPr>
          <a:lstStyle>
            <a:lvl1pPr marL="457200" lvl="0" indent="-228600" algn="ctr">
              <a:lnSpc>
                <a:spcPct val="100000"/>
              </a:lnSpc>
              <a:spcBef>
                <a:spcPts val="4200"/>
              </a:spcBef>
              <a:spcAft>
                <a:spcPts val="0"/>
              </a:spcAft>
              <a:buClr>
                <a:schemeClr val="dk1"/>
              </a:buClr>
              <a:buSzPts val="5880"/>
              <a:buNone/>
              <a:defRPr sz="5880" b="1"/>
            </a:lvl1pPr>
            <a:lvl2pPr marL="914400" lvl="1" indent="-342900" algn="l">
              <a:lnSpc>
                <a:spcPct val="100000"/>
              </a:lnSpc>
              <a:spcBef>
                <a:spcPts val="2100"/>
              </a:spcBef>
              <a:spcAft>
                <a:spcPts val="0"/>
              </a:spcAft>
              <a:buClr>
                <a:schemeClr val="dk1"/>
              </a:buClr>
              <a:buSzPts val="1800"/>
              <a:buChar char="•"/>
              <a:defRPr/>
            </a:lvl2pPr>
            <a:lvl3pPr marL="1371600" lvl="2" indent="-342900" algn="l">
              <a:lnSpc>
                <a:spcPct val="100000"/>
              </a:lnSpc>
              <a:spcBef>
                <a:spcPts val="2100"/>
              </a:spcBef>
              <a:spcAft>
                <a:spcPts val="0"/>
              </a:spcAft>
              <a:buClr>
                <a:schemeClr val="dk1"/>
              </a:buClr>
              <a:buSzPts val="1800"/>
              <a:buChar char="•"/>
              <a:defRPr/>
            </a:lvl3pPr>
            <a:lvl4pPr marL="1828800" lvl="3" indent="-342900" algn="l">
              <a:lnSpc>
                <a:spcPct val="100000"/>
              </a:lnSpc>
              <a:spcBef>
                <a:spcPts val="2100"/>
              </a:spcBef>
              <a:spcAft>
                <a:spcPts val="0"/>
              </a:spcAft>
              <a:buClr>
                <a:schemeClr val="dk1"/>
              </a:buClr>
              <a:buSzPts val="1800"/>
              <a:buChar char="•"/>
              <a:defRPr/>
            </a:lvl4pPr>
            <a:lvl5pPr marL="2286000" lvl="4" indent="-342900" algn="l">
              <a:lnSpc>
                <a:spcPct val="100000"/>
              </a:lnSpc>
              <a:spcBef>
                <a:spcPts val="2100"/>
              </a:spcBef>
              <a:spcAft>
                <a:spcPts val="0"/>
              </a:spcAft>
              <a:buClr>
                <a:schemeClr val="dk1"/>
              </a:buClr>
              <a:buSzPts val="1800"/>
              <a:buChar char="•"/>
              <a:defRPr/>
            </a:lvl5pPr>
            <a:lvl6pPr marL="2743200" lvl="5" indent="-342900" algn="l">
              <a:lnSpc>
                <a:spcPct val="90000"/>
              </a:lnSpc>
              <a:spcBef>
                <a:spcPts val="2100"/>
              </a:spcBef>
              <a:spcAft>
                <a:spcPts val="0"/>
              </a:spcAft>
              <a:buClr>
                <a:schemeClr val="dk1"/>
              </a:buClr>
              <a:buSzPts val="1800"/>
              <a:buChar char="•"/>
              <a:defRPr/>
            </a:lvl6pPr>
            <a:lvl7pPr marL="3200400" lvl="6" indent="-342900" algn="l">
              <a:lnSpc>
                <a:spcPct val="90000"/>
              </a:lnSpc>
              <a:spcBef>
                <a:spcPts val="2100"/>
              </a:spcBef>
              <a:spcAft>
                <a:spcPts val="0"/>
              </a:spcAft>
              <a:buClr>
                <a:schemeClr val="dk1"/>
              </a:buClr>
              <a:buSzPts val="1800"/>
              <a:buChar char="•"/>
              <a:defRPr/>
            </a:lvl7pPr>
            <a:lvl8pPr marL="3657600" lvl="7" indent="-342900" algn="l">
              <a:lnSpc>
                <a:spcPct val="90000"/>
              </a:lnSpc>
              <a:spcBef>
                <a:spcPts val="2100"/>
              </a:spcBef>
              <a:spcAft>
                <a:spcPts val="0"/>
              </a:spcAft>
              <a:buClr>
                <a:schemeClr val="dk1"/>
              </a:buClr>
              <a:buSzPts val="1800"/>
              <a:buChar char="•"/>
              <a:defRPr/>
            </a:lvl8pPr>
            <a:lvl9pPr marL="4114800" lvl="8" indent="-342900" algn="l">
              <a:lnSpc>
                <a:spcPct val="90000"/>
              </a:lnSpc>
              <a:spcBef>
                <a:spcPts val="2100"/>
              </a:spcBef>
              <a:spcAft>
                <a:spcPts val="0"/>
              </a:spcAft>
              <a:buClr>
                <a:schemeClr val="dk1"/>
              </a:buClr>
              <a:buSzPts val="1800"/>
              <a:buChar char="•"/>
              <a:defRPr/>
            </a:lvl9pPr>
          </a:lstStyle>
          <a:p>
            <a:endParaRPr/>
          </a:p>
        </p:txBody>
      </p:sp>
      <p:sp>
        <p:nvSpPr>
          <p:cNvPr id="308" name="Google Shape;308;p48"/>
          <p:cNvSpPr txBox="1">
            <a:spLocks noGrp="1"/>
          </p:cNvSpPr>
          <p:nvPr>
            <p:ph type="body" idx="3"/>
          </p:nvPr>
        </p:nvSpPr>
        <p:spPr>
          <a:xfrm>
            <a:off x="3520442" y="16767660"/>
            <a:ext cx="5760716" cy="3131611"/>
          </a:xfrm>
          <a:prstGeom prst="rect">
            <a:avLst/>
          </a:prstGeom>
          <a:noFill/>
          <a:ln>
            <a:noFill/>
          </a:ln>
        </p:spPr>
        <p:txBody>
          <a:bodyPr spcFirstLastPara="1" wrap="square" lIns="91425" tIns="45700" rIns="91425" bIns="45700" anchor="t" anchorCtr="0">
            <a:noAutofit/>
          </a:bodyPr>
          <a:lstStyle>
            <a:lvl1pPr marL="457200" lvl="0" indent="-228600" algn="ctr">
              <a:lnSpc>
                <a:spcPct val="100000"/>
              </a:lnSpc>
              <a:spcBef>
                <a:spcPts val="4200"/>
              </a:spcBef>
              <a:spcAft>
                <a:spcPts val="0"/>
              </a:spcAft>
              <a:buClr>
                <a:schemeClr val="dk1"/>
              </a:buClr>
              <a:buSzPts val="5880"/>
              <a:buNone/>
              <a:defRPr sz="5880" b="0"/>
            </a:lvl1pPr>
            <a:lvl2pPr marL="914400" lvl="1" indent="-342900" algn="l">
              <a:lnSpc>
                <a:spcPct val="100000"/>
              </a:lnSpc>
              <a:spcBef>
                <a:spcPts val="2100"/>
              </a:spcBef>
              <a:spcAft>
                <a:spcPts val="0"/>
              </a:spcAft>
              <a:buClr>
                <a:schemeClr val="dk1"/>
              </a:buClr>
              <a:buSzPts val="1800"/>
              <a:buChar char="•"/>
              <a:defRPr/>
            </a:lvl2pPr>
            <a:lvl3pPr marL="1371600" lvl="2" indent="-342900" algn="l">
              <a:lnSpc>
                <a:spcPct val="100000"/>
              </a:lnSpc>
              <a:spcBef>
                <a:spcPts val="2100"/>
              </a:spcBef>
              <a:spcAft>
                <a:spcPts val="0"/>
              </a:spcAft>
              <a:buClr>
                <a:schemeClr val="dk1"/>
              </a:buClr>
              <a:buSzPts val="1800"/>
              <a:buChar char="•"/>
              <a:defRPr/>
            </a:lvl3pPr>
            <a:lvl4pPr marL="1828800" lvl="3" indent="-342900" algn="l">
              <a:lnSpc>
                <a:spcPct val="100000"/>
              </a:lnSpc>
              <a:spcBef>
                <a:spcPts val="2100"/>
              </a:spcBef>
              <a:spcAft>
                <a:spcPts val="0"/>
              </a:spcAft>
              <a:buClr>
                <a:schemeClr val="dk1"/>
              </a:buClr>
              <a:buSzPts val="1800"/>
              <a:buChar char="•"/>
              <a:defRPr/>
            </a:lvl4pPr>
            <a:lvl5pPr marL="2286000" lvl="4" indent="-342900" algn="l">
              <a:lnSpc>
                <a:spcPct val="100000"/>
              </a:lnSpc>
              <a:spcBef>
                <a:spcPts val="2100"/>
              </a:spcBef>
              <a:spcAft>
                <a:spcPts val="0"/>
              </a:spcAft>
              <a:buClr>
                <a:schemeClr val="dk1"/>
              </a:buClr>
              <a:buSzPts val="1800"/>
              <a:buChar char="•"/>
              <a:defRPr/>
            </a:lvl5pPr>
            <a:lvl6pPr marL="2743200" lvl="5" indent="-342900" algn="l">
              <a:lnSpc>
                <a:spcPct val="90000"/>
              </a:lnSpc>
              <a:spcBef>
                <a:spcPts val="2100"/>
              </a:spcBef>
              <a:spcAft>
                <a:spcPts val="0"/>
              </a:spcAft>
              <a:buClr>
                <a:schemeClr val="dk1"/>
              </a:buClr>
              <a:buSzPts val="1800"/>
              <a:buChar char="•"/>
              <a:defRPr/>
            </a:lvl6pPr>
            <a:lvl7pPr marL="3200400" lvl="6" indent="-342900" algn="l">
              <a:lnSpc>
                <a:spcPct val="90000"/>
              </a:lnSpc>
              <a:spcBef>
                <a:spcPts val="2100"/>
              </a:spcBef>
              <a:spcAft>
                <a:spcPts val="0"/>
              </a:spcAft>
              <a:buClr>
                <a:schemeClr val="dk1"/>
              </a:buClr>
              <a:buSzPts val="1800"/>
              <a:buChar char="•"/>
              <a:defRPr/>
            </a:lvl7pPr>
            <a:lvl8pPr marL="3657600" lvl="7" indent="-342900" algn="l">
              <a:lnSpc>
                <a:spcPct val="90000"/>
              </a:lnSpc>
              <a:spcBef>
                <a:spcPts val="2100"/>
              </a:spcBef>
              <a:spcAft>
                <a:spcPts val="0"/>
              </a:spcAft>
              <a:buClr>
                <a:schemeClr val="dk1"/>
              </a:buClr>
              <a:buSzPts val="1800"/>
              <a:buChar char="•"/>
              <a:defRPr/>
            </a:lvl8pPr>
            <a:lvl9pPr marL="4114800" lvl="8" indent="-342900" algn="l">
              <a:lnSpc>
                <a:spcPct val="90000"/>
              </a:lnSpc>
              <a:spcBef>
                <a:spcPts val="2100"/>
              </a:spcBef>
              <a:spcAft>
                <a:spcPts val="0"/>
              </a:spcAft>
              <a:buClr>
                <a:schemeClr val="dk1"/>
              </a:buClr>
              <a:buSzPts val="1800"/>
              <a:buChar char="•"/>
              <a:defRPr/>
            </a:lvl9pPr>
          </a:lstStyle>
          <a:p>
            <a:endParaRPr/>
          </a:p>
        </p:txBody>
      </p:sp>
      <p:sp>
        <p:nvSpPr>
          <p:cNvPr id="309" name="Google Shape;309;p48"/>
          <p:cNvSpPr txBox="1">
            <a:spLocks noGrp="1"/>
          </p:cNvSpPr>
          <p:nvPr>
            <p:ph type="body" idx="4"/>
          </p:nvPr>
        </p:nvSpPr>
        <p:spPr>
          <a:xfrm>
            <a:off x="16136415" y="15034157"/>
            <a:ext cx="5760699" cy="1215725"/>
          </a:xfrm>
          <a:prstGeom prst="rect">
            <a:avLst/>
          </a:prstGeom>
          <a:noFill/>
          <a:ln>
            <a:noFill/>
          </a:ln>
        </p:spPr>
        <p:txBody>
          <a:bodyPr spcFirstLastPara="1" wrap="square" lIns="91425" tIns="45700" rIns="91425" bIns="45700" anchor="ctr" anchorCtr="0">
            <a:noAutofit/>
          </a:bodyPr>
          <a:lstStyle>
            <a:lvl1pPr marL="457200" lvl="0" indent="-228600" algn="ctr">
              <a:lnSpc>
                <a:spcPct val="100000"/>
              </a:lnSpc>
              <a:spcBef>
                <a:spcPts val="4200"/>
              </a:spcBef>
              <a:spcAft>
                <a:spcPts val="0"/>
              </a:spcAft>
              <a:buClr>
                <a:schemeClr val="dk1"/>
              </a:buClr>
              <a:buSzPts val="5880"/>
              <a:buNone/>
              <a:defRPr sz="5880" b="1"/>
            </a:lvl1pPr>
            <a:lvl2pPr marL="914400" lvl="1" indent="-342900" algn="l">
              <a:lnSpc>
                <a:spcPct val="100000"/>
              </a:lnSpc>
              <a:spcBef>
                <a:spcPts val="2100"/>
              </a:spcBef>
              <a:spcAft>
                <a:spcPts val="0"/>
              </a:spcAft>
              <a:buClr>
                <a:schemeClr val="dk1"/>
              </a:buClr>
              <a:buSzPts val="1800"/>
              <a:buChar char="•"/>
              <a:defRPr/>
            </a:lvl2pPr>
            <a:lvl3pPr marL="1371600" lvl="2" indent="-342900" algn="l">
              <a:lnSpc>
                <a:spcPct val="100000"/>
              </a:lnSpc>
              <a:spcBef>
                <a:spcPts val="2100"/>
              </a:spcBef>
              <a:spcAft>
                <a:spcPts val="0"/>
              </a:spcAft>
              <a:buClr>
                <a:schemeClr val="dk1"/>
              </a:buClr>
              <a:buSzPts val="1800"/>
              <a:buChar char="•"/>
              <a:defRPr/>
            </a:lvl3pPr>
            <a:lvl4pPr marL="1828800" lvl="3" indent="-342900" algn="l">
              <a:lnSpc>
                <a:spcPct val="100000"/>
              </a:lnSpc>
              <a:spcBef>
                <a:spcPts val="2100"/>
              </a:spcBef>
              <a:spcAft>
                <a:spcPts val="0"/>
              </a:spcAft>
              <a:buClr>
                <a:schemeClr val="dk1"/>
              </a:buClr>
              <a:buSzPts val="1800"/>
              <a:buChar char="•"/>
              <a:defRPr/>
            </a:lvl4pPr>
            <a:lvl5pPr marL="2286000" lvl="4" indent="-342900" algn="l">
              <a:lnSpc>
                <a:spcPct val="100000"/>
              </a:lnSpc>
              <a:spcBef>
                <a:spcPts val="2100"/>
              </a:spcBef>
              <a:spcAft>
                <a:spcPts val="0"/>
              </a:spcAft>
              <a:buClr>
                <a:schemeClr val="dk1"/>
              </a:buClr>
              <a:buSzPts val="1800"/>
              <a:buChar char="•"/>
              <a:defRPr/>
            </a:lvl5pPr>
            <a:lvl6pPr marL="2743200" lvl="5" indent="-342900" algn="l">
              <a:lnSpc>
                <a:spcPct val="90000"/>
              </a:lnSpc>
              <a:spcBef>
                <a:spcPts val="2100"/>
              </a:spcBef>
              <a:spcAft>
                <a:spcPts val="0"/>
              </a:spcAft>
              <a:buClr>
                <a:schemeClr val="dk1"/>
              </a:buClr>
              <a:buSzPts val="1800"/>
              <a:buChar char="•"/>
              <a:defRPr/>
            </a:lvl6pPr>
            <a:lvl7pPr marL="3200400" lvl="6" indent="-342900" algn="l">
              <a:lnSpc>
                <a:spcPct val="90000"/>
              </a:lnSpc>
              <a:spcBef>
                <a:spcPts val="2100"/>
              </a:spcBef>
              <a:spcAft>
                <a:spcPts val="0"/>
              </a:spcAft>
              <a:buClr>
                <a:schemeClr val="dk1"/>
              </a:buClr>
              <a:buSzPts val="1800"/>
              <a:buChar char="•"/>
              <a:defRPr/>
            </a:lvl7pPr>
            <a:lvl8pPr marL="3657600" lvl="7" indent="-342900" algn="l">
              <a:lnSpc>
                <a:spcPct val="90000"/>
              </a:lnSpc>
              <a:spcBef>
                <a:spcPts val="2100"/>
              </a:spcBef>
              <a:spcAft>
                <a:spcPts val="0"/>
              </a:spcAft>
              <a:buClr>
                <a:schemeClr val="dk1"/>
              </a:buClr>
              <a:buSzPts val="1800"/>
              <a:buChar char="•"/>
              <a:defRPr/>
            </a:lvl8pPr>
            <a:lvl9pPr marL="4114800" lvl="8" indent="-342900" algn="l">
              <a:lnSpc>
                <a:spcPct val="90000"/>
              </a:lnSpc>
              <a:spcBef>
                <a:spcPts val="2100"/>
              </a:spcBef>
              <a:spcAft>
                <a:spcPts val="0"/>
              </a:spcAft>
              <a:buClr>
                <a:schemeClr val="dk1"/>
              </a:buClr>
              <a:buSzPts val="1800"/>
              <a:buChar char="•"/>
              <a:defRPr/>
            </a:lvl9pPr>
          </a:lstStyle>
          <a:p>
            <a:endParaRPr/>
          </a:p>
        </p:txBody>
      </p:sp>
      <p:sp>
        <p:nvSpPr>
          <p:cNvPr id="310" name="Google Shape;310;p48"/>
          <p:cNvSpPr txBox="1">
            <a:spLocks noGrp="1"/>
          </p:cNvSpPr>
          <p:nvPr>
            <p:ph type="body" idx="5"/>
          </p:nvPr>
        </p:nvSpPr>
        <p:spPr>
          <a:xfrm>
            <a:off x="16136415" y="16804548"/>
            <a:ext cx="5760716" cy="3131611"/>
          </a:xfrm>
          <a:prstGeom prst="rect">
            <a:avLst/>
          </a:prstGeom>
          <a:noFill/>
          <a:ln>
            <a:noFill/>
          </a:ln>
        </p:spPr>
        <p:txBody>
          <a:bodyPr spcFirstLastPara="1" wrap="square" lIns="91425" tIns="45700" rIns="91425" bIns="45700" anchor="t" anchorCtr="0">
            <a:noAutofit/>
          </a:bodyPr>
          <a:lstStyle>
            <a:lvl1pPr marL="457200" lvl="0" indent="-228600" algn="ctr">
              <a:lnSpc>
                <a:spcPct val="100000"/>
              </a:lnSpc>
              <a:spcBef>
                <a:spcPts val="4200"/>
              </a:spcBef>
              <a:spcAft>
                <a:spcPts val="0"/>
              </a:spcAft>
              <a:buClr>
                <a:schemeClr val="dk1"/>
              </a:buClr>
              <a:buSzPts val="5880"/>
              <a:buNone/>
              <a:defRPr sz="5880" b="0"/>
            </a:lvl1pPr>
            <a:lvl2pPr marL="914400" lvl="1" indent="-342900" algn="l">
              <a:lnSpc>
                <a:spcPct val="100000"/>
              </a:lnSpc>
              <a:spcBef>
                <a:spcPts val="2100"/>
              </a:spcBef>
              <a:spcAft>
                <a:spcPts val="0"/>
              </a:spcAft>
              <a:buClr>
                <a:schemeClr val="dk1"/>
              </a:buClr>
              <a:buSzPts val="1800"/>
              <a:buChar char="•"/>
              <a:defRPr/>
            </a:lvl2pPr>
            <a:lvl3pPr marL="1371600" lvl="2" indent="-342900" algn="l">
              <a:lnSpc>
                <a:spcPct val="100000"/>
              </a:lnSpc>
              <a:spcBef>
                <a:spcPts val="2100"/>
              </a:spcBef>
              <a:spcAft>
                <a:spcPts val="0"/>
              </a:spcAft>
              <a:buClr>
                <a:schemeClr val="dk1"/>
              </a:buClr>
              <a:buSzPts val="1800"/>
              <a:buChar char="•"/>
              <a:defRPr/>
            </a:lvl3pPr>
            <a:lvl4pPr marL="1828800" lvl="3" indent="-342900" algn="l">
              <a:lnSpc>
                <a:spcPct val="100000"/>
              </a:lnSpc>
              <a:spcBef>
                <a:spcPts val="2100"/>
              </a:spcBef>
              <a:spcAft>
                <a:spcPts val="0"/>
              </a:spcAft>
              <a:buClr>
                <a:schemeClr val="dk1"/>
              </a:buClr>
              <a:buSzPts val="1800"/>
              <a:buChar char="•"/>
              <a:defRPr/>
            </a:lvl4pPr>
            <a:lvl5pPr marL="2286000" lvl="4" indent="-342900" algn="l">
              <a:lnSpc>
                <a:spcPct val="100000"/>
              </a:lnSpc>
              <a:spcBef>
                <a:spcPts val="2100"/>
              </a:spcBef>
              <a:spcAft>
                <a:spcPts val="0"/>
              </a:spcAft>
              <a:buClr>
                <a:schemeClr val="dk1"/>
              </a:buClr>
              <a:buSzPts val="1800"/>
              <a:buChar char="•"/>
              <a:defRPr/>
            </a:lvl5pPr>
            <a:lvl6pPr marL="2743200" lvl="5" indent="-342900" algn="l">
              <a:lnSpc>
                <a:spcPct val="90000"/>
              </a:lnSpc>
              <a:spcBef>
                <a:spcPts val="2100"/>
              </a:spcBef>
              <a:spcAft>
                <a:spcPts val="0"/>
              </a:spcAft>
              <a:buClr>
                <a:schemeClr val="dk1"/>
              </a:buClr>
              <a:buSzPts val="1800"/>
              <a:buChar char="•"/>
              <a:defRPr/>
            </a:lvl6pPr>
            <a:lvl7pPr marL="3200400" lvl="6" indent="-342900" algn="l">
              <a:lnSpc>
                <a:spcPct val="90000"/>
              </a:lnSpc>
              <a:spcBef>
                <a:spcPts val="2100"/>
              </a:spcBef>
              <a:spcAft>
                <a:spcPts val="0"/>
              </a:spcAft>
              <a:buClr>
                <a:schemeClr val="dk1"/>
              </a:buClr>
              <a:buSzPts val="1800"/>
              <a:buChar char="•"/>
              <a:defRPr/>
            </a:lvl7pPr>
            <a:lvl8pPr marL="3657600" lvl="7" indent="-342900" algn="l">
              <a:lnSpc>
                <a:spcPct val="90000"/>
              </a:lnSpc>
              <a:spcBef>
                <a:spcPts val="2100"/>
              </a:spcBef>
              <a:spcAft>
                <a:spcPts val="0"/>
              </a:spcAft>
              <a:buClr>
                <a:schemeClr val="dk1"/>
              </a:buClr>
              <a:buSzPts val="1800"/>
              <a:buChar char="•"/>
              <a:defRPr/>
            </a:lvl8pPr>
            <a:lvl9pPr marL="4114800" lvl="8" indent="-342900" algn="l">
              <a:lnSpc>
                <a:spcPct val="90000"/>
              </a:lnSpc>
              <a:spcBef>
                <a:spcPts val="2100"/>
              </a:spcBef>
              <a:spcAft>
                <a:spcPts val="0"/>
              </a:spcAft>
              <a:buClr>
                <a:schemeClr val="dk1"/>
              </a:buClr>
              <a:buSzPts val="1800"/>
              <a:buChar char="•"/>
              <a:defRPr/>
            </a:lvl9pPr>
          </a:lstStyle>
          <a:p>
            <a:endParaRPr/>
          </a:p>
        </p:txBody>
      </p:sp>
      <p:sp>
        <p:nvSpPr>
          <p:cNvPr id="311" name="Google Shape;311;p48"/>
          <p:cNvSpPr txBox="1">
            <a:spLocks noGrp="1"/>
          </p:cNvSpPr>
          <p:nvPr>
            <p:ph type="body" idx="6"/>
          </p:nvPr>
        </p:nvSpPr>
        <p:spPr>
          <a:xfrm>
            <a:off x="29292969" y="15034157"/>
            <a:ext cx="5760699" cy="1215725"/>
          </a:xfrm>
          <a:prstGeom prst="rect">
            <a:avLst/>
          </a:prstGeom>
          <a:noFill/>
          <a:ln>
            <a:noFill/>
          </a:ln>
        </p:spPr>
        <p:txBody>
          <a:bodyPr spcFirstLastPara="1" wrap="square" lIns="91425" tIns="45700" rIns="91425" bIns="45700" anchor="ctr" anchorCtr="0">
            <a:noAutofit/>
          </a:bodyPr>
          <a:lstStyle>
            <a:lvl1pPr marL="457200" lvl="0" indent="-228600" algn="ctr">
              <a:lnSpc>
                <a:spcPct val="100000"/>
              </a:lnSpc>
              <a:spcBef>
                <a:spcPts val="4200"/>
              </a:spcBef>
              <a:spcAft>
                <a:spcPts val="0"/>
              </a:spcAft>
              <a:buClr>
                <a:schemeClr val="dk1"/>
              </a:buClr>
              <a:buSzPts val="5880"/>
              <a:buNone/>
              <a:defRPr sz="5880" b="1"/>
            </a:lvl1pPr>
            <a:lvl2pPr marL="914400" lvl="1" indent="-342900" algn="l">
              <a:lnSpc>
                <a:spcPct val="100000"/>
              </a:lnSpc>
              <a:spcBef>
                <a:spcPts val="2100"/>
              </a:spcBef>
              <a:spcAft>
                <a:spcPts val="0"/>
              </a:spcAft>
              <a:buClr>
                <a:schemeClr val="dk1"/>
              </a:buClr>
              <a:buSzPts val="1800"/>
              <a:buChar char="•"/>
              <a:defRPr/>
            </a:lvl2pPr>
            <a:lvl3pPr marL="1371600" lvl="2" indent="-342900" algn="l">
              <a:lnSpc>
                <a:spcPct val="100000"/>
              </a:lnSpc>
              <a:spcBef>
                <a:spcPts val="2100"/>
              </a:spcBef>
              <a:spcAft>
                <a:spcPts val="0"/>
              </a:spcAft>
              <a:buClr>
                <a:schemeClr val="dk1"/>
              </a:buClr>
              <a:buSzPts val="1800"/>
              <a:buChar char="•"/>
              <a:defRPr/>
            </a:lvl3pPr>
            <a:lvl4pPr marL="1828800" lvl="3" indent="-342900" algn="l">
              <a:lnSpc>
                <a:spcPct val="100000"/>
              </a:lnSpc>
              <a:spcBef>
                <a:spcPts val="2100"/>
              </a:spcBef>
              <a:spcAft>
                <a:spcPts val="0"/>
              </a:spcAft>
              <a:buClr>
                <a:schemeClr val="dk1"/>
              </a:buClr>
              <a:buSzPts val="1800"/>
              <a:buChar char="•"/>
              <a:defRPr/>
            </a:lvl4pPr>
            <a:lvl5pPr marL="2286000" lvl="4" indent="-342900" algn="l">
              <a:lnSpc>
                <a:spcPct val="100000"/>
              </a:lnSpc>
              <a:spcBef>
                <a:spcPts val="2100"/>
              </a:spcBef>
              <a:spcAft>
                <a:spcPts val="0"/>
              </a:spcAft>
              <a:buClr>
                <a:schemeClr val="dk1"/>
              </a:buClr>
              <a:buSzPts val="1800"/>
              <a:buChar char="•"/>
              <a:defRPr/>
            </a:lvl5pPr>
            <a:lvl6pPr marL="2743200" lvl="5" indent="-342900" algn="l">
              <a:lnSpc>
                <a:spcPct val="90000"/>
              </a:lnSpc>
              <a:spcBef>
                <a:spcPts val="2100"/>
              </a:spcBef>
              <a:spcAft>
                <a:spcPts val="0"/>
              </a:spcAft>
              <a:buClr>
                <a:schemeClr val="dk1"/>
              </a:buClr>
              <a:buSzPts val="1800"/>
              <a:buChar char="•"/>
              <a:defRPr/>
            </a:lvl6pPr>
            <a:lvl7pPr marL="3200400" lvl="6" indent="-342900" algn="l">
              <a:lnSpc>
                <a:spcPct val="90000"/>
              </a:lnSpc>
              <a:spcBef>
                <a:spcPts val="2100"/>
              </a:spcBef>
              <a:spcAft>
                <a:spcPts val="0"/>
              </a:spcAft>
              <a:buClr>
                <a:schemeClr val="dk1"/>
              </a:buClr>
              <a:buSzPts val="1800"/>
              <a:buChar char="•"/>
              <a:defRPr/>
            </a:lvl7pPr>
            <a:lvl8pPr marL="3657600" lvl="7" indent="-342900" algn="l">
              <a:lnSpc>
                <a:spcPct val="90000"/>
              </a:lnSpc>
              <a:spcBef>
                <a:spcPts val="2100"/>
              </a:spcBef>
              <a:spcAft>
                <a:spcPts val="0"/>
              </a:spcAft>
              <a:buClr>
                <a:schemeClr val="dk1"/>
              </a:buClr>
              <a:buSzPts val="1800"/>
              <a:buChar char="•"/>
              <a:defRPr/>
            </a:lvl8pPr>
            <a:lvl9pPr marL="4114800" lvl="8" indent="-342900" algn="l">
              <a:lnSpc>
                <a:spcPct val="90000"/>
              </a:lnSpc>
              <a:spcBef>
                <a:spcPts val="2100"/>
              </a:spcBef>
              <a:spcAft>
                <a:spcPts val="0"/>
              </a:spcAft>
              <a:buClr>
                <a:schemeClr val="dk1"/>
              </a:buClr>
              <a:buSzPts val="1800"/>
              <a:buChar char="•"/>
              <a:defRPr/>
            </a:lvl9pPr>
          </a:lstStyle>
          <a:p>
            <a:endParaRPr/>
          </a:p>
        </p:txBody>
      </p:sp>
      <p:sp>
        <p:nvSpPr>
          <p:cNvPr id="312" name="Google Shape;312;p48"/>
          <p:cNvSpPr txBox="1">
            <a:spLocks noGrp="1"/>
          </p:cNvSpPr>
          <p:nvPr>
            <p:ph type="body" idx="7"/>
          </p:nvPr>
        </p:nvSpPr>
        <p:spPr>
          <a:xfrm>
            <a:off x="29292969" y="16804548"/>
            <a:ext cx="5760716" cy="3131611"/>
          </a:xfrm>
          <a:prstGeom prst="rect">
            <a:avLst/>
          </a:prstGeom>
          <a:noFill/>
          <a:ln>
            <a:noFill/>
          </a:ln>
        </p:spPr>
        <p:txBody>
          <a:bodyPr spcFirstLastPara="1" wrap="square" lIns="91425" tIns="45700" rIns="91425" bIns="45700" anchor="t" anchorCtr="0">
            <a:noAutofit/>
          </a:bodyPr>
          <a:lstStyle>
            <a:lvl1pPr marL="457200" lvl="0" indent="-228600" algn="ctr">
              <a:lnSpc>
                <a:spcPct val="100000"/>
              </a:lnSpc>
              <a:spcBef>
                <a:spcPts val="4200"/>
              </a:spcBef>
              <a:spcAft>
                <a:spcPts val="0"/>
              </a:spcAft>
              <a:buClr>
                <a:schemeClr val="dk1"/>
              </a:buClr>
              <a:buSzPts val="5880"/>
              <a:buNone/>
              <a:defRPr sz="5880" b="0"/>
            </a:lvl1pPr>
            <a:lvl2pPr marL="914400" lvl="1" indent="-342900" algn="l">
              <a:lnSpc>
                <a:spcPct val="100000"/>
              </a:lnSpc>
              <a:spcBef>
                <a:spcPts val="2100"/>
              </a:spcBef>
              <a:spcAft>
                <a:spcPts val="0"/>
              </a:spcAft>
              <a:buClr>
                <a:schemeClr val="dk1"/>
              </a:buClr>
              <a:buSzPts val="1800"/>
              <a:buChar char="•"/>
              <a:defRPr/>
            </a:lvl2pPr>
            <a:lvl3pPr marL="1371600" lvl="2" indent="-342900" algn="l">
              <a:lnSpc>
                <a:spcPct val="100000"/>
              </a:lnSpc>
              <a:spcBef>
                <a:spcPts val="2100"/>
              </a:spcBef>
              <a:spcAft>
                <a:spcPts val="0"/>
              </a:spcAft>
              <a:buClr>
                <a:schemeClr val="dk1"/>
              </a:buClr>
              <a:buSzPts val="1800"/>
              <a:buChar char="•"/>
              <a:defRPr/>
            </a:lvl3pPr>
            <a:lvl4pPr marL="1828800" lvl="3" indent="-342900" algn="l">
              <a:lnSpc>
                <a:spcPct val="100000"/>
              </a:lnSpc>
              <a:spcBef>
                <a:spcPts val="2100"/>
              </a:spcBef>
              <a:spcAft>
                <a:spcPts val="0"/>
              </a:spcAft>
              <a:buClr>
                <a:schemeClr val="dk1"/>
              </a:buClr>
              <a:buSzPts val="1800"/>
              <a:buChar char="•"/>
              <a:defRPr/>
            </a:lvl4pPr>
            <a:lvl5pPr marL="2286000" lvl="4" indent="-342900" algn="l">
              <a:lnSpc>
                <a:spcPct val="100000"/>
              </a:lnSpc>
              <a:spcBef>
                <a:spcPts val="2100"/>
              </a:spcBef>
              <a:spcAft>
                <a:spcPts val="0"/>
              </a:spcAft>
              <a:buClr>
                <a:schemeClr val="dk1"/>
              </a:buClr>
              <a:buSzPts val="1800"/>
              <a:buChar char="•"/>
              <a:defRPr/>
            </a:lvl5pPr>
            <a:lvl6pPr marL="2743200" lvl="5" indent="-342900" algn="l">
              <a:lnSpc>
                <a:spcPct val="90000"/>
              </a:lnSpc>
              <a:spcBef>
                <a:spcPts val="2100"/>
              </a:spcBef>
              <a:spcAft>
                <a:spcPts val="0"/>
              </a:spcAft>
              <a:buClr>
                <a:schemeClr val="dk1"/>
              </a:buClr>
              <a:buSzPts val="1800"/>
              <a:buChar char="•"/>
              <a:defRPr/>
            </a:lvl6pPr>
            <a:lvl7pPr marL="3200400" lvl="6" indent="-342900" algn="l">
              <a:lnSpc>
                <a:spcPct val="90000"/>
              </a:lnSpc>
              <a:spcBef>
                <a:spcPts val="2100"/>
              </a:spcBef>
              <a:spcAft>
                <a:spcPts val="0"/>
              </a:spcAft>
              <a:buClr>
                <a:schemeClr val="dk1"/>
              </a:buClr>
              <a:buSzPts val="1800"/>
              <a:buChar char="•"/>
              <a:defRPr/>
            </a:lvl7pPr>
            <a:lvl8pPr marL="3657600" lvl="7" indent="-342900" algn="l">
              <a:lnSpc>
                <a:spcPct val="90000"/>
              </a:lnSpc>
              <a:spcBef>
                <a:spcPts val="2100"/>
              </a:spcBef>
              <a:spcAft>
                <a:spcPts val="0"/>
              </a:spcAft>
              <a:buClr>
                <a:schemeClr val="dk1"/>
              </a:buClr>
              <a:buSzPts val="1800"/>
              <a:buChar char="•"/>
              <a:defRPr/>
            </a:lvl8pPr>
            <a:lvl9pPr marL="4114800" lvl="8" indent="-342900" algn="l">
              <a:lnSpc>
                <a:spcPct val="90000"/>
              </a:lnSpc>
              <a:spcBef>
                <a:spcPts val="2100"/>
              </a:spcBef>
              <a:spcAft>
                <a:spcPts val="0"/>
              </a:spcAft>
              <a:buClr>
                <a:schemeClr val="dk1"/>
              </a:buClr>
              <a:buSzPts val="1800"/>
              <a:buChar char="•"/>
              <a:defRPr/>
            </a:lvl9pPr>
          </a:lstStyle>
          <a:p>
            <a:endParaRPr/>
          </a:p>
        </p:txBody>
      </p:sp>
      <p:sp>
        <p:nvSpPr>
          <p:cNvPr id="313" name="Google Shape;313;p48"/>
          <p:cNvSpPr txBox="1">
            <a:spLocks noGrp="1"/>
          </p:cNvSpPr>
          <p:nvPr>
            <p:ph type="body" idx="8"/>
          </p:nvPr>
        </p:nvSpPr>
        <p:spPr>
          <a:xfrm>
            <a:off x="41925244" y="15034157"/>
            <a:ext cx="5760695" cy="1215725"/>
          </a:xfrm>
          <a:prstGeom prst="rect">
            <a:avLst/>
          </a:prstGeom>
          <a:noFill/>
          <a:ln>
            <a:noFill/>
          </a:ln>
        </p:spPr>
        <p:txBody>
          <a:bodyPr spcFirstLastPara="1" wrap="square" lIns="91425" tIns="45700" rIns="91425" bIns="45700" anchor="ctr" anchorCtr="0">
            <a:noAutofit/>
          </a:bodyPr>
          <a:lstStyle>
            <a:lvl1pPr marL="457200" lvl="0" indent="-228600" algn="ctr">
              <a:lnSpc>
                <a:spcPct val="100000"/>
              </a:lnSpc>
              <a:spcBef>
                <a:spcPts val="4200"/>
              </a:spcBef>
              <a:spcAft>
                <a:spcPts val="0"/>
              </a:spcAft>
              <a:buClr>
                <a:schemeClr val="dk1"/>
              </a:buClr>
              <a:buSzPts val="5880"/>
              <a:buNone/>
              <a:defRPr sz="5880" b="1"/>
            </a:lvl1pPr>
            <a:lvl2pPr marL="914400" lvl="1" indent="-342900" algn="l">
              <a:lnSpc>
                <a:spcPct val="100000"/>
              </a:lnSpc>
              <a:spcBef>
                <a:spcPts val="2100"/>
              </a:spcBef>
              <a:spcAft>
                <a:spcPts val="0"/>
              </a:spcAft>
              <a:buClr>
                <a:schemeClr val="dk1"/>
              </a:buClr>
              <a:buSzPts val="1800"/>
              <a:buChar char="•"/>
              <a:defRPr/>
            </a:lvl2pPr>
            <a:lvl3pPr marL="1371600" lvl="2" indent="-342900" algn="l">
              <a:lnSpc>
                <a:spcPct val="100000"/>
              </a:lnSpc>
              <a:spcBef>
                <a:spcPts val="2100"/>
              </a:spcBef>
              <a:spcAft>
                <a:spcPts val="0"/>
              </a:spcAft>
              <a:buClr>
                <a:schemeClr val="dk1"/>
              </a:buClr>
              <a:buSzPts val="1800"/>
              <a:buChar char="•"/>
              <a:defRPr/>
            </a:lvl3pPr>
            <a:lvl4pPr marL="1828800" lvl="3" indent="-342900" algn="l">
              <a:lnSpc>
                <a:spcPct val="100000"/>
              </a:lnSpc>
              <a:spcBef>
                <a:spcPts val="2100"/>
              </a:spcBef>
              <a:spcAft>
                <a:spcPts val="0"/>
              </a:spcAft>
              <a:buClr>
                <a:schemeClr val="dk1"/>
              </a:buClr>
              <a:buSzPts val="1800"/>
              <a:buChar char="•"/>
              <a:defRPr/>
            </a:lvl4pPr>
            <a:lvl5pPr marL="2286000" lvl="4" indent="-342900" algn="l">
              <a:lnSpc>
                <a:spcPct val="100000"/>
              </a:lnSpc>
              <a:spcBef>
                <a:spcPts val="2100"/>
              </a:spcBef>
              <a:spcAft>
                <a:spcPts val="0"/>
              </a:spcAft>
              <a:buClr>
                <a:schemeClr val="dk1"/>
              </a:buClr>
              <a:buSzPts val="1800"/>
              <a:buChar char="•"/>
              <a:defRPr/>
            </a:lvl5pPr>
            <a:lvl6pPr marL="2743200" lvl="5" indent="-342900" algn="l">
              <a:lnSpc>
                <a:spcPct val="90000"/>
              </a:lnSpc>
              <a:spcBef>
                <a:spcPts val="2100"/>
              </a:spcBef>
              <a:spcAft>
                <a:spcPts val="0"/>
              </a:spcAft>
              <a:buClr>
                <a:schemeClr val="dk1"/>
              </a:buClr>
              <a:buSzPts val="1800"/>
              <a:buChar char="•"/>
              <a:defRPr/>
            </a:lvl6pPr>
            <a:lvl7pPr marL="3200400" lvl="6" indent="-342900" algn="l">
              <a:lnSpc>
                <a:spcPct val="90000"/>
              </a:lnSpc>
              <a:spcBef>
                <a:spcPts val="2100"/>
              </a:spcBef>
              <a:spcAft>
                <a:spcPts val="0"/>
              </a:spcAft>
              <a:buClr>
                <a:schemeClr val="dk1"/>
              </a:buClr>
              <a:buSzPts val="1800"/>
              <a:buChar char="•"/>
              <a:defRPr/>
            </a:lvl7pPr>
            <a:lvl8pPr marL="3657600" lvl="7" indent="-342900" algn="l">
              <a:lnSpc>
                <a:spcPct val="90000"/>
              </a:lnSpc>
              <a:spcBef>
                <a:spcPts val="2100"/>
              </a:spcBef>
              <a:spcAft>
                <a:spcPts val="0"/>
              </a:spcAft>
              <a:buClr>
                <a:schemeClr val="dk1"/>
              </a:buClr>
              <a:buSzPts val="1800"/>
              <a:buChar char="•"/>
              <a:defRPr/>
            </a:lvl8pPr>
            <a:lvl9pPr marL="4114800" lvl="8" indent="-342900" algn="l">
              <a:lnSpc>
                <a:spcPct val="90000"/>
              </a:lnSpc>
              <a:spcBef>
                <a:spcPts val="2100"/>
              </a:spcBef>
              <a:spcAft>
                <a:spcPts val="0"/>
              </a:spcAft>
              <a:buClr>
                <a:schemeClr val="dk1"/>
              </a:buClr>
              <a:buSzPts val="1800"/>
              <a:buChar char="•"/>
              <a:defRPr/>
            </a:lvl9pPr>
          </a:lstStyle>
          <a:p>
            <a:endParaRPr/>
          </a:p>
        </p:txBody>
      </p:sp>
      <p:sp>
        <p:nvSpPr>
          <p:cNvPr id="314" name="Google Shape;314;p48"/>
          <p:cNvSpPr txBox="1">
            <a:spLocks noGrp="1"/>
          </p:cNvSpPr>
          <p:nvPr>
            <p:ph type="body" idx="9"/>
          </p:nvPr>
        </p:nvSpPr>
        <p:spPr>
          <a:xfrm>
            <a:off x="41925242" y="16804548"/>
            <a:ext cx="5760716" cy="3131611"/>
          </a:xfrm>
          <a:prstGeom prst="rect">
            <a:avLst/>
          </a:prstGeom>
          <a:noFill/>
          <a:ln>
            <a:noFill/>
          </a:ln>
        </p:spPr>
        <p:txBody>
          <a:bodyPr spcFirstLastPara="1" wrap="square" lIns="91425" tIns="45700" rIns="91425" bIns="45700" anchor="t" anchorCtr="0">
            <a:noAutofit/>
          </a:bodyPr>
          <a:lstStyle>
            <a:lvl1pPr marL="457200" lvl="0" indent="-228600" algn="ctr">
              <a:lnSpc>
                <a:spcPct val="100000"/>
              </a:lnSpc>
              <a:spcBef>
                <a:spcPts val="4200"/>
              </a:spcBef>
              <a:spcAft>
                <a:spcPts val="0"/>
              </a:spcAft>
              <a:buClr>
                <a:schemeClr val="dk1"/>
              </a:buClr>
              <a:buSzPts val="5880"/>
              <a:buNone/>
              <a:defRPr sz="5880" b="0"/>
            </a:lvl1pPr>
            <a:lvl2pPr marL="914400" lvl="1" indent="-342900" algn="l">
              <a:lnSpc>
                <a:spcPct val="100000"/>
              </a:lnSpc>
              <a:spcBef>
                <a:spcPts val="2100"/>
              </a:spcBef>
              <a:spcAft>
                <a:spcPts val="0"/>
              </a:spcAft>
              <a:buClr>
                <a:schemeClr val="dk1"/>
              </a:buClr>
              <a:buSzPts val="1800"/>
              <a:buChar char="•"/>
              <a:defRPr/>
            </a:lvl2pPr>
            <a:lvl3pPr marL="1371600" lvl="2" indent="-342900" algn="l">
              <a:lnSpc>
                <a:spcPct val="100000"/>
              </a:lnSpc>
              <a:spcBef>
                <a:spcPts val="2100"/>
              </a:spcBef>
              <a:spcAft>
                <a:spcPts val="0"/>
              </a:spcAft>
              <a:buClr>
                <a:schemeClr val="dk1"/>
              </a:buClr>
              <a:buSzPts val="1800"/>
              <a:buChar char="•"/>
              <a:defRPr/>
            </a:lvl3pPr>
            <a:lvl4pPr marL="1828800" lvl="3" indent="-342900" algn="l">
              <a:lnSpc>
                <a:spcPct val="100000"/>
              </a:lnSpc>
              <a:spcBef>
                <a:spcPts val="2100"/>
              </a:spcBef>
              <a:spcAft>
                <a:spcPts val="0"/>
              </a:spcAft>
              <a:buClr>
                <a:schemeClr val="dk1"/>
              </a:buClr>
              <a:buSzPts val="1800"/>
              <a:buChar char="•"/>
              <a:defRPr/>
            </a:lvl4pPr>
            <a:lvl5pPr marL="2286000" lvl="4" indent="-342900" algn="l">
              <a:lnSpc>
                <a:spcPct val="100000"/>
              </a:lnSpc>
              <a:spcBef>
                <a:spcPts val="2100"/>
              </a:spcBef>
              <a:spcAft>
                <a:spcPts val="0"/>
              </a:spcAft>
              <a:buClr>
                <a:schemeClr val="dk1"/>
              </a:buClr>
              <a:buSzPts val="1800"/>
              <a:buChar char="•"/>
              <a:defRPr/>
            </a:lvl5pPr>
            <a:lvl6pPr marL="2743200" lvl="5" indent="-342900" algn="l">
              <a:lnSpc>
                <a:spcPct val="90000"/>
              </a:lnSpc>
              <a:spcBef>
                <a:spcPts val="2100"/>
              </a:spcBef>
              <a:spcAft>
                <a:spcPts val="0"/>
              </a:spcAft>
              <a:buClr>
                <a:schemeClr val="dk1"/>
              </a:buClr>
              <a:buSzPts val="1800"/>
              <a:buChar char="•"/>
              <a:defRPr/>
            </a:lvl6pPr>
            <a:lvl7pPr marL="3200400" lvl="6" indent="-342900" algn="l">
              <a:lnSpc>
                <a:spcPct val="90000"/>
              </a:lnSpc>
              <a:spcBef>
                <a:spcPts val="2100"/>
              </a:spcBef>
              <a:spcAft>
                <a:spcPts val="0"/>
              </a:spcAft>
              <a:buClr>
                <a:schemeClr val="dk1"/>
              </a:buClr>
              <a:buSzPts val="1800"/>
              <a:buChar char="•"/>
              <a:defRPr/>
            </a:lvl7pPr>
            <a:lvl8pPr marL="3657600" lvl="7" indent="-342900" algn="l">
              <a:lnSpc>
                <a:spcPct val="90000"/>
              </a:lnSpc>
              <a:spcBef>
                <a:spcPts val="2100"/>
              </a:spcBef>
              <a:spcAft>
                <a:spcPts val="0"/>
              </a:spcAft>
              <a:buClr>
                <a:schemeClr val="dk1"/>
              </a:buClr>
              <a:buSzPts val="1800"/>
              <a:buChar char="•"/>
              <a:defRPr/>
            </a:lvl8pPr>
            <a:lvl9pPr marL="4114800" lvl="8" indent="-342900" algn="l">
              <a:lnSpc>
                <a:spcPct val="90000"/>
              </a:lnSpc>
              <a:spcBef>
                <a:spcPts val="2100"/>
              </a:spcBef>
              <a:spcAft>
                <a:spcPts val="0"/>
              </a:spcAft>
              <a:buClr>
                <a:schemeClr val="dk1"/>
              </a:buClr>
              <a:buSzPts val="1800"/>
              <a:buChar char="•"/>
              <a:defRPr/>
            </a:lvl9pPr>
          </a:lstStyle>
          <a:p>
            <a:endParaRPr/>
          </a:p>
        </p:txBody>
      </p:sp>
      <p:sp>
        <p:nvSpPr>
          <p:cNvPr id="315" name="Google Shape;315;p48"/>
          <p:cNvSpPr>
            <a:spLocks noGrp="1"/>
          </p:cNvSpPr>
          <p:nvPr>
            <p:ph type="pic" idx="13"/>
          </p:nvPr>
        </p:nvSpPr>
        <p:spPr>
          <a:xfrm>
            <a:off x="16136413" y="8083685"/>
            <a:ext cx="5760720" cy="6583680"/>
          </a:xfrm>
          <a:prstGeom prst="ellipse">
            <a:avLst/>
          </a:prstGeom>
          <a:solidFill>
            <a:srgbClr val="FFF2E3"/>
          </a:solidFill>
          <a:ln>
            <a:noFill/>
          </a:ln>
        </p:spPr>
      </p:sp>
      <p:sp>
        <p:nvSpPr>
          <p:cNvPr id="316" name="Google Shape;316;p48"/>
          <p:cNvSpPr>
            <a:spLocks noGrp="1"/>
          </p:cNvSpPr>
          <p:nvPr>
            <p:ph type="pic" idx="14"/>
          </p:nvPr>
        </p:nvSpPr>
        <p:spPr>
          <a:xfrm>
            <a:off x="29292967" y="8083685"/>
            <a:ext cx="5760720" cy="6583680"/>
          </a:xfrm>
          <a:prstGeom prst="ellipse">
            <a:avLst/>
          </a:prstGeom>
          <a:solidFill>
            <a:srgbClr val="FFF2E3"/>
          </a:solidFill>
          <a:ln>
            <a:noFill/>
          </a:ln>
        </p:spPr>
      </p:sp>
      <p:sp>
        <p:nvSpPr>
          <p:cNvPr id="317" name="Google Shape;317;p48"/>
          <p:cNvSpPr>
            <a:spLocks noGrp="1"/>
          </p:cNvSpPr>
          <p:nvPr>
            <p:ph type="pic" idx="15"/>
          </p:nvPr>
        </p:nvSpPr>
        <p:spPr>
          <a:xfrm>
            <a:off x="41925240" y="7771243"/>
            <a:ext cx="5760720" cy="6583680"/>
          </a:xfrm>
          <a:prstGeom prst="ellipse">
            <a:avLst/>
          </a:prstGeom>
          <a:solidFill>
            <a:srgbClr val="FFF2E3"/>
          </a:solidFill>
          <a:ln>
            <a:noFill/>
          </a:ln>
        </p:spPr>
      </p:sp>
      <p:sp>
        <p:nvSpPr>
          <p:cNvPr id="318" name="Google Shape;318;p48"/>
          <p:cNvSpPr>
            <a:spLocks noGrp="1"/>
          </p:cNvSpPr>
          <p:nvPr>
            <p:ph type="pic" idx="16"/>
          </p:nvPr>
        </p:nvSpPr>
        <p:spPr>
          <a:xfrm>
            <a:off x="9820276" y="18950851"/>
            <a:ext cx="5760720" cy="6583680"/>
          </a:xfrm>
          <a:prstGeom prst="ellipse">
            <a:avLst/>
          </a:prstGeom>
          <a:solidFill>
            <a:srgbClr val="FFF2E3"/>
          </a:solidFill>
          <a:ln>
            <a:noFill/>
          </a:ln>
        </p:spPr>
      </p:sp>
      <p:sp>
        <p:nvSpPr>
          <p:cNvPr id="319" name="Google Shape;319;p48"/>
          <p:cNvSpPr txBox="1">
            <a:spLocks noGrp="1"/>
          </p:cNvSpPr>
          <p:nvPr>
            <p:ph type="body" idx="17"/>
          </p:nvPr>
        </p:nvSpPr>
        <p:spPr>
          <a:xfrm>
            <a:off x="9820283" y="26135434"/>
            <a:ext cx="5760699" cy="1215725"/>
          </a:xfrm>
          <a:prstGeom prst="rect">
            <a:avLst/>
          </a:prstGeom>
          <a:noFill/>
          <a:ln>
            <a:noFill/>
          </a:ln>
        </p:spPr>
        <p:txBody>
          <a:bodyPr spcFirstLastPara="1" wrap="square" lIns="91425" tIns="45700" rIns="91425" bIns="45700" anchor="ctr" anchorCtr="0">
            <a:noAutofit/>
          </a:bodyPr>
          <a:lstStyle>
            <a:lvl1pPr marL="457200" lvl="0" indent="-228600" algn="ctr">
              <a:lnSpc>
                <a:spcPct val="100000"/>
              </a:lnSpc>
              <a:spcBef>
                <a:spcPts val="4200"/>
              </a:spcBef>
              <a:spcAft>
                <a:spcPts val="0"/>
              </a:spcAft>
              <a:buClr>
                <a:schemeClr val="dk1"/>
              </a:buClr>
              <a:buSzPts val="5880"/>
              <a:buNone/>
              <a:defRPr sz="5880" b="1"/>
            </a:lvl1pPr>
            <a:lvl2pPr marL="914400" lvl="1" indent="-342900" algn="l">
              <a:lnSpc>
                <a:spcPct val="100000"/>
              </a:lnSpc>
              <a:spcBef>
                <a:spcPts val="2100"/>
              </a:spcBef>
              <a:spcAft>
                <a:spcPts val="0"/>
              </a:spcAft>
              <a:buClr>
                <a:schemeClr val="dk1"/>
              </a:buClr>
              <a:buSzPts val="1800"/>
              <a:buChar char="•"/>
              <a:defRPr/>
            </a:lvl2pPr>
            <a:lvl3pPr marL="1371600" lvl="2" indent="-342900" algn="l">
              <a:lnSpc>
                <a:spcPct val="100000"/>
              </a:lnSpc>
              <a:spcBef>
                <a:spcPts val="2100"/>
              </a:spcBef>
              <a:spcAft>
                <a:spcPts val="0"/>
              </a:spcAft>
              <a:buClr>
                <a:schemeClr val="dk1"/>
              </a:buClr>
              <a:buSzPts val="1800"/>
              <a:buChar char="•"/>
              <a:defRPr/>
            </a:lvl3pPr>
            <a:lvl4pPr marL="1828800" lvl="3" indent="-342900" algn="l">
              <a:lnSpc>
                <a:spcPct val="100000"/>
              </a:lnSpc>
              <a:spcBef>
                <a:spcPts val="2100"/>
              </a:spcBef>
              <a:spcAft>
                <a:spcPts val="0"/>
              </a:spcAft>
              <a:buClr>
                <a:schemeClr val="dk1"/>
              </a:buClr>
              <a:buSzPts val="1800"/>
              <a:buChar char="•"/>
              <a:defRPr/>
            </a:lvl4pPr>
            <a:lvl5pPr marL="2286000" lvl="4" indent="-342900" algn="l">
              <a:lnSpc>
                <a:spcPct val="100000"/>
              </a:lnSpc>
              <a:spcBef>
                <a:spcPts val="2100"/>
              </a:spcBef>
              <a:spcAft>
                <a:spcPts val="0"/>
              </a:spcAft>
              <a:buClr>
                <a:schemeClr val="dk1"/>
              </a:buClr>
              <a:buSzPts val="1800"/>
              <a:buChar char="•"/>
              <a:defRPr/>
            </a:lvl5pPr>
            <a:lvl6pPr marL="2743200" lvl="5" indent="-342900" algn="l">
              <a:lnSpc>
                <a:spcPct val="90000"/>
              </a:lnSpc>
              <a:spcBef>
                <a:spcPts val="2100"/>
              </a:spcBef>
              <a:spcAft>
                <a:spcPts val="0"/>
              </a:spcAft>
              <a:buClr>
                <a:schemeClr val="dk1"/>
              </a:buClr>
              <a:buSzPts val="1800"/>
              <a:buChar char="•"/>
              <a:defRPr/>
            </a:lvl6pPr>
            <a:lvl7pPr marL="3200400" lvl="6" indent="-342900" algn="l">
              <a:lnSpc>
                <a:spcPct val="90000"/>
              </a:lnSpc>
              <a:spcBef>
                <a:spcPts val="2100"/>
              </a:spcBef>
              <a:spcAft>
                <a:spcPts val="0"/>
              </a:spcAft>
              <a:buClr>
                <a:schemeClr val="dk1"/>
              </a:buClr>
              <a:buSzPts val="1800"/>
              <a:buChar char="•"/>
              <a:defRPr/>
            </a:lvl7pPr>
            <a:lvl8pPr marL="3657600" lvl="7" indent="-342900" algn="l">
              <a:lnSpc>
                <a:spcPct val="90000"/>
              </a:lnSpc>
              <a:spcBef>
                <a:spcPts val="2100"/>
              </a:spcBef>
              <a:spcAft>
                <a:spcPts val="0"/>
              </a:spcAft>
              <a:buClr>
                <a:schemeClr val="dk1"/>
              </a:buClr>
              <a:buSzPts val="1800"/>
              <a:buChar char="•"/>
              <a:defRPr/>
            </a:lvl8pPr>
            <a:lvl9pPr marL="4114800" lvl="8" indent="-342900" algn="l">
              <a:lnSpc>
                <a:spcPct val="90000"/>
              </a:lnSpc>
              <a:spcBef>
                <a:spcPts val="2100"/>
              </a:spcBef>
              <a:spcAft>
                <a:spcPts val="0"/>
              </a:spcAft>
              <a:buClr>
                <a:schemeClr val="dk1"/>
              </a:buClr>
              <a:buSzPts val="1800"/>
              <a:buChar char="•"/>
              <a:defRPr/>
            </a:lvl9pPr>
          </a:lstStyle>
          <a:p>
            <a:endParaRPr/>
          </a:p>
        </p:txBody>
      </p:sp>
      <p:sp>
        <p:nvSpPr>
          <p:cNvPr id="320" name="Google Shape;320;p48"/>
          <p:cNvSpPr txBox="1">
            <a:spLocks noGrp="1"/>
          </p:cNvSpPr>
          <p:nvPr>
            <p:ph type="body" idx="18"/>
          </p:nvPr>
        </p:nvSpPr>
        <p:spPr>
          <a:xfrm>
            <a:off x="9820282" y="27868937"/>
            <a:ext cx="5760716" cy="3131611"/>
          </a:xfrm>
          <a:prstGeom prst="rect">
            <a:avLst/>
          </a:prstGeom>
          <a:noFill/>
          <a:ln>
            <a:noFill/>
          </a:ln>
        </p:spPr>
        <p:txBody>
          <a:bodyPr spcFirstLastPara="1" wrap="square" lIns="91425" tIns="45700" rIns="91425" bIns="45700" anchor="t" anchorCtr="0">
            <a:noAutofit/>
          </a:bodyPr>
          <a:lstStyle>
            <a:lvl1pPr marL="457200" lvl="0" indent="-228600" algn="ctr">
              <a:lnSpc>
                <a:spcPct val="100000"/>
              </a:lnSpc>
              <a:spcBef>
                <a:spcPts val="4200"/>
              </a:spcBef>
              <a:spcAft>
                <a:spcPts val="0"/>
              </a:spcAft>
              <a:buClr>
                <a:schemeClr val="dk1"/>
              </a:buClr>
              <a:buSzPts val="5880"/>
              <a:buNone/>
              <a:defRPr sz="5880" b="0"/>
            </a:lvl1pPr>
            <a:lvl2pPr marL="914400" lvl="1" indent="-342900" algn="l">
              <a:lnSpc>
                <a:spcPct val="100000"/>
              </a:lnSpc>
              <a:spcBef>
                <a:spcPts val="2100"/>
              </a:spcBef>
              <a:spcAft>
                <a:spcPts val="0"/>
              </a:spcAft>
              <a:buClr>
                <a:schemeClr val="dk1"/>
              </a:buClr>
              <a:buSzPts val="1800"/>
              <a:buChar char="•"/>
              <a:defRPr/>
            </a:lvl2pPr>
            <a:lvl3pPr marL="1371600" lvl="2" indent="-342900" algn="l">
              <a:lnSpc>
                <a:spcPct val="100000"/>
              </a:lnSpc>
              <a:spcBef>
                <a:spcPts val="2100"/>
              </a:spcBef>
              <a:spcAft>
                <a:spcPts val="0"/>
              </a:spcAft>
              <a:buClr>
                <a:schemeClr val="dk1"/>
              </a:buClr>
              <a:buSzPts val="1800"/>
              <a:buChar char="•"/>
              <a:defRPr/>
            </a:lvl3pPr>
            <a:lvl4pPr marL="1828800" lvl="3" indent="-342900" algn="l">
              <a:lnSpc>
                <a:spcPct val="100000"/>
              </a:lnSpc>
              <a:spcBef>
                <a:spcPts val="2100"/>
              </a:spcBef>
              <a:spcAft>
                <a:spcPts val="0"/>
              </a:spcAft>
              <a:buClr>
                <a:schemeClr val="dk1"/>
              </a:buClr>
              <a:buSzPts val="1800"/>
              <a:buChar char="•"/>
              <a:defRPr/>
            </a:lvl4pPr>
            <a:lvl5pPr marL="2286000" lvl="4" indent="-342900" algn="l">
              <a:lnSpc>
                <a:spcPct val="100000"/>
              </a:lnSpc>
              <a:spcBef>
                <a:spcPts val="2100"/>
              </a:spcBef>
              <a:spcAft>
                <a:spcPts val="0"/>
              </a:spcAft>
              <a:buClr>
                <a:schemeClr val="dk1"/>
              </a:buClr>
              <a:buSzPts val="1800"/>
              <a:buChar char="•"/>
              <a:defRPr/>
            </a:lvl5pPr>
            <a:lvl6pPr marL="2743200" lvl="5" indent="-342900" algn="l">
              <a:lnSpc>
                <a:spcPct val="90000"/>
              </a:lnSpc>
              <a:spcBef>
                <a:spcPts val="2100"/>
              </a:spcBef>
              <a:spcAft>
                <a:spcPts val="0"/>
              </a:spcAft>
              <a:buClr>
                <a:schemeClr val="dk1"/>
              </a:buClr>
              <a:buSzPts val="1800"/>
              <a:buChar char="•"/>
              <a:defRPr/>
            </a:lvl6pPr>
            <a:lvl7pPr marL="3200400" lvl="6" indent="-342900" algn="l">
              <a:lnSpc>
                <a:spcPct val="90000"/>
              </a:lnSpc>
              <a:spcBef>
                <a:spcPts val="2100"/>
              </a:spcBef>
              <a:spcAft>
                <a:spcPts val="0"/>
              </a:spcAft>
              <a:buClr>
                <a:schemeClr val="dk1"/>
              </a:buClr>
              <a:buSzPts val="1800"/>
              <a:buChar char="•"/>
              <a:defRPr/>
            </a:lvl7pPr>
            <a:lvl8pPr marL="3657600" lvl="7" indent="-342900" algn="l">
              <a:lnSpc>
                <a:spcPct val="90000"/>
              </a:lnSpc>
              <a:spcBef>
                <a:spcPts val="2100"/>
              </a:spcBef>
              <a:spcAft>
                <a:spcPts val="0"/>
              </a:spcAft>
              <a:buClr>
                <a:schemeClr val="dk1"/>
              </a:buClr>
              <a:buSzPts val="1800"/>
              <a:buChar char="•"/>
              <a:defRPr/>
            </a:lvl8pPr>
            <a:lvl9pPr marL="4114800" lvl="8" indent="-342900" algn="l">
              <a:lnSpc>
                <a:spcPct val="90000"/>
              </a:lnSpc>
              <a:spcBef>
                <a:spcPts val="2100"/>
              </a:spcBef>
              <a:spcAft>
                <a:spcPts val="0"/>
              </a:spcAft>
              <a:buClr>
                <a:schemeClr val="dk1"/>
              </a:buClr>
              <a:buSzPts val="1800"/>
              <a:buChar char="•"/>
              <a:defRPr/>
            </a:lvl9pPr>
          </a:lstStyle>
          <a:p>
            <a:endParaRPr/>
          </a:p>
        </p:txBody>
      </p:sp>
      <p:sp>
        <p:nvSpPr>
          <p:cNvPr id="321" name="Google Shape;321;p48"/>
          <p:cNvSpPr txBox="1">
            <a:spLocks noGrp="1"/>
          </p:cNvSpPr>
          <p:nvPr>
            <p:ph type="body" idx="19"/>
          </p:nvPr>
        </p:nvSpPr>
        <p:spPr>
          <a:xfrm>
            <a:off x="22714690" y="26135434"/>
            <a:ext cx="5760699" cy="1215725"/>
          </a:xfrm>
          <a:prstGeom prst="rect">
            <a:avLst/>
          </a:prstGeom>
          <a:noFill/>
          <a:ln>
            <a:noFill/>
          </a:ln>
        </p:spPr>
        <p:txBody>
          <a:bodyPr spcFirstLastPara="1" wrap="square" lIns="91425" tIns="45700" rIns="91425" bIns="45700" anchor="ctr" anchorCtr="0">
            <a:noAutofit/>
          </a:bodyPr>
          <a:lstStyle>
            <a:lvl1pPr marL="457200" lvl="0" indent="-228600" algn="ctr">
              <a:lnSpc>
                <a:spcPct val="100000"/>
              </a:lnSpc>
              <a:spcBef>
                <a:spcPts val="4200"/>
              </a:spcBef>
              <a:spcAft>
                <a:spcPts val="0"/>
              </a:spcAft>
              <a:buClr>
                <a:schemeClr val="dk1"/>
              </a:buClr>
              <a:buSzPts val="5880"/>
              <a:buNone/>
              <a:defRPr sz="5880" b="1"/>
            </a:lvl1pPr>
            <a:lvl2pPr marL="914400" lvl="1" indent="-342900" algn="l">
              <a:lnSpc>
                <a:spcPct val="100000"/>
              </a:lnSpc>
              <a:spcBef>
                <a:spcPts val="2100"/>
              </a:spcBef>
              <a:spcAft>
                <a:spcPts val="0"/>
              </a:spcAft>
              <a:buClr>
                <a:schemeClr val="dk1"/>
              </a:buClr>
              <a:buSzPts val="1800"/>
              <a:buChar char="•"/>
              <a:defRPr/>
            </a:lvl2pPr>
            <a:lvl3pPr marL="1371600" lvl="2" indent="-342900" algn="l">
              <a:lnSpc>
                <a:spcPct val="100000"/>
              </a:lnSpc>
              <a:spcBef>
                <a:spcPts val="2100"/>
              </a:spcBef>
              <a:spcAft>
                <a:spcPts val="0"/>
              </a:spcAft>
              <a:buClr>
                <a:schemeClr val="dk1"/>
              </a:buClr>
              <a:buSzPts val="1800"/>
              <a:buChar char="•"/>
              <a:defRPr/>
            </a:lvl3pPr>
            <a:lvl4pPr marL="1828800" lvl="3" indent="-342900" algn="l">
              <a:lnSpc>
                <a:spcPct val="100000"/>
              </a:lnSpc>
              <a:spcBef>
                <a:spcPts val="2100"/>
              </a:spcBef>
              <a:spcAft>
                <a:spcPts val="0"/>
              </a:spcAft>
              <a:buClr>
                <a:schemeClr val="dk1"/>
              </a:buClr>
              <a:buSzPts val="1800"/>
              <a:buChar char="•"/>
              <a:defRPr/>
            </a:lvl4pPr>
            <a:lvl5pPr marL="2286000" lvl="4" indent="-342900" algn="l">
              <a:lnSpc>
                <a:spcPct val="100000"/>
              </a:lnSpc>
              <a:spcBef>
                <a:spcPts val="2100"/>
              </a:spcBef>
              <a:spcAft>
                <a:spcPts val="0"/>
              </a:spcAft>
              <a:buClr>
                <a:schemeClr val="dk1"/>
              </a:buClr>
              <a:buSzPts val="1800"/>
              <a:buChar char="•"/>
              <a:defRPr/>
            </a:lvl5pPr>
            <a:lvl6pPr marL="2743200" lvl="5" indent="-342900" algn="l">
              <a:lnSpc>
                <a:spcPct val="90000"/>
              </a:lnSpc>
              <a:spcBef>
                <a:spcPts val="2100"/>
              </a:spcBef>
              <a:spcAft>
                <a:spcPts val="0"/>
              </a:spcAft>
              <a:buClr>
                <a:schemeClr val="dk1"/>
              </a:buClr>
              <a:buSzPts val="1800"/>
              <a:buChar char="•"/>
              <a:defRPr/>
            </a:lvl6pPr>
            <a:lvl7pPr marL="3200400" lvl="6" indent="-342900" algn="l">
              <a:lnSpc>
                <a:spcPct val="90000"/>
              </a:lnSpc>
              <a:spcBef>
                <a:spcPts val="2100"/>
              </a:spcBef>
              <a:spcAft>
                <a:spcPts val="0"/>
              </a:spcAft>
              <a:buClr>
                <a:schemeClr val="dk1"/>
              </a:buClr>
              <a:buSzPts val="1800"/>
              <a:buChar char="•"/>
              <a:defRPr/>
            </a:lvl7pPr>
            <a:lvl8pPr marL="3657600" lvl="7" indent="-342900" algn="l">
              <a:lnSpc>
                <a:spcPct val="90000"/>
              </a:lnSpc>
              <a:spcBef>
                <a:spcPts val="2100"/>
              </a:spcBef>
              <a:spcAft>
                <a:spcPts val="0"/>
              </a:spcAft>
              <a:buClr>
                <a:schemeClr val="dk1"/>
              </a:buClr>
              <a:buSzPts val="1800"/>
              <a:buChar char="•"/>
              <a:defRPr/>
            </a:lvl8pPr>
            <a:lvl9pPr marL="4114800" lvl="8" indent="-342900" algn="l">
              <a:lnSpc>
                <a:spcPct val="90000"/>
              </a:lnSpc>
              <a:spcBef>
                <a:spcPts val="2100"/>
              </a:spcBef>
              <a:spcAft>
                <a:spcPts val="0"/>
              </a:spcAft>
              <a:buClr>
                <a:schemeClr val="dk1"/>
              </a:buClr>
              <a:buSzPts val="1800"/>
              <a:buChar char="•"/>
              <a:defRPr/>
            </a:lvl9pPr>
          </a:lstStyle>
          <a:p>
            <a:endParaRPr/>
          </a:p>
        </p:txBody>
      </p:sp>
      <p:sp>
        <p:nvSpPr>
          <p:cNvPr id="322" name="Google Shape;322;p48"/>
          <p:cNvSpPr txBox="1">
            <a:spLocks noGrp="1"/>
          </p:cNvSpPr>
          <p:nvPr>
            <p:ph type="body" idx="20"/>
          </p:nvPr>
        </p:nvSpPr>
        <p:spPr>
          <a:xfrm>
            <a:off x="22714690" y="27905825"/>
            <a:ext cx="5760716" cy="3131611"/>
          </a:xfrm>
          <a:prstGeom prst="rect">
            <a:avLst/>
          </a:prstGeom>
          <a:noFill/>
          <a:ln>
            <a:noFill/>
          </a:ln>
        </p:spPr>
        <p:txBody>
          <a:bodyPr spcFirstLastPara="1" wrap="square" lIns="91425" tIns="45700" rIns="91425" bIns="45700" anchor="t" anchorCtr="0">
            <a:noAutofit/>
          </a:bodyPr>
          <a:lstStyle>
            <a:lvl1pPr marL="457200" lvl="0" indent="-228600" algn="ctr">
              <a:lnSpc>
                <a:spcPct val="100000"/>
              </a:lnSpc>
              <a:spcBef>
                <a:spcPts val="4200"/>
              </a:spcBef>
              <a:spcAft>
                <a:spcPts val="0"/>
              </a:spcAft>
              <a:buClr>
                <a:schemeClr val="dk1"/>
              </a:buClr>
              <a:buSzPts val="5880"/>
              <a:buNone/>
              <a:defRPr sz="5880" b="0"/>
            </a:lvl1pPr>
            <a:lvl2pPr marL="914400" lvl="1" indent="-342900" algn="l">
              <a:lnSpc>
                <a:spcPct val="100000"/>
              </a:lnSpc>
              <a:spcBef>
                <a:spcPts val="2100"/>
              </a:spcBef>
              <a:spcAft>
                <a:spcPts val="0"/>
              </a:spcAft>
              <a:buClr>
                <a:schemeClr val="dk1"/>
              </a:buClr>
              <a:buSzPts val="1800"/>
              <a:buChar char="•"/>
              <a:defRPr/>
            </a:lvl2pPr>
            <a:lvl3pPr marL="1371600" lvl="2" indent="-342900" algn="l">
              <a:lnSpc>
                <a:spcPct val="100000"/>
              </a:lnSpc>
              <a:spcBef>
                <a:spcPts val="2100"/>
              </a:spcBef>
              <a:spcAft>
                <a:spcPts val="0"/>
              </a:spcAft>
              <a:buClr>
                <a:schemeClr val="dk1"/>
              </a:buClr>
              <a:buSzPts val="1800"/>
              <a:buChar char="•"/>
              <a:defRPr/>
            </a:lvl3pPr>
            <a:lvl4pPr marL="1828800" lvl="3" indent="-342900" algn="l">
              <a:lnSpc>
                <a:spcPct val="100000"/>
              </a:lnSpc>
              <a:spcBef>
                <a:spcPts val="2100"/>
              </a:spcBef>
              <a:spcAft>
                <a:spcPts val="0"/>
              </a:spcAft>
              <a:buClr>
                <a:schemeClr val="dk1"/>
              </a:buClr>
              <a:buSzPts val="1800"/>
              <a:buChar char="•"/>
              <a:defRPr/>
            </a:lvl4pPr>
            <a:lvl5pPr marL="2286000" lvl="4" indent="-342900" algn="l">
              <a:lnSpc>
                <a:spcPct val="100000"/>
              </a:lnSpc>
              <a:spcBef>
                <a:spcPts val="2100"/>
              </a:spcBef>
              <a:spcAft>
                <a:spcPts val="0"/>
              </a:spcAft>
              <a:buClr>
                <a:schemeClr val="dk1"/>
              </a:buClr>
              <a:buSzPts val="1800"/>
              <a:buChar char="•"/>
              <a:defRPr/>
            </a:lvl5pPr>
            <a:lvl6pPr marL="2743200" lvl="5" indent="-342900" algn="l">
              <a:lnSpc>
                <a:spcPct val="90000"/>
              </a:lnSpc>
              <a:spcBef>
                <a:spcPts val="2100"/>
              </a:spcBef>
              <a:spcAft>
                <a:spcPts val="0"/>
              </a:spcAft>
              <a:buClr>
                <a:schemeClr val="dk1"/>
              </a:buClr>
              <a:buSzPts val="1800"/>
              <a:buChar char="•"/>
              <a:defRPr/>
            </a:lvl6pPr>
            <a:lvl7pPr marL="3200400" lvl="6" indent="-342900" algn="l">
              <a:lnSpc>
                <a:spcPct val="90000"/>
              </a:lnSpc>
              <a:spcBef>
                <a:spcPts val="2100"/>
              </a:spcBef>
              <a:spcAft>
                <a:spcPts val="0"/>
              </a:spcAft>
              <a:buClr>
                <a:schemeClr val="dk1"/>
              </a:buClr>
              <a:buSzPts val="1800"/>
              <a:buChar char="•"/>
              <a:defRPr/>
            </a:lvl7pPr>
            <a:lvl8pPr marL="3657600" lvl="7" indent="-342900" algn="l">
              <a:lnSpc>
                <a:spcPct val="90000"/>
              </a:lnSpc>
              <a:spcBef>
                <a:spcPts val="2100"/>
              </a:spcBef>
              <a:spcAft>
                <a:spcPts val="0"/>
              </a:spcAft>
              <a:buClr>
                <a:schemeClr val="dk1"/>
              </a:buClr>
              <a:buSzPts val="1800"/>
              <a:buChar char="•"/>
              <a:defRPr/>
            </a:lvl8pPr>
            <a:lvl9pPr marL="4114800" lvl="8" indent="-342900" algn="l">
              <a:lnSpc>
                <a:spcPct val="90000"/>
              </a:lnSpc>
              <a:spcBef>
                <a:spcPts val="2100"/>
              </a:spcBef>
              <a:spcAft>
                <a:spcPts val="0"/>
              </a:spcAft>
              <a:buClr>
                <a:schemeClr val="dk1"/>
              </a:buClr>
              <a:buSzPts val="1800"/>
              <a:buChar char="•"/>
              <a:defRPr/>
            </a:lvl9pPr>
          </a:lstStyle>
          <a:p>
            <a:endParaRPr/>
          </a:p>
        </p:txBody>
      </p:sp>
      <p:sp>
        <p:nvSpPr>
          <p:cNvPr id="323" name="Google Shape;323;p48"/>
          <p:cNvSpPr txBox="1">
            <a:spLocks noGrp="1"/>
          </p:cNvSpPr>
          <p:nvPr>
            <p:ph type="body" idx="21"/>
          </p:nvPr>
        </p:nvSpPr>
        <p:spPr>
          <a:xfrm>
            <a:off x="35625402" y="26135434"/>
            <a:ext cx="5760699" cy="1215725"/>
          </a:xfrm>
          <a:prstGeom prst="rect">
            <a:avLst/>
          </a:prstGeom>
          <a:noFill/>
          <a:ln>
            <a:noFill/>
          </a:ln>
        </p:spPr>
        <p:txBody>
          <a:bodyPr spcFirstLastPara="1" wrap="square" lIns="91425" tIns="45700" rIns="91425" bIns="45700" anchor="ctr" anchorCtr="0">
            <a:noAutofit/>
          </a:bodyPr>
          <a:lstStyle>
            <a:lvl1pPr marL="457200" lvl="0" indent="-228600" algn="ctr">
              <a:lnSpc>
                <a:spcPct val="100000"/>
              </a:lnSpc>
              <a:spcBef>
                <a:spcPts val="4200"/>
              </a:spcBef>
              <a:spcAft>
                <a:spcPts val="0"/>
              </a:spcAft>
              <a:buClr>
                <a:schemeClr val="dk1"/>
              </a:buClr>
              <a:buSzPts val="5880"/>
              <a:buNone/>
              <a:defRPr sz="5880" b="1"/>
            </a:lvl1pPr>
            <a:lvl2pPr marL="914400" lvl="1" indent="-342900" algn="l">
              <a:lnSpc>
                <a:spcPct val="100000"/>
              </a:lnSpc>
              <a:spcBef>
                <a:spcPts val="2100"/>
              </a:spcBef>
              <a:spcAft>
                <a:spcPts val="0"/>
              </a:spcAft>
              <a:buClr>
                <a:schemeClr val="dk1"/>
              </a:buClr>
              <a:buSzPts val="1800"/>
              <a:buChar char="•"/>
              <a:defRPr/>
            </a:lvl2pPr>
            <a:lvl3pPr marL="1371600" lvl="2" indent="-342900" algn="l">
              <a:lnSpc>
                <a:spcPct val="100000"/>
              </a:lnSpc>
              <a:spcBef>
                <a:spcPts val="2100"/>
              </a:spcBef>
              <a:spcAft>
                <a:spcPts val="0"/>
              </a:spcAft>
              <a:buClr>
                <a:schemeClr val="dk1"/>
              </a:buClr>
              <a:buSzPts val="1800"/>
              <a:buChar char="•"/>
              <a:defRPr/>
            </a:lvl3pPr>
            <a:lvl4pPr marL="1828800" lvl="3" indent="-342900" algn="l">
              <a:lnSpc>
                <a:spcPct val="100000"/>
              </a:lnSpc>
              <a:spcBef>
                <a:spcPts val="2100"/>
              </a:spcBef>
              <a:spcAft>
                <a:spcPts val="0"/>
              </a:spcAft>
              <a:buClr>
                <a:schemeClr val="dk1"/>
              </a:buClr>
              <a:buSzPts val="1800"/>
              <a:buChar char="•"/>
              <a:defRPr/>
            </a:lvl4pPr>
            <a:lvl5pPr marL="2286000" lvl="4" indent="-342900" algn="l">
              <a:lnSpc>
                <a:spcPct val="100000"/>
              </a:lnSpc>
              <a:spcBef>
                <a:spcPts val="2100"/>
              </a:spcBef>
              <a:spcAft>
                <a:spcPts val="0"/>
              </a:spcAft>
              <a:buClr>
                <a:schemeClr val="dk1"/>
              </a:buClr>
              <a:buSzPts val="1800"/>
              <a:buChar char="•"/>
              <a:defRPr/>
            </a:lvl5pPr>
            <a:lvl6pPr marL="2743200" lvl="5" indent="-342900" algn="l">
              <a:lnSpc>
                <a:spcPct val="90000"/>
              </a:lnSpc>
              <a:spcBef>
                <a:spcPts val="2100"/>
              </a:spcBef>
              <a:spcAft>
                <a:spcPts val="0"/>
              </a:spcAft>
              <a:buClr>
                <a:schemeClr val="dk1"/>
              </a:buClr>
              <a:buSzPts val="1800"/>
              <a:buChar char="•"/>
              <a:defRPr/>
            </a:lvl6pPr>
            <a:lvl7pPr marL="3200400" lvl="6" indent="-342900" algn="l">
              <a:lnSpc>
                <a:spcPct val="90000"/>
              </a:lnSpc>
              <a:spcBef>
                <a:spcPts val="2100"/>
              </a:spcBef>
              <a:spcAft>
                <a:spcPts val="0"/>
              </a:spcAft>
              <a:buClr>
                <a:schemeClr val="dk1"/>
              </a:buClr>
              <a:buSzPts val="1800"/>
              <a:buChar char="•"/>
              <a:defRPr/>
            </a:lvl7pPr>
            <a:lvl8pPr marL="3657600" lvl="7" indent="-342900" algn="l">
              <a:lnSpc>
                <a:spcPct val="90000"/>
              </a:lnSpc>
              <a:spcBef>
                <a:spcPts val="2100"/>
              </a:spcBef>
              <a:spcAft>
                <a:spcPts val="0"/>
              </a:spcAft>
              <a:buClr>
                <a:schemeClr val="dk1"/>
              </a:buClr>
              <a:buSzPts val="1800"/>
              <a:buChar char="•"/>
              <a:defRPr/>
            </a:lvl8pPr>
            <a:lvl9pPr marL="4114800" lvl="8" indent="-342900" algn="l">
              <a:lnSpc>
                <a:spcPct val="90000"/>
              </a:lnSpc>
              <a:spcBef>
                <a:spcPts val="2100"/>
              </a:spcBef>
              <a:spcAft>
                <a:spcPts val="0"/>
              </a:spcAft>
              <a:buClr>
                <a:schemeClr val="dk1"/>
              </a:buClr>
              <a:buSzPts val="1800"/>
              <a:buChar char="•"/>
              <a:defRPr/>
            </a:lvl9pPr>
          </a:lstStyle>
          <a:p>
            <a:endParaRPr/>
          </a:p>
        </p:txBody>
      </p:sp>
      <p:sp>
        <p:nvSpPr>
          <p:cNvPr id="324" name="Google Shape;324;p48"/>
          <p:cNvSpPr txBox="1">
            <a:spLocks noGrp="1"/>
          </p:cNvSpPr>
          <p:nvPr>
            <p:ph type="body" idx="22"/>
          </p:nvPr>
        </p:nvSpPr>
        <p:spPr>
          <a:xfrm>
            <a:off x="35625402" y="27905825"/>
            <a:ext cx="5760716" cy="3131611"/>
          </a:xfrm>
          <a:prstGeom prst="rect">
            <a:avLst/>
          </a:prstGeom>
          <a:noFill/>
          <a:ln>
            <a:noFill/>
          </a:ln>
        </p:spPr>
        <p:txBody>
          <a:bodyPr spcFirstLastPara="1" wrap="square" lIns="91425" tIns="45700" rIns="91425" bIns="45700" anchor="t" anchorCtr="0">
            <a:noAutofit/>
          </a:bodyPr>
          <a:lstStyle>
            <a:lvl1pPr marL="457200" lvl="0" indent="-228600" algn="ctr">
              <a:lnSpc>
                <a:spcPct val="100000"/>
              </a:lnSpc>
              <a:spcBef>
                <a:spcPts val="4200"/>
              </a:spcBef>
              <a:spcAft>
                <a:spcPts val="0"/>
              </a:spcAft>
              <a:buClr>
                <a:schemeClr val="dk1"/>
              </a:buClr>
              <a:buSzPts val="5880"/>
              <a:buNone/>
              <a:defRPr sz="5880" b="0"/>
            </a:lvl1pPr>
            <a:lvl2pPr marL="914400" lvl="1" indent="-342900" algn="l">
              <a:lnSpc>
                <a:spcPct val="100000"/>
              </a:lnSpc>
              <a:spcBef>
                <a:spcPts val="2100"/>
              </a:spcBef>
              <a:spcAft>
                <a:spcPts val="0"/>
              </a:spcAft>
              <a:buClr>
                <a:schemeClr val="dk1"/>
              </a:buClr>
              <a:buSzPts val="1800"/>
              <a:buChar char="•"/>
              <a:defRPr/>
            </a:lvl2pPr>
            <a:lvl3pPr marL="1371600" lvl="2" indent="-342900" algn="l">
              <a:lnSpc>
                <a:spcPct val="100000"/>
              </a:lnSpc>
              <a:spcBef>
                <a:spcPts val="2100"/>
              </a:spcBef>
              <a:spcAft>
                <a:spcPts val="0"/>
              </a:spcAft>
              <a:buClr>
                <a:schemeClr val="dk1"/>
              </a:buClr>
              <a:buSzPts val="1800"/>
              <a:buChar char="•"/>
              <a:defRPr/>
            </a:lvl3pPr>
            <a:lvl4pPr marL="1828800" lvl="3" indent="-342900" algn="l">
              <a:lnSpc>
                <a:spcPct val="100000"/>
              </a:lnSpc>
              <a:spcBef>
                <a:spcPts val="2100"/>
              </a:spcBef>
              <a:spcAft>
                <a:spcPts val="0"/>
              </a:spcAft>
              <a:buClr>
                <a:schemeClr val="dk1"/>
              </a:buClr>
              <a:buSzPts val="1800"/>
              <a:buChar char="•"/>
              <a:defRPr/>
            </a:lvl4pPr>
            <a:lvl5pPr marL="2286000" lvl="4" indent="-342900" algn="l">
              <a:lnSpc>
                <a:spcPct val="100000"/>
              </a:lnSpc>
              <a:spcBef>
                <a:spcPts val="2100"/>
              </a:spcBef>
              <a:spcAft>
                <a:spcPts val="0"/>
              </a:spcAft>
              <a:buClr>
                <a:schemeClr val="dk1"/>
              </a:buClr>
              <a:buSzPts val="1800"/>
              <a:buChar char="•"/>
              <a:defRPr/>
            </a:lvl5pPr>
            <a:lvl6pPr marL="2743200" lvl="5" indent="-342900" algn="l">
              <a:lnSpc>
                <a:spcPct val="90000"/>
              </a:lnSpc>
              <a:spcBef>
                <a:spcPts val="2100"/>
              </a:spcBef>
              <a:spcAft>
                <a:spcPts val="0"/>
              </a:spcAft>
              <a:buClr>
                <a:schemeClr val="dk1"/>
              </a:buClr>
              <a:buSzPts val="1800"/>
              <a:buChar char="•"/>
              <a:defRPr/>
            </a:lvl6pPr>
            <a:lvl7pPr marL="3200400" lvl="6" indent="-342900" algn="l">
              <a:lnSpc>
                <a:spcPct val="90000"/>
              </a:lnSpc>
              <a:spcBef>
                <a:spcPts val="2100"/>
              </a:spcBef>
              <a:spcAft>
                <a:spcPts val="0"/>
              </a:spcAft>
              <a:buClr>
                <a:schemeClr val="dk1"/>
              </a:buClr>
              <a:buSzPts val="1800"/>
              <a:buChar char="•"/>
              <a:defRPr/>
            </a:lvl7pPr>
            <a:lvl8pPr marL="3657600" lvl="7" indent="-342900" algn="l">
              <a:lnSpc>
                <a:spcPct val="90000"/>
              </a:lnSpc>
              <a:spcBef>
                <a:spcPts val="2100"/>
              </a:spcBef>
              <a:spcAft>
                <a:spcPts val="0"/>
              </a:spcAft>
              <a:buClr>
                <a:schemeClr val="dk1"/>
              </a:buClr>
              <a:buSzPts val="1800"/>
              <a:buChar char="•"/>
              <a:defRPr/>
            </a:lvl8pPr>
            <a:lvl9pPr marL="4114800" lvl="8" indent="-342900" algn="l">
              <a:lnSpc>
                <a:spcPct val="90000"/>
              </a:lnSpc>
              <a:spcBef>
                <a:spcPts val="2100"/>
              </a:spcBef>
              <a:spcAft>
                <a:spcPts val="0"/>
              </a:spcAft>
              <a:buClr>
                <a:schemeClr val="dk1"/>
              </a:buClr>
              <a:buSzPts val="1800"/>
              <a:buChar char="•"/>
              <a:defRPr/>
            </a:lvl9pPr>
          </a:lstStyle>
          <a:p>
            <a:endParaRPr/>
          </a:p>
        </p:txBody>
      </p:sp>
      <p:sp>
        <p:nvSpPr>
          <p:cNvPr id="325" name="Google Shape;325;p48"/>
          <p:cNvSpPr>
            <a:spLocks noGrp="1"/>
          </p:cNvSpPr>
          <p:nvPr>
            <p:ph type="pic" idx="23"/>
          </p:nvPr>
        </p:nvSpPr>
        <p:spPr>
          <a:xfrm>
            <a:off x="22714688" y="18950851"/>
            <a:ext cx="5760720" cy="6583680"/>
          </a:xfrm>
          <a:prstGeom prst="ellipse">
            <a:avLst/>
          </a:prstGeom>
          <a:solidFill>
            <a:srgbClr val="FFF2E3"/>
          </a:solidFill>
          <a:ln>
            <a:noFill/>
          </a:ln>
        </p:spPr>
      </p:sp>
      <p:sp>
        <p:nvSpPr>
          <p:cNvPr id="326" name="Google Shape;326;p48"/>
          <p:cNvSpPr>
            <a:spLocks noGrp="1"/>
          </p:cNvSpPr>
          <p:nvPr>
            <p:ph type="pic" idx="24"/>
          </p:nvPr>
        </p:nvSpPr>
        <p:spPr>
          <a:xfrm>
            <a:off x="35625400" y="18950851"/>
            <a:ext cx="5760720" cy="6583680"/>
          </a:xfrm>
          <a:prstGeom prst="ellipse">
            <a:avLst/>
          </a:prstGeom>
          <a:solidFill>
            <a:srgbClr val="FFF2E3"/>
          </a:solidFill>
          <a:ln>
            <a:noFill/>
          </a:ln>
        </p:spPr>
      </p:sp>
      <p:sp>
        <p:nvSpPr>
          <p:cNvPr id="327" name="Google Shape;327;p48"/>
          <p:cNvSpPr txBox="1">
            <a:spLocks noGrp="1"/>
          </p:cNvSpPr>
          <p:nvPr>
            <p:ph type="sldNum" idx="12"/>
          </p:nvPr>
        </p:nvSpPr>
        <p:spPr>
          <a:xfrm>
            <a:off x="36164520" y="30510482"/>
            <a:ext cx="11521440" cy="1752600"/>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sz="5040" b="1">
                <a:solidFill>
                  <a:schemeClr val="accent5"/>
                </a:solidFill>
                <a:latin typeface="Source Sans Pro"/>
                <a:ea typeface="Source Sans Pro"/>
                <a:cs typeface="Source Sans Pro"/>
                <a:sym typeface="Source Sans Pro"/>
              </a:defRPr>
            </a:lvl1pPr>
            <a:lvl2pPr marL="0" lvl="1" indent="0" algn="r">
              <a:spcBef>
                <a:spcPts val="0"/>
              </a:spcBef>
              <a:spcAft>
                <a:spcPts val="0"/>
              </a:spcAft>
              <a:buNone/>
              <a:defRPr sz="5040" b="1">
                <a:solidFill>
                  <a:schemeClr val="accent5"/>
                </a:solidFill>
                <a:latin typeface="Source Sans Pro"/>
                <a:ea typeface="Source Sans Pro"/>
                <a:cs typeface="Source Sans Pro"/>
                <a:sym typeface="Source Sans Pro"/>
              </a:defRPr>
            </a:lvl2pPr>
            <a:lvl3pPr marL="0" lvl="2" indent="0" algn="r">
              <a:spcBef>
                <a:spcPts val="0"/>
              </a:spcBef>
              <a:spcAft>
                <a:spcPts val="0"/>
              </a:spcAft>
              <a:buNone/>
              <a:defRPr sz="5040" b="1">
                <a:solidFill>
                  <a:schemeClr val="accent5"/>
                </a:solidFill>
                <a:latin typeface="Source Sans Pro"/>
                <a:ea typeface="Source Sans Pro"/>
                <a:cs typeface="Source Sans Pro"/>
                <a:sym typeface="Source Sans Pro"/>
              </a:defRPr>
            </a:lvl3pPr>
            <a:lvl4pPr marL="0" lvl="3" indent="0" algn="r">
              <a:spcBef>
                <a:spcPts val="0"/>
              </a:spcBef>
              <a:spcAft>
                <a:spcPts val="0"/>
              </a:spcAft>
              <a:buNone/>
              <a:defRPr sz="5040" b="1">
                <a:solidFill>
                  <a:schemeClr val="accent5"/>
                </a:solidFill>
                <a:latin typeface="Source Sans Pro"/>
                <a:ea typeface="Source Sans Pro"/>
                <a:cs typeface="Source Sans Pro"/>
                <a:sym typeface="Source Sans Pro"/>
              </a:defRPr>
            </a:lvl4pPr>
            <a:lvl5pPr marL="0" lvl="4" indent="0" algn="r">
              <a:spcBef>
                <a:spcPts val="0"/>
              </a:spcBef>
              <a:spcAft>
                <a:spcPts val="0"/>
              </a:spcAft>
              <a:buNone/>
              <a:defRPr sz="5040" b="1">
                <a:solidFill>
                  <a:schemeClr val="accent5"/>
                </a:solidFill>
                <a:latin typeface="Source Sans Pro"/>
                <a:ea typeface="Source Sans Pro"/>
                <a:cs typeface="Source Sans Pro"/>
                <a:sym typeface="Source Sans Pro"/>
              </a:defRPr>
            </a:lvl5pPr>
            <a:lvl6pPr marL="0" lvl="5" indent="0" algn="r">
              <a:spcBef>
                <a:spcPts val="0"/>
              </a:spcBef>
              <a:spcAft>
                <a:spcPts val="0"/>
              </a:spcAft>
              <a:buNone/>
              <a:defRPr sz="5040" b="1">
                <a:solidFill>
                  <a:schemeClr val="accent5"/>
                </a:solidFill>
                <a:latin typeface="Source Sans Pro"/>
                <a:ea typeface="Source Sans Pro"/>
                <a:cs typeface="Source Sans Pro"/>
                <a:sym typeface="Source Sans Pro"/>
              </a:defRPr>
            </a:lvl6pPr>
            <a:lvl7pPr marL="0" lvl="6" indent="0" algn="r">
              <a:spcBef>
                <a:spcPts val="0"/>
              </a:spcBef>
              <a:spcAft>
                <a:spcPts val="0"/>
              </a:spcAft>
              <a:buNone/>
              <a:defRPr sz="5040" b="1">
                <a:solidFill>
                  <a:schemeClr val="accent5"/>
                </a:solidFill>
                <a:latin typeface="Source Sans Pro"/>
                <a:ea typeface="Source Sans Pro"/>
                <a:cs typeface="Source Sans Pro"/>
                <a:sym typeface="Source Sans Pro"/>
              </a:defRPr>
            </a:lvl7pPr>
            <a:lvl8pPr marL="0" lvl="7" indent="0" algn="r">
              <a:spcBef>
                <a:spcPts val="0"/>
              </a:spcBef>
              <a:spcAft>
                <a:spcPts val="0"/>
              </a:spcAft>
              <a:buNone/>
              <a:defRPr sz="5040" b="1">
                <a:solidFill>
                  <a:schemeClr val="accent5"/>
                </a:solidFill>
                <a:latin typeface="Source Sans Pro"/>
                <a:ea typeface="Source Sans Pro"/>
                <a:cs typeface="Source Sans Pro"/>
                <a:sym typeface="Source Sans Pro"/>
              </a:defRPr>
            </a:lvl8pPr>
            <a:lvl9pPr marL="0" lvl="8" indent="0" algn="r">
              <a:spcBef>
                <a:spcPts val="0"/>
              </a:spcBef>
              <a:spcAft>
                <a:spcPts val="0"/>
              </a:spcAft>
              <a:buNone/>
              <a:defRPr sz="5040" b="1">
                <a:solidFill>
                  <a:schemeClr val="accent5"/>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US"/>
              <a:t>‹#›</a:t>
            </a:fld>
            <a:endParaRPr/>
          </a:p>
        </p:txBody>
      </p:sp>
      <p:sp>
        <p:nvSpPr>
          <p:cNvPr id="328" name="Google Shape;328;p48"/>
          <p:cNvSpPr/>
          <p:nvPr/>
        </p:nvSpPr>
        <p:spPr>
          <a:xfrm rot="5400000">
            <a:off x="-2351849" y="4104449"/>
            <a:ext cx="6320731" cy="1617038"/>
          </a:xfrm>
          <a:prstGeom prst="round2SameRect">
            <a:avLst>
              <a:gd name="adj1" fmla="val 16667"/>
              <a:gd name="adj2" fmla="val 0"/>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2260" b="0" i="0">
              <a:solidFill>
                <a:schemeClr val="lt1"/>
              </a:solidFill>
              <a:latin typeface="Source Sans Pro"/>
              <a:ea typeface="Source Sans Pro"/>
              <a:cs typeface="Source Sans Pro"/>
              <a:sym typeface="Source Sans Pro"/>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Title, Content, and 3 Accent Photos">
  <p:cSld name="Title, Content, and 3 Accent Photos">
    <p:spTree>
      <p:nvGrpSpPr>
        <p:cNvPr id="1" name="Shape 329"/>
        <p:cNvGrpSpPr/>
        <p:nvPr/>
      </p:nvGrpSpPr>
      <p:grpSpPr>
        <a:xfrm>
          <a:off x="0" y="0"/>
          <a:ext cx="0" cy="0"/>
          <a:chOff x="0" y="0"/>
          <a:chExt cx="0" cy="0"/>
        </a:xfrm>
      </p:grpSpPr>
      <p:sp>
        <p:nvSpPr>
          <p:cNvPr id="330" name="Google Shape;330;p49"/>
          <p:cNvSpPr/>
          <p:nvPr/>
        </p:nvSpPr>
        <p:spPr>
          <a:xfrm>
            <a:off x="0" y="5"/>
            <a:ext cx="51206400" cy="12014246"/>
          </a:xfrm>
          <a:prstGeom prst="rect">
            <a:avLst/>
          </a:prstGeom>
          <a:solidFill>
            <a:srgbClr val="D5FDFD">
              <a:alpha val="32941"/>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2260" b="0" i="0">
              <a:solidFill>
                <a:schemeClr val="lt1"/>
              </a:solidFill>
              <a:latin typeface="Source Sans Pro"/>
              <a:ea typeface="Source Sans Pro"/>
              <a:cs typeface="Source Sans Pro"/>
              <a:sym typeface="Source Sans Pro"/>
            </a:endParaRPr>
          </a:p>
        </p:txBody>
      </p:sp>
      <p:sp>
        <p:nvSpPr>
          <p:cNvPr id="331" name="Google Shape;331;p49"/>
          <p:cNvSpPr/>
          <p:nvPr/>
        </p:nvSpPr>
        <p:spPr>
          <a:xfrm>
            <a:off x="3520442" y="3065431"/>
            <a:ext cx="3020443" cy="3449112"/>
          </a:xfrm>
          <a:prstGeom prst="roundRect">
            <a:avLst>
              <a:gd name="adj" fmla="val 16667"/>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2260" b="0" i="0">
              <a:solidFill>
                <a:schemeClr val="lt1"/>
              </a:solidFill>
              <a:latin typeface="Source Sans Pro"/>
              <a:ea typeface="Source Sans Pro"/>
              <a:cs typeface="Source Sans Pro"/>
              <a:sym typeface="Source Sans Pro"/>
            </a:endParaRPr>
          </a:p>
        </p:txBody>
      </p:sp>
      <p:sp>
        <p:nvSpPr>
          <p:cNvPr id="332" name="Google Shape;332;p49"/>
          <p:cNvSpPr/>
          <p:nvPr/>
        </p:nvSpPr>
        <p:spPr>
          <a:xfrm>
            <a:off x="19004036" y="3065431"/>
            <a:ext cx="3020443" cy="3449112"/>
          </a:xfrm>
          <a:prstGeom prst="roundRect">
            <a:avLst>
              <a:gd name="adj" fmla="val 16667"/>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2260" b="0" i="0">
              <a:solidFill>
                <a:schemeClr val="lt1"/>
              </a:solidFill>
              <a:latin typeface="Source Sans Pro"/>
              <a:ea typeface="Source Sans Pro"/>
              <a:cs typeface="Source Sans Pro"/>
              <a:sym typeface="Source Sans Pro"/>
            </a:endParaRPr>
          </a:p>
        </p:txBody>
      </p:sp>
      <p:sp>
        <p:nvSpPr>
          <p:cNvPr id="333" name="Google Shape;333;p49"/>
          <p:cNvSpPr/>
          <p:nvPr/>
        </p:nvSpPr>
        <p:spPr>
          <a:xfrm>
            <a:off x="34487630" y="3065431"/>
            <a:ext cx="3020443" cy="3449112"/>
          </a:xfrm>
          <a:prstGeom prst="roundRect">
            <a:avLst>
              <a:gd name="adj" fmla="val 16667"/>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2260" b="0" i="0">
              <a:solidFill>
                <a:schemeClr val="lt1"/>
              </a:solidFill>
              <a:latin typeface="Source Sans Pro"/>
              <a:ea typeface="Source Sans Pro"/>
              <a:cs typeface="Source Sans Pro"/>
              <a:sym typeface="Source Sans Pro"/>
            </a:endParaRPr>
          </a:p>
        </p:txBody>
      </p:sp>
      <p:sp>
        <p:nvSpPr>
          <p:cNvPr id="334" name="Google Shape;334;p49"/>
          <p:cNvSpPr>
            <a:spLocks noGrp="1"/>
          </p:cNvSpPr>
          <p:nvPr>
            <p:ph type="pic" idx="2"/>
          </p:nvPr>
        </p:nvSpPr>
        <p:spPr>
          <a:xfrm>
            <a:off x="4571484" y="4709160"/>
            <a:ext cx="11521436" cy="13167360"/>
          </a:xfrm>
          <a:prstGeom prst="rect">
            <a:avLst/>
          </a:prstGeom>
          <a:solidFill>
            <a:srgbClr val="FFF2E3"/>
          </a:solidFill>
          <a:ln>
            <a:noFill/>
          </a:ln>
        </p:spPr>
      </p:sp>
      <p:sp>
        <p:nvSpPr>
          <p:cNvPr id="335" name="Google Shape;335;p49"/>
          <p:cNvSpPr>
            <a:spLocks noGrp="1"/>
          </p:cNvSpPr>
          <p:nvPr>
            <p:ph type="pic" idx="3"/>
          </p:nvPr>
        </p:nvSpPr>
        <p:spPr>
          <a:xfrm>
            <a:off x="19842482" y="4709160"/>
            <a:ext cx="11521436" cy="13167360"/>
          </a:xfrm>
          <a:prstGeom prst="rect">
            <a:avLst/>
          </a:prstGeom>
          <a:solidFill>
            <a:srgbClr val="FFF2E3"/>
          </a:solidFill>
          <a:ln>
            <a:noFill/>
          </a:ln>
        </p:spPr>
      </p:sp>
      <p:sp>
        <p:nvSpPr>
          <p:cNvPr id="336" name="Google Shape;336;p49"/>
          <p:cNvSpPr>
            <a:spLocks noGrp="1"/>
          </p:cNvSpPr>
          <p:nvPr>
            <p:ph type="pic" idx="4"/>
          </p:nvPr>
        </p:nvSpPr>
        <p:spPr>
          <a:xfrm>
            <a:off x="35611122" y="4709160"/>
            <a:ext cx="11521436" cy="13167360"/>
          </a:xfrm>
          <a:prstGeom prst="rect">
            <a:avLst/>
          </a:prstGeom>
          <a:solidFill>
            <a:srgbClr val="FFF2E3"/>
          </a:solidFill>
          <a:ln>
            <a:noFill/>
          </a:ln>
        </p:spPr>
      </p:sp>
      <p:sp>
        <p:nvSpPr>
          <p:cNvPr id="337" name="Google Shape;337;p49"/>
          <p:cNvSpPr txBox="1">
            <a:spLocks noGrp="1"/>
          </p:cNvSpPr>
          <p:nvPr>
            <p:ph type="body" idx="1"/>
          </p:nvPr>
        </p:nvSpPr>
        <p:spPr>
          <a:xfrm>
            <a:off x="4573907" y="20505422"/>
            <a:ext cx="20282535" cy="10660378"/>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4200"/>
              </a:spcBef>
              <a:spcAft>
                <a:spcPts val="0"/>
              </a:spcAft>
              <a:buClr>
                <a:schemeClr val="dk1"/>
              </a:buClr>
              <a:buSzPts val="15120"/>
              <a:buNone/>
              <a:defRPr sz="15120" b="0" i="0">
                <a:latin typeface="Roboto Condensed"/>
                <a:ea typeface="Roboto Condensed"/>
                <a:cs typeface="Roboto Condensed"/>
                <a:sym typeface="Roboto Condensed"/>
              </a:defRPr>
            </a:lvl1pPr>
            <a:lvl2pPr marL="914400" lvl="1" indent="-342900" algn="l">
              <a:lnSpc>
                <a:spcPct val="100000"/>
              </a:lnSpc>
              <a:spcBef>
                <a:spcPts val="2100"/>
              </a:spcBef>
              <a:spcAft>
                <a:spcPts val="0"/>
              </a:spcAft>
              <a:buClr>
                <a:schemeClr val="dk1"/>
              </a:buClr>
              <a:buSzPts val="1800"/>
              <a:buChar char="•"/>
              <a:defRPr/>
            </a:lvl2pPr>
            <a:lvl3pPr marL="1371600" lvl="2" indent="-342900" algn="l">
              <a:lnSpc>
                <a:spcPct val="100000"/>
              </a:lnSpc>
              <a:spcBef>
                <a:spcPts val="2100"/>
              </a:spcBef>
              <a:spcAft>
                <a:spcPts val="0"/>
              </a:spcAft>
              <a:buClr>
                <a:schemeClr val="dk1"/>
              </a:buClr>
              <a:buSzPts val="1800"/>
              <a:buChar char="•"/>
              <a:defRPr/>
            </a:lvl3pPr>
            <a:lvl4pPr marL="1828800" lvl="3" indent="-342900" algn="l">
              <a:lnSpc>
                <a:spcPct val="100000"/>
              </a:lnSpc>
              <a:spcBef>
                <a:spcPts val="2100"/>
              </a:spcBef>
              <a:spcAft>
                <a:spcPts val="0"/>
              </a:spcAft>
              <a:buClr>
                <a:schemeClr val="dk1"/>
              </a:buClr>
              <a:buSzPts val="1800"/>
              <a:buChar char="•"/>
              <a:defRPr/>
            </a:lvl4pPr>
            <a:lvl5pPr marL="2286000" lvl="4" indent="-342900" algn="l">
              <a:lnSpc>
                <a:spcPct val="100000"/>
              </a:lnSpc>
              <a:spcBef>
                <a:spcPts val="2100"/>
              </a:spcBef>
              <a:spcAft>
                <a:spcPts val="0"/>
              </a:spcAft>
              <a:buClr>
                <a:schemeClr val="dk1"/>
              </a:buClr>
              <a:buSzPts val="1800"/>
              <a:buChar char="•"/>
              <a:defRPr/>
            </a:lvl5pPr>
            <a:lvl6pPr marL="2743200" lvl="5" indent="-342900" algn="l">
              <a:lnSpc>
                <a:spcPct val="90000"/>
              </a:lnSpc>
              <a:spcBef>
                <a:spcPts val="2100"/>
              </a:spcBef>
              <a:spcAft>
                <a:spcPts val="0"/>
              </a:spcAft>
              <a:buClr>
                <a:schemeClr val="dk1"/>
              </a:buClr>
              <a:buSzPts val="1800"/>
              <a:buChar char="•"/>
              <a:defRPr/>
            </a:lvl6pPr>
            <a:lvl7pPr marL="3200400" lvl="6" indent="-342900" algn="l">
              <a:lnSpc>
                <a:spcPct val="90000"/>
              </a:lnSpc>
              <a:spcBef>
                <a:spcPts val="2100"/>
              </a:spcBef>
              <a:spcAft>
                <a:spcPts val="0"/>
              </a:spcAft>
              <a:buClr>
                <a:schemeClr val="dk1"/>
              </a:buClr>
              <a:buSzPts val="1800"/>
              <a:buChar char="•"/>
              <a:defRPr/>
            </a:lvl7pPr>
            <a:lvl8pPr marL="3657600" lvl="7" indent="-342900" algn="l">
              <a:lnSpc>
                <a:spcPct val="90000"/>
              </a:lnSpc>
              <a:spcBef>
                <a:spcPts val="2100"/>
              </a:spcBef>
              <a:spcAft>
                <a:spcPts val="0"/>
              </a:spcAft>
              <a:buClr>
                <a:schemeClr val="dk1"/>
              </a:buClr>
              <a:buSzPts val="1800"/>
              <a:buChar char="•"/>
              <a:defRPr/>
            </a:lvl8pPr>
            <a:lvl9pPr marL="4114800" lvl="8" indent="-342900" algn="l">
              <a:lnSpc>
                <a:spcPct val="90000"/>
              </a:lnSpc>
              <a:spcBef>
                <a:spcPts val="2100"/>
              </a:spcBef>
              <a:spcAft>
                <a:spcPts val="0"/>
              </a:spcAft>
              <a:buClr>
                <a:schemeClr val="dk1"/>
              </a:buClr>
              <a:buSzPts val="1800"/>
              <a:buChar char="•"/>
              <a:defRPr/>
            </a:lvl9pPr>
          </a:lstStyle>
          <a:p>
            <a:endParaRPr/>
          </a:p>
        </p:txBody>
      </p:sp>
      <p:sp>
        <p:nvSpPr>
          <p:cNvPr id="338" name="Google Shape;338;p49"/>
          <p:cNvSpPr txBox="1">
            <a:spLocks noGrp="1"/>
          </p:cNvSpPr>
          <p:nvPr>
            <p:ph type="body" idx="5"/>
          </p:nvPr>
        </p:nvSpPr>
        <p:spPr>
          <a:xfrm>
            <a:off x="26349972" y="20505422"/>
            <a:ext cx="20781256" cy="10660378"/>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4200"/>
              </a:spcBef>
              <a:spcAft>
                <a:spcPts val="0"/>
              </a:spcAft>
              <a:buClr>
                <a:schemeClr val="dk1"/>
              </a:buClr>
              <a:buSzPts val="9240"/>
              <a:buNone/>
              <a:defRPr sz="9240"/>
            </a:lvl1pPr>
            <a:lvl2pPr marL="914400" lvl="1" indent="-342900" algn="l">
              <a:lnSpc>
                <a:spcPct val="100000"/>
              </a:lnSpc>
              <a:spcBef>
                <a:spcPts val="2100"/>
              </a:spcBef>
              <a:spcAft>
                <a:spcPts val="0"/>
              </a:spcAft>
              <a:buClr>
                <a:schemeClr val="dk1"/>
              </a:buClr>
              <a:buSzPts val="1800"/>
              <a:buChar char="•"/>
              <a:defRPr/>
            </a:lvl2pPr>
            <a:lvl3pPr marL="1371600" lvl="2" indent="-342900" algn="l">
              <a:lnSpc>
                <a:spcPct val="100000"/>
              </a:lnSpc>
              <a:spcBef>
                <a:spcPts val="2100"/>
              </a:spcBef>
              <a:spcAft>
                <a:spcPts val="0"/>
              </a:spcAft>
              <a:buClr>
                <a:schemeClr val="dk1"/>
              </a:buClr>
              <a:buSzPts val="1800"/>
              <a:buChar char="•"/>
              <a:defRPr/>
            </a:lvl3pPr>
            <a:lvl4pPr marL="1828800" lvl="3" indent="-342900" algn="l">
              <a:lnSpc>
                <a:spcPct val="100000"/>
              </a:lnSpc>
              <a:spcBef>
                <a:spcPts val="2100"/>
              </a:spcBef>
              <a:spcAft>
                <a:spcPts val="0"/>
              </a:spcAft>
              <a:buClr>
                <a:schemeClr val="dk1"/>
              </a:buClr>
              <a:buSzPts val="1800"/>
              <a:buChar char="•"/>
              <a:defRPr/>
            </a:lvl4pPr>
            <a:lvl5pPr marL="2286000" lvl="4" indent="-342900" algn="l">
              <a:lnSpc>
                <a:spcPct val="100000"/>
              </a:lnSpc>
              <a:spcBef>
                <a:spcPts val="2100"/>
              </a:spcBef>
              <a:spcAft>
                <a:spcPts val="0"/>
              </a:spcAft>
              <a:buClr>
                <a:schemeClr val="dk1"/>
              </a:buClr>
              <a:buSzPts val="1800"/>
              <a:buChar char="•"/>
              <a:defRPr/>
            </a:lvl5pPr>
            <a:lvl6pPr marL="2743200" lvl="5" indent="-342900" algn="l">
              <a:lnSpc>
                <a:spcPct val="90000"/>
              </a:lnSpc>
              <a:spcBef>
                <a:spcPts val="2100"/>
              </a:spcBef>
              <a:spcAft>
                <a:spcPts val="0"/>
              </a:spcAft>
              <a:buClr>
                <a:schemeClr val="dk1"/>
              </a:buClr>
              <a:buSzPts val="1800"/>
              <a:buChar char="•"/>
              <a:defRPr/>
            </a:lvl6pPr>
            <a:lvl7pPr marL="3200400" lvl="6" indent="-342900" algn="l">
              <a:lnSpc>
                <a:spcPct val="90000"/>
              </a:lnSpc>
              <a:spcBef>
                <a:spcPts val="2100"/>
              </a:spcBef>
              <a:spcAft>
                <a:spcPts val="0"/>
              </a:spcAft>
              <a:buClr>
                <a:schemeClr val="dk1"/>
              </a:buClr>
              <a:buSzPts val="1800"/>
              <a:buChar char="•"/>
              <a:defRPr/>
            </a:lvl7pPr>
            <a:lvl8pPr marL="3657600" lvl="7" indent="-342900" algn="l">
              <a:lnSpc>
                <a:spcPct val="90000"/>
              </a:lnSpc>
              <a:spcBef>
                <a:spcPts val="2100"/>
              </a:spcBef>
              <a:spcAft>
                <a:spcPts val="0"/>
              </a:spcAft>
              <a:buClr>
                <a:schemeClr val="dk1"/>
              </a:buClr>
              <a:buSzPts val="1800"/>
              <a:buChar char="•"/>
              <a:defRPr/>
            </a:lvl8pPr>
            <a:lvl9pPr marL="4114800" lvl="8" indent="-342900" algn="l">
              <a:lnSpc>
                <a:spcPct val="90000"/>
              </a:lnSpc>
              <a:spcBef>
                <a:spcPts val="2100"/>
              </a:spcBef>
              <a:spcAft>
                <a:spcPts val="0"/>
              </a:spcAft>
              <a:buClr>
                <a:schemeClr val="dk1"/>
              </a:buClr>
              <a:buSzPts val="1800"/>
              <a:buChar char="•"/>
              <a:defRPr/>
            </a:lvl9pPr>
          </a:lstStyle>
          <a:p>
            <a:endParaRPr/>
          </a:p>
        </p:txBody>
      </p:sp>
      <p:sp>
        <p:nvSpPr>
          <p:cNvPr id="339" name="Google Shape;339;p49"/>
          <p:cNvSpPr/>
          <p:nvPr/>
        </p:nvSpPr>
        <p:spPr>
          <a:xfrm rot="5400000">
            <a:off x="-2351849" y="4104449"/>
            <a:ext cx="6320731" cy="1617038"/>
          </a:xfrm>
          <a:prstGeom prst="round2SameRect">
            <a:avLst>
              <a:gd name="adj1" fmla="val 16667"/>
              <a:gd name="adj2" fmla="val 0"/>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2260" b="0" i="0">
              <a:solidFill>
                <a:schemeClr val="lt1"/>
              </a:solidFill>
              <a:latin typeface="Source Sans Pro"/>
              <a:ea typeface="Source Sans Pro"/>
              <a:cs typeface="Source Sans Pro"/>
              <a:sym typeface="Source Sans Pro"/>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Key Message with Descriptor Photo">
  <p:cSld name="Key Message with Descriptor Photo">
    <p:bg>
      <p:bgPr>
        <a:gradFill>
          <a:gsLst>
            <a:gs pos="0">
              <a:srgbClr val="14484A"/>
            </a:gs>
            <a:gs pos="100000">
              <a:schemeClr val="accent5"/>
            </a:gs>
          </a:gsLst>
          <a:lin ang="0" scaled="0"/>
        </a:gradFill>
        <a:effectLst/>
      </p:bgPr>
    </p:bg>
    <p:spTree>
      <p:nvGrpSpPr>
        <p:cNvPr id="1" name="Shape 340"/>
        <p:cNvGrpSpPr/>
        <p:nvPr/>
      </p:nvGrpSpPr>
      <p:grpSpPr>
        <a:xfrm>
          <a:off x="0" y="0"/>
          <a:ext cx="0" cy="0"/>
          <a:chOff x="0" y="0"/>
          <a:chExt cx="0" cy="0"/>
        </a:xfrm>
      </p:grpSpPr>
      <p:sp>
        <p:nvSpPr>
          <p:cNvPr id="341" name="Google Shape;341;p50"/>
          <p:cNvSpPr>
            <a:spLocks noGrp="1"/>
          </p:cNvSpPr>
          <p:nvPr>
            <p:ph type="pic" idx="2"/>
          </p:nvPr>
        </p:nvSpPr>
        <p:spPr>
          <a:xfrm>
            <a:off x="0" y="0"/>
            <a:ext cx="23031758" cy="32918400"/>
          </a:xfrm>
          <a:prstGeom prst="rect">
            <a:avLst/>
          </a:prstGeom>
          <a:solidFill>
            <a:srgbClr val="FFF2E3"/>
          </a:solidFill>
          <a:ln>
            <a:noFill/>
          </a:ln>
        </p:spPr>
      </p:sp>
      <p:sp>
        <p:nvSpPr>
          <p:cNvPr id="342" name="Google Shape;342;p50"/>
          <p:cNvSpPr/>
          <p:nvPr/>
        </p:nvSpPr>
        <p:spPr>
          <a:xfrm>
            <a:off x="2563260" y="9653981"/>
            <a:ext cx="46053210" cy="13610438"/>
          </a:xfrm>
          <a:prstGeom prst="roundRect">
            <a:avLst>
              <a:gd name="adj" fmla="val 6109"/>
            </a:avLst>
          </a:prstGeom>
          <a:noFill/>
          <a:ln w="508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2260" b="0" i="0">
              <a:solidFill>
                <a:schemeClr val="lt1"/>
              </a:solidFill>
              <a:latin typeface="Source Sans Pro"/>
              <a:ea typeface="Source Sans Pro"/>
              <a:cs typeface="Source Sans Pro"/>
              <a:sym typeface="Source Sans Pro"/>
            </a:endParaRPr>
          </a:p>
        </p:txBody>
      </p:sp>
      <p:sp>
        <p:nvSpPr>
          <p:cNvPr id="343" name="Google Shape;343;p50"/>
          <p:cNvSpPr/>
          <p:nvPr/>
        </p:nvSpPr>
        <p:spPr>
          <a:xfrm>
            <a:off x="1035115" y="1113506"/>
            <a:ext cx="3127849" cy="3571762"/>
          </a:xfrm>
          <a:prstGeom prst="roundRect">
            <a:avLst>
              <a:gd name="adj" fmla="val 16667"/>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2260" b="0" i="0">
              <a:solidFill>
                <a:schemeClr val="lt1"/>
              </a:solidFill>
              <a:latin typeface="Source Sans Pro"/>
              <a:ea typeface="Source Sans Pro"/>
              <a:cs typeface="Source Sans Pro"/>
              <a:sym typeface="Source Sans Pro"/>
            </a:endParaRPr>
          </a:p>
        </p:txBody>
      </p:sp>
      <p:sp>
        <p:nvSpPr>
          <p:cNvPr id="344" name="Google Shape;344;p50"/>
          <p:cNvSpPr>
            <a:spLocks noGrp="1"/>
          </p:cNvSpPr>
          <p:nvPr>
            <p:ph type="body" idx="1"/>
          </p:nvPr>
        </p:nvSpPr>
        <p:spPr>
          <a:xfrm>
            <a:off x="3534522" y="10713720"/>
            <a:ext cx="23209570" cy="11490960"/>
          </a:xfrm>
          <a:prstGeom prst="roundRect">
            <a:avLst>
              <a:gd name="adj" fmla="val 9028"/>
            </a:avLst>
          </a:prstGeom>
          <a:solidFill>
            <a:srgbClr val="CCF0F0"/>
          </a:solidFill>
          <a:ln>
            <a:noFill/>
          </a:ln>
        </p:spPr>
        <p:txBody>
          <a:bodyPr spcFirstLastPara="1" wrap="square" lIns="91425" tIns="45700" rIns="91425" bIns="45700" anchor="ctr" anchorCtr="0">
            <a:normAutofit/>
          </a:bodyPr>
          <a:lstStyle>
            <a:lvl1pPr marL="457200" lvl="0" indent="-228600" algn="l">
              <a:lnSpc>
                <a:spcPct val="100000"/>
              </a:lnSpc>
              <a:spcBef>
                <a:spcPts val="4200"/>
              </a:spcBef>
              <a:spcAft>
                <a:spcPts val="0"/>
              </a:spcAft>
              <a:buClr>
                <a:schemeClr val="dk1"/>
              </a:buClr>
              <a:buSzPts val="13440"/>
              <a:buNone/>
              <a:defRPr sz="13439" b="0" i="0">
                <a:latin typeface="Roboto Condensed"/>
                <a:ea typeface="Roboto Condensed"/>
                <a:cs typeface="Roboto Condensed"/>
                <a:sym typeface="Roboto Condensed"/>
              </a:defRPr>
            </a:lvl1pPr>
            <a:lvl2pPr marL="914400" lvl="1" indent="-342900" algn="l">
              <a:lnSpc>
                <a:spcPct val="100000"/>
              </a:lnSpc>
              <a:spcBef>
                <a:spcPts val="2100"/>
              </a:spcBef>
              <a:spcAft>
                <a:spcPts val="0"/>
              </a:spcAft>
              <a:buClr>
                <a:schemeClr val="dk1"/>
              </a:buClr>
              <a:buSzPts val="1800"/>
              <a:buChar char="•"/>
              <a:defRPr/>
            </a:lvl2pPr>
            <a:lvl3pPr marL="1371600" lvl="2" indent="-342900" algn="l">
              <a:lnSpc>
                <a:spcPct val="100000"/>
              </a:lnSpc>
              <a:spcBef>
                <a:spcPts val="2100"/>
              </a:spcBef>
              <a:spcAft>
                <a:spcPts val="0"/>
              </a:spcAft>
              <a:buClr>
                <a:schemeClr val="dk1"/>
              </a:buClr>
              <a:buSzPts val="1800"/>
              <a:buChar char="•"/>
              <a:defRPr/>
            </a:lvl3pPr>
            <a:lvl4pPr marL="1828800" lvl="3" indent="-342900" algn="l">
              <a:lnSpc>
                <a:spcPct val="100000"/>
              </a:lnSpc>
              <a:spcBef>
                <a:spcPts val="2100"/>
              </a:spcBef>
              <a:spcAft>
                <a:spcPts val="0"/>
              </a:spcAft>
              <a:buClr>
                <a:schemeClr val="dk1"/>
              </a:buClr>
              <a:buSzPts val="1800"/>
              <a:buChar char="•"/>
              <a:defRPr/>
            </a:lvl4pPr>
            <a:lvl5pPr marL="2286000" lvl="4" indent="-342900" algn="l">
              <a:lnSpc>
                <a:spcPct val="100000"/>
              </a:lnSpc>
              <a:spcBef>
                <a:spcPts val="2100"/>
              </a:spcBef>
              <a:spcAft>
                <a:spcPts val="0"/>
              </a:spcAft>
              <a:buClr>
                <a:schemeClr val="dk1"/>
              </a:buClr>
              <a:buSzPts val="1800"/>
              <a:buChar char="•"/>
              <a:defRPr/>
            </a:lvl5pPr>
            <a:lvl6pPr marL="2743200" lvl="5" indent="-342900" algn="l">
              <a:lnSpc>
                <a:spcPct val="90000"/>
              </a:lnSpc>
              <a:spcBef>
                <a:spcPts val="2100"/>
              </a:spcBef>
              <a:spcAft>
                <a:spcPts val="0"/>
              </a:spcAft>
              <a:buClr>
                <a:schemeClr val="dk1"/>
              </a:buClr>
              <a:buSzPts val="1800"/>
              <a:buChar char="•"/>
              <a:defRPr/>
            </a:lvl6pPr>
            <a:lvl7pPr marL="3200400" lvl="6" indent="-342900" algn="l">
              <a:lnSpc>
                <a:spcPct val="90000"/>
              </a:lnSpc>
              <a:spcBef>
                <a:spcPts val="2100"/>
              </a:spcBef>
              <a:spcAft>
                <a:spcPts val="0"/>
              </a:spcAft>
              <a:buClr>
                <a:schemeClr val="dk1"/>
              </a:buClr>
              <a:buSzPts val="1800"/>
              <a:buChar char="•"/>
              <a:defRPr/>
            </a:lvl7pPr>
            <a:lvl8pPr marL="3657600" lvl="7" indent="-342900" algn="l">
              <a:lnSpc>
                <a:spcPct val="90000"/>
              </a:lnSpc>
              <a:spcBef>
                <a:spcPts val="2100"/>
              </a:spcBef>
              <a:spcAft>
                <a:spcPts val="0"/>
              </a:spcAft>
              <a:buClr>
                <a:schemeClr val="dk1"/>
              </a:buClr>
              <a:buSzPts val="1800"/>
              <a:buChar char="•"/>
              <a:defRPr/>
            </a:lvl8pPr>
            <a:lvl9pPr marL="4114800" lvl="8" indent="-342900" algn="l">
              <a:lnSpc>
                <a:spcPct val="90000"/>
              </a:lnSpc>
              <a:spcBef>
                <a:spcPts val="2100"/>
              </a:spcBef>
              <a:spcAft>
                <a:spcPts val="0"/>
              </a:spcAft>
              <a:buClr>
                <a:schemeClr val="dk1"/>
              </a:buClr>
              <a:buSzPts val="1800"/>
              <a:buChar char="•"/>
              <a:defRPr/>
            </a:lvl9pPr>
          </a:lstStyle>
          <a:p>
            <a:endParaRPr/>
          </a:p>
        </p:txBody>
      </p:sp>
      <p:sp>
        <p:nvSpPr>
          <p:cNvPr id="345" name="Google Shape;345;p50"/>
          <p:cNvSpPr txBox="1">
            <a:spLocks noGrp="1"/>
          </p:cNvSpPr>
          <p:nvPr>
            <p:ph type="body" idx="3"/>
          </p:nvPr>
        </p:nvSpPr>
        <p:spPr>
          <a:xfrm>
            <a:off x="28836940" y="11010902"/>
            <a:ext cx="18295620" cy="11338560"/>
          </a:xfrm>
          <a:prstGeom prst="rect">
            <a:avLst/>
          </a:prstGeom>
          <a:noFill/>
          <a:ln>
            <a:noFill/>
          </a:ln>
        </p:spPr>
        <p:txBody>
          <a:bodyPr spcFirstLastPara="1" wrap="square" lIns="91425" tIns="45700" rIns="91425" bIns="45700" anchor="ctr" anchorCtr="0">
            <a:normAutofit/>
          </a:bodyPr>
          <a:lstStyle>
            <a:lvl1pPr marL="457200" lvl="0" indent="-228600" algn="l">
              <a:lnSpc>
                <a:spcPct val="100000"/>
              </a:lnSpc>
              <a:spcBef>
                <a:spcPts val="4200"/>
              </a:spcBef>
              <a:spcAft>
                <a:spcPts val="0"/>
              </a:spcAft>
              <a:buClr>
                <a:schemeClr val="lt1"/>
              </a:buClr>
              <a:buSzPts val="7560"/>
              <a:buNone/>
              <a:defRPr sz="7560">
                <a:solidFill>
                  <a:schemeClr val="lt1"/>
                </a:solidFill>
              </a:defRPr>
            </a:lvl1pPr>
            <a:lvl2pPr marL="914400" lvl="1" indent="-342900" algn="l">
              <a:lnSpc>
                <a:spcPct val="100000"/>
              </a:lnSpc>
              <a:spcBef>
                <a:spcPts val="2100"/>
              </a:spcBef>
              <a:spcAft>
                <a:spcPts val="0"/>
              </a:spcAft>
              <a:buClr>
                <a:schemeClr val="dk1"/>
              </a:buClr>
              <a:buSzPts val="1800"/>
              <a:buChar char="•"/>
              <a:defRPr/>
            </a:lvl2pPr>
            <a:lvl3pPr marL="1371600" lvl="2" indent="-342900" algn="l">
              <a:lnSpc>
                <a:spcPct val="100000"/>
              </a:lnSpc>
              <a:spcBef>
                <a:spcPts val="2100"/>
              </a:spcBef>
              <a:spcAft>
                <a:spcPts val="0"/>
              </a:spcAft>
              <a:buClr>
                <a:schemeClr val="dk1"/>
              </a:buClr>
              <a:buSzPts val="1800"/>
              <a:buChar char="•"/>
              <a:defRPr/>
            </a:lvl3pPr>
            <a:lvl4pPr marL="1828800" lvl="3" indent="-342900" algn="l">
              <a:lnSpc>
                <a:spcPct val="100000"/>
              </a:lnSpc>
              <a:spcBef>
                <a:spcPts val="2100"/>
              </a:spcBef>
              <a:spcAft>
                <a:spcPts val="0"/>
              </a:spcAft>
              <a:buClr>
                <a:schemeClr val="dk1"/>
              </a:buClr>
              <a:buSzPts val="1800"/>
              <a:buChar char="•"/>
              <a:defRPr/>
            </a:lvl4pPr>
            <a:lvl5pPr marL="2286000" lvl="4" indent="-342900" algn="l">
              <a:lnSpc>
                <a:spcPct val="100000"/>
              </a:lnSpc>
              <a:spcBef>
                <a:spcPts val="2100"/>
              </a:spcBef>
              <a:spcAft>
                <a:spcPts val="0"/>
              </a:spcAft>
              <a:buClr>
                <a:schemeClr val="dk1"/>
              </a:buClr>
              <a:buSzPts val="1800"/>
              <a:buChar char="•"/>
              <a:defRPr/>
            </a:lvl5pPr>
            <a:lvl6pPr marL="2743200" lvl="5" indent="-342900" algn="l">
              <a:lnSpc>
                <a:spcPct val="90000"/>
              </a:lnSpc>
              <a:spcBef>
                <a:spcPts val="2100"/>
              </a:spcBef>
              <a:spcAft>
                <a:spcPts val="0"/>
              </a:spcAft>
              <a:buClr>
                <a:schemeClr val="dk1"/>
              </a:buClr>
              <a:buSzPts val="1800"/>
              <a:buChar char="•"/>
              <a:defRPr/>
            </a:lvl6pPr>
            <a:lvl7pPr marL="3200400" lvl="6" indent="-342900" algn="l">
              <a:lnSpc>
                <a:spcPct val="90000"/>
              </a:lnSpc>
              <a:spcBef>
                <a:spcPts val="2100"/>
              </a:spcBef>
              <a:spcAft>
                <a:spcPts val="0"/>
              </a:spcAft>
              <a:buClr>
                <a:schemeClr val="dk1"/>
              </a:buClr>
              <a:buSzPts val="1800"/>
              <a:buChar char="•"/>
              <a:defRPr/>
            </a:lvl7pPr>
            <a:lvl8pPr marL="3657600" lvl="7" indent="-342900" algn="l">
              <a:lnSpc>
                <a:spcPct val="90000"/>
              </a:lnSpc>
              <a:spcBef>
                <a:spcPts val="2100"/>
              </a:spcBef>
              <a:spcAft>
                <a:spcPts val="0"/>
              </a:spcAft>
              <a:buClr>
                <a:schemeClr val="dk1"/>
              </a:buClr>
              <a:buSzPts val="1800"/>
              <a:buChar char="•"/>
              <a:defRPr/>
            </a:lvl8pPr>
            <a:lvl9pPr marL="4114800" lvl="8" indent="-342900" algn="l">
              <a:lnSpc>
                <a:spcPct val="90000"/>
              </a:lnSpc>
              <a:spcBef>
                <a:spcPts val="2100"/>
              </a:spcBef>
              <a:spcAft>
                <a:spcPts val="0"/>
              </a:spcAft>
              <a:buClr>
                <a:schemeClr val="dk1"/>
              </a:buClr>
              <a:buSzPts val="1800"/>
              <a:buChar char="•"/>
              <a:defRPr/>
            </a:lvl9pPr>
          </a:lstStyle>
          <a:p>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346"/>
        <p:cNvGrpSpPr/>
        <p:nvPr/>
      </p:nvGrpSpPr>
      <p:grpSpPr>
        <a:xfrm>
          <a:off x="0" y="0"/>
          <a:ext cx="0" cy="0"/>
          <a:chOff x="0" y="0"/>
          <a:chExt cx="0" cy="0"/>
        </a:xfrm>
      </p:grpSpPr>
      <p:sp>
        <p:nvSpPr>
          <p:cNvPr id="347" name="Google Shape;347;p51"/>
          <p:cNvSpPr/>
          <p:nvPr/>
        </p:nvSpPr>
        <p:spPr>
          <a:xfrm>
            <a:off x="0" y="5"/>
            <a:ext cx="51206400" cy="21945600"/>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2260" b="0" i="0">
              <a:solidFill>
                <a:schemeClr val="lt1"/>
              </a:solidFill>
              <a:latin typeface="Source Sans Pro"/>
              <a:ea typeface="Source Sans Pro"/>
              <a:cs typeface="Source Sans Pro"/>
              <a:sym typeface="Source Sans Pro"/>
            </a:endParaRPr>
          </a:p>
        </p:txBody>
      </p:sp>
      <p:cxnSp>
        <p:nvCxnSpPr>
          <p:cNvPr id="348" name="Google Shape;348;p51"/>
          <p:cNvCxnSpPr/>
          <p:nvPr/>
        </p:nvCxnSpPr>
        <p:spPr>
          <a:xfrm>
            <a:off x="3634115" y="29493509"/>
            <a:ext cx="17113845" cy="0"/>
          </a:xfrm>
          <a:prstGeom prst="straightConnector1">
            <a:avLst/>
          </a:prstGeom>
          <a:noFill/>
          <a:ln w="50800" cap="rnd" cmpd="sng">
            <a:solidFill>
              <a:schemeClr val="accent3"/>
            </a:solidFill>
            <a:prstDash val="solid"/>
            <a:round/>
            <a:headEnd type="none" w="sm" len="sm"/>
            <a:tailEnd type="none" w="sm" len="sm"/>
          </a:ln>
        </p:spPr>
      </p:cxnSp>
      <p:sp>
        <p:nvSpPr>
          <p:cNvPr id="349" name="Google Shape;349;p51"/>
          <p:cNvSpPr/>
          <p:nvPr/>
        </p:nvSpPr>
        <p:spPr>
          <a:xfrm>
            <a:off x="5956003" y="1751487"/>
            <a:ext cx="38339708" cy="22931222"/>
          </a:xfrm>
          <a:prstGeom prst="roundRect">
            <a:avLst>
              <a:gd name="adj" fmla="val 6109"/>
            </a:avLst>
          </a:prstGeom>
          <a:noFill/>
          <a:ln w="508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2260" b="0" i="0">
              <a:solidFill>
                <a:schemeClr val="lt1"/>
              </a:solidFill>
              <a:latin typeface="Source Sans Pro"/>
              <a:ea typeface="Source Sans Pro"/>
              <a:cs typeface="Source Sans Pro"/>
              <a:sym typeface="Source Sans Pro"/>
            </a:endParaRPr>
          </a:p>
        </p:txBody>
      </p:sp>
      <p:pic>
        <p:nvPicPr>
          <p:cNvPr id="350" name="Google Shape;350;p51" descr="A close up of a logo&#10;&#10;Description automatically generated"/>
          <p:cNvPicPr preferRelativeResize="0"/>
          <p:nvPr/>
        </p:nvPicPr>
        <p:blipFill rotWithShape="1">
          <a:blip r:embed="rId2">
            <a:alphaModFix/>
          </a:blip>
          <a:srcRect/>
          <a:stretch/>
        </p:blipFill>
        <p:spPr>
          <a:xfrm flipH="1">
            <a:off x="1759025" y="1751489"/>
            <a:ext cx="5810881" cy="6641006"/>
          </a:xfrm>
          <a:prstGeom prst="rect">
            <a:avLst/>
          </a:prstGeom>
          <a:noFill/>
          <a:ln>
            <a:noFill/>
          </a:ln>
        </p:spPr>
      </p:pic>
      <p:sp>
        <p:nvSpPr>
          <p:cNvPr id="351" name="Google Shape;351;p51"/>
          <p:cNvSpPr txBox="1">
            <a:spLocks noGrp="1"/>
          </p:cNvSpPr>
          <p:nvPr>
            <p:ph type="body" idx="1"/>
          </p:nvPr>
        </p:nvSpPr>
        <p:spPr>
          <a:xfrm>
            <a:off x="8207697" y="3424891"/>
            <a:ext cx="33964245" cy="17400576"/>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4200"/>
              </a:spcBef>
              <a:spcAft>
                <a:spcPts val="0"/>
              </a:spcAft>
              <a:buClr>
                <a:schemeClr val="lt1"/>
              </a:buClr>
              <a:buSzPts val="15120"/>
              <a:buNone/>
              <a:defRPr sz="15120" i="1">
                <a:solidFill>
                  <a:schemeClr val="lt1"/>
                </a:solidFill>
              </a:defRPr>
            </a:lvl1pPr>
            <a:lvl2pPr marL="914400" lvl="1" indent="-342900" algn="l">
              <a:lnSpc>
                <a:spcPct val="100000"/>
              </a:lnSpc>
              <a:spcBef>
                <a:spcPts val="2100"/>
              </a:spcBef>
              <a:spcAft>
                <a:spcPts val="0"/>
              </a:spcAft>
              <a:buClr>
                <a:schemeClr val="dk1"/>
              </a:buClr>
              <a:buSzPts val="1800"/>
              <a:buChar char="•"/>
              <a:defRPr/>
            </a:lvl2pPr>
            <a:lvl3pPr marL="1371600" lvl="2" indent="-342900" algn="l">
              <a:lnSpc>
                <a:spcPct val="100000"/>
              </a:lnSpc>
              <a:spcBef>
                <a:spcPts val="2100"/>
              </a:spcBef>
              <a:spcAft>
                <a:spcPts val="0"/>
              </a:spcAft>
              <a:buClr>
                <a:schemeClr val="dk1"/>
              </a:buClr>
              <a:buSzPts val="1800"/>
              <a:buChar char="•"/>
              <a:defRPr/>
            </a:lvl3pPr>
            <a:lvl4pPr marL="1828800" lvl="3" indent="-342900" algn="l">
              <a:lnSpc>
                <a:spcPct val="100000"/>
              </a:lnSpc>
              <a:spcBef>
                <a:spcPts val="2100"/>
              </a:spcBef>
              <a:spcAft>
                <a:spcPts val="0"/>
              </a:spcAft>
              <a:buClr>
                <a:schemeClr val="dk1"/>
              </a:buClr>
              <a:buSzPts val="1800"/>
              <a:buChar char="•"/>
              <a:defRPr/>
            </a:lvl4pPr>
            <a:lvl5pPr marL="2286000" lvl="4" indent="-342900" algn="l">
              <a:lnSpc>
                <a:spcPct val="100000"/>
              </a:lnSpc>
              <a:spcBef>
                <a:spcPts val="2100"/>
              </a:spcBef>
              <a:spcAft>
                <a:spcPts val="0"/>
              </a:spcAft>
              <a:buClr>
                <a:schemeClr val="dk1"/>
              </a:buClr>
              <a:buSzPts val="1800"/>
              <a:buChar char="•"/>
              <a:defRPr/>
            </a:lvl5pPr>
            <a:lvl6pPr marL="2743200" lvl="5" indent="-342900" algn="l">
              <a:lnSpc>
                <a:spcPct val="90000"/>
              </a:lnSpc>
              <a:spcBef>
                <a:spcPts val="2100"/>
              </a:spcBef>
              <a:spcAft>
                <a:spcPts val="0"/>
              </a:spcAft>
              <a:buClr>
                <a:schemeClr val="dk1"/>
              </a:buClr>
              <a:buSzPts val="1800"/>
              <a:buChar char="•"/>
              <a:defRPr/>
            </a:lvl6pPr>
            <a:lvl7pPr marL="3200400" lvl="6" indent="-342900" algn="l">
              <a:lnSpc>
                <a:spcPct val="90000"/>
              </a:lnSpc>
              <a:spcBef>
                <a:spcPts val="2100"/>
              </a:spcBef>
              <a:spcAft>
                <a:spcPts val="0"/>
              </a:spcAft>
              <a:buClr>
                <a:schemeClr val="dk1"/>
              </a:buClr>
              <a:buSzPts val="1800"/>
              <a:buChar char="•"/>
              <a:defRPr/>
            </a:lvl7pPr>
            <a:lvl8pPr marL="3657600" lvl="7" indent="-342900" algn="l">
              <a:lnSpc>
                <a:spcPct val="90000"/>
              </a:lnSpc>
              <a:spcBef>
                <a:spcPts val="2100"/>
              </a:spcBef>
              <a:spcAft>
                <a:spcPts val="0"/>
              </a:spcAft>
              <a:buClr>
                <a:schemeClr val="dk1"/>
              </a:buClr>
              <a:buSzPts val="1800"/>
              <a:buChar char="•"/>
              <a:defRPr/>
            </a:lvl8pPr>
            <a:lvl9pPr marL="4114800" lvl="8" indent="-342900" algn="l">
              <a:lnSpc>
                <a:spcPct val="90000"/>
              </a:lnSpc>
              <a:spcBef>
                <a:spcPts val="2100"/>
              </a:spcBef>
              <a:spcAft>
                <a:spcPts val="0"/>
              </a:spcAft>
              <a:buClr>
                <a:schemeClr val="dk1"/>
              </a:buClr>
              <a:buSzPts val="1800"/>
              <a:buChar char="•"/>
              <a:defRPr/>
            </a:lvl9pPr>
          </a:lstStyle>
          <a:p>
            <a:endParaRPr/>
          </a:p>
        </p:txBody>
      </p:sp>
      <p:sp>
        <p:nvSpPr>
          <p:cNvPr id="352" name="Google Shape;352;p51"/>
          <p:cNvSpPr txBox="1">
            <a:spLocks noGrp="1"/>
          </p:cNvSpPr>
          <p:nvPr>
            <p:ph type="body" idx="2"/>
          </p:nvPr>
        </p:nvSpPr>
        <p:spPr>
          <a:xfrm>
            <a:off x="3633790" y="26250902"/>
            <a:ext cx="17115470" cy="2491738"/>
          </a:xfrm>
          <a:prstGeom prst="rect">
            <a:avLst/>
          </a:prstGeom>
          <a:noFill/>
          <a:ln>
            <a:noFill/>
          </a:ln>
        </p:spPr>
        <p:txBody>
          <a:bodyPr spcFirstLastPara="1" wrap="square" lIns="91425" tIns="45700" rIns="91425" bIns="45700" anchor="ctr" anchorCtr="0">
            <a:noAutofit/>
          </a:bodyPr>
          <a:lstStyle>
            <a:lvl1pPr marL="457200" lvl="0" indent="-228600" algn="l">
              <a:lnSpc>
                <a:spcPct val="100000"/>
              </a:lnSpc>
              <a:spcBef>
                <a:spcPts val="4200"/>
              </a:spcBef>
              <a:spcAft>
                <a:spcPts val="0"/>
              </a:spcAft>
              <a:buClr>
                <a:schemeClr val="accent3"/>
              </a:buClr>
              <a:buSzPts val="10080"/>
              <a:buNone/>
              <a:defRPr sz="10080" b="1">
                <a:solidFill>
                  <a:schemeClr val="accent3"/>
                </a:solidFill>
              </a:defRPr>
            </a:lvl1pPr>
            <a:lvl2pPr marL="914400" lvl="1" indent="-342900" algn="l">
              <a:lnSpc>
                <a:spcPct val="100000"/>
              </a:lnSpc>
              <a:spcBef>
                <a:spcPts val="2100"/>
              </a:spcBef>
              <a:spcAft>
                <a:spcPts val="0"/>
              </a:spcAft>
              <a:buClr>
                <a:schemeClr val="dk1"/>
              </a:buClr>
              <a:buSzPts val="1800"/>
              <a:buChar char="•"/>
              <a:defRPr/>
            </a:lvl2pPr>
            <a:lvl3pPr marL="1371600" lvl="2" indent="-342900" algn="l">
              <a:lnSpc>
                <a:spcPct val="100000"/>
              </a:lnSpc>
              <a:spcBef>
                <a:spcPts val="2100"/>
              </a:spcBef>
              <a:spcAft>
                <a:spcPts val="0"/>
              </a:spcAft>
              <a:buClr>
                <a:schemeClr val="dk1"/>
              </a:buClr>
              <a:buSzPts val="1800"/>
              <a:buChar char="•"/>
              <a:defRPr/>
            </a:lvl3pPr>
            <a:lvl4pPr marL="1828800" lvl="3" indent="-342900" algn="l">
              <a:lnSpc>
                <a:spcPct val="100000"/>
              </a:lnSpc>
              <a:spcBef>
                <a:spcPts val="2100"/>
              </a:spcBef>
              <a:spcAft>
                <a:spcPts val="0"/>
              </a:spcAft>
              <a:buClr>
                <a:schemeClr val="dk1"/>
              </a:buClr>
              <a:buSzPts val="1800"/>
              <a:buChar char="•"/>
              <a:defRPr/>
            </a:lvl4pPr>
            <a:lvl5pPr marL="2286000" lvl="4" indent="-342900" algn="l">
              <a:lnSpc>
                <a:spcPct val="100000"/>
              </a:lnSpc>
              <a:spcBef>
                <a:spcPts val="2100"/>
              </a:spcBef>
              <a:spcAft>
                <a:spcPts val="0"/>
              </a:spcAft>
              <a:buClr>
                <a:schemeClr val="dk1"/>
              </a:buClr>
              <a:buSzPts val="1800"/>
              <a:buChar char="•"/>
              <a:defRPr/>
            </a:lvl5pPr>
            <a:lvl6pPr marL="2743200" lvl="5" indent="-342900" algn="l">
              <a:lnSpc>
                <a:spcPct val="90000"/>
              </a:lnSpc>
              <a:spcBef>
                <a:spcPts val="2100"/>
              </a:spcBef>
              <a:spcAft>
                <a:spcPts val="0"/>
              </a:spcAft>
              <a:buClr>
                <a:schemeClr val="dk1"/>
              </a:buClr>
              <a:buSzPts val="1800"/>
              <a:buChar char="•"/>
              <a:defRPr/>
            </a:lvl6pPr>
            <a:lvl7pPr marL="3200400" lvl="6" indent="-342900" algn="l">
              <a:lnSpc>
                <a:spcPct val="90000"/>
              </a:lnSpc>
              <a:spcBef>
                <a:spcPts val="2100"/>
              </a:spcBef>
              <a:spcAft>
                <a:spcPts val="0"/>
              </a:spcAft>
              <a:buClr>
                <a:schemeClr val="dk1"/>
              </a:buClr>
              <a:buSzPts val="1800"/>
              <a:buChar char="•"/>
              <a:defRPr/>
            </a:lvl7pPr>
            <a:lvl8pPr marL="3657600" lvl="7" indent="-342900" algn="l">
              <a:lnSpc>
                <a:spcPct val="90000"/>
              </a:lnSpc>
              <a:spcBef>
                <a:spcPts val="2100"/>
              </a:spcBef>
              <a:spcAft>
                <a:spcPts val="0"/>
              </a:spcAft>
              <a:buClr>
                <a:schemeClr val="dk1"/>
              </a:buClr>
              <a:buSzPts val="1800"/>
              <a:buChar char="•"/>
              <a:defRPr/>
            </a:lvl8pPr>
            <a:lvl9pPr marL="4114800" lvl="8" indent="-342900" algn="l">
              <a:lnSpc>
                <a:spcPct val="90000"/>
              </a:lnSpc>
              <a:spcBef>
                <a:spcPts val="2100"/>
              </a:spcBef>
              <a:spcAft>
                <a:spcPts val="0"/>
              </a:spcAft>
              <a:buClr>
                <a:schemeClr val="dk1"/>
              </a:buClr>
              <a:buSzPts val="1800"/>
              <a:buChar char="•"/>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_01">
  <p:cSld name="Blank_01">
    <p:bg>
      <p:bgPr>
        <a:solidFill>
          <a:srgbClr val="FFFFFF"/>
        </a:solidFill>
        <a:effectLst/>
      </p:bgPr>
    </p:bg>
    <p:spTree>
      <p:nvGrpSpPr>
        <p:cNvPr id="1" name="Shape 33"/>
        <p:cNvGrpSpPr/>
        <p:nvPr/>
      </p:nvGrpSpPr>
      <p:grpSpPr>
        <a:xfrm>
          <a:off x="0" y="0"/>
          <a:ext cx="0" cy="0"/>
          <a:chOff x="0" y="0"/>
          <a:chExt cx="0" cy="0"/>
        </a:xfrm>
      </p:grpSpPr>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Thank You">
  <p:cSld name="Thank You">
    <p:spTree>
      <p:nvGrpSpPr>
        <p:cNvPr id="1" name="Shape 353"/>
        <p:cNvGrpSpPr/>
        <p:nvPr/>
      </p:nvGrpSpPr>
      <p:grpSpPr>
        <a:xfrm>
          <a:off x="0" y="0"/>
          <a:ext cx="0" cy="0"/>
          <a:chOff x="0" y="0"/>
          <a:chExt cx="0" cy="0"/>
        </a:xfrm>
      </p:grpSpPr>
      <p:sp>
        <p:nvSpPr>
          <p:cNvPr id="354" name="Google Shape;354;p52"/>
          <p:cNvSpPr/>
          <p:nvPr/>
        </p:nvSpPr>
        <p:spPr>
          <a:xfrm>
            <a:off x="40606056" y="0"/>
            <a:ext cx="10600351" cy="32918400"/>
          </a:xfrm>
          <a:prstGeom prst="rect">
            <a:avLst/>
          </a:prstGeom>
          <a:gradFill>
            <a:gsLst>
              <a:gs pos="0">
                <a:schemeClr val="accent5"/>
              </a:gs>
              <a:gs pos="100000">
                <a:srgbClr val="1E6C6F"/>
              </a:gs>
            </a:gsLst>
            <a:lin ang="27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2260" b="0" i="0">
              <a:solidFill>
                <a:schemeClr val="lt1"/>
              </a:solidFill>
              <a:latin typeface="Source Sans Pro"/>
              <a:ea typeface="Source Sans Pro"/>
              <a:cs typeface="Source Sans Pro"/>
              <a:sym typeface="Source Sans Pro"/>
            </a:endParaRPr>
          </a:p>
        </p:txBody>
      </p:sp>
      <p:pic>
        <p:nvPicPr>
          <p:cNvPr id="355" name="Google Shape;355;p52" descr="A close up of a logo&#10;&#10;Description automatically generated"/>
          <p:cNvPicPr preferRelativeResize="0"/>
          <p:nvPr/>
        </p:nvPicPr>
        <p:blipFill rotWithShape="1">
          <a:blip r:embed="rId2">
            <a:alphaModFix/>
          </a:blip>
          <a:srcRect/>
          <a:stretch/>
        </p:blipFill>
        <p:spPr>
          <a:xfrm>
            <a:off x="4576524" y="26937137"/>
            <a:ext cx="8798206" cy="3209074"/>
          </a:xfrm>
          <a:prstGeom prst="rect">
            <a:avLst/>
          </a:prstGeom>
          <a:noFill/>
          <a:ln>
            <a:noFill/>
          </a:ln>
        </p:spPr>
      </p:pic>
      <p:pic>
        <p:nvPicPr>
          <p:cNvPr id="356" name="Google Shape;356;p52"/>
          <p:cNvPicPr preferRelativeResize="0"/>
          <p:nvPr/>
        </p:nvPicPr>
        <p:blipFill rotWithShape="1">
          <a:blip r:embed="rId3">
            <a:alphaModFix/>
          </a:blip>
          <a:srcRect/>
          <a:stretch/>
        </p:blipFill>
        <p:spPr>
          <a:xfrm>
            <a:off x="15885899" y="26804448"/>
            <a:ext cx="8798278" cy="3628608"/>
          </a:xfrm>
          <a:prstGeom prst="rect">
            <a:avLst/>
          </a:prstGeom>
          <a:noFill/>
          <a:ln>
            <a:noFill/>
          </a:ln>
        </p:spPr>
      </p:pic>
      <p:cxnSp>
        <p:nvCxnSpPr>
          <p:cNvPr id="357" name="Google Shape;357;p52"/>
          <p:cNvCxnSpPr/>
          <p:nvPr/>
        </p:nvCxnSpPr>
        <p:spPr>
          <a:xfrm>
            <a:off x="2388590" y="3161808"/>
            <a:ext cx="0" cy="26594784"/>
          </a:xfrm>
          <a:prstGeom prst="straightConnector1">
            <a:avLst/>
          </a:prstGeom>
          <a:noFill/>
          <a:ln w="50800" cap="rnd" cmpd="sng">
            <a:solidFill>
              <a:srgbClr val="14484A"/>
            </a:solidFill>
            <a:prstDash val="solid"/>
            <a:round/>
            <a:headEnd type="none" w="sm" len="sm"/>
            <a:tailEnd type="none" w="sm" len="sm"/>
          </a:ln>
        </p:spPr>
      </p:cxnSp>
      <p:sp>
        <p:nvSpPr>
          <p:cNvPr id="358" name="Google Shape;358;p52"/>
          <p:cNvSpPr txBox="1">
            <a:spLocks noGrp="1"/>
          </p:cNvSpPr>
          <p:nvPr>
            <p:ph type="body" idx="1"/>
          </p:nvPr>
        </p:nvSpPr>
        <p:spPr>
          <a:xfrm>
            <a:off x="4816991" y="4047118"/>
            <a:ext cx="19867096" cy="4989307"/>
          </a:xfrm>
          <a:prstGeom prst="rect">
            <a:avLst/>
          </a:prstGeom>
          <a:noFill/>
          <a:ln>
            <a:noFill/>
          </a:ln>
        </p:spPr>
        <p:txBody>
          <a:bodyPr spcFirstLastPara="1" wrap="square" lIns="91425" tIns="45700" rIns="91425" bIns="45700" anchor="ctr" anchorCtr="0">
            <a:noAutofit/>
          </a:bodyPr>
          <a:lstStyle>
            <a:lvl1pPr marL="457200" lvl="0" indent="-228600" algn="l">
              <a:lnSpc>
                <a:spcPct val="100000"/>
              </a:lnSpc>
              <a:spcBef>
                <a:spcPts val="4200"/>
              </a:spcBef>
              <a:spcAft>
                <a:spcPts val="0"/>
              </a:spcAft>
              <a:buClr>
                <a:schemeClr val="accent3"/>
              </a:buClr>
              <a:buSzPts val="15120"/>
              <a:buNone/>
              <a:defRPr sz="15120" b="1">
                <a:solidFill>
                  <a:schemeClr val="accent3"/>
                </a:solidFill>
              </a:defRPr>
            </a:lvl1pPr>
            <a:lvl2pPr marL="914400" lvl="1" indent="-342900" algn="l">
              <a:lnSpc>
                <a:spcPct val="100000"/>
              </a:lnSpc>
              <a:spcBef>
                <a:spcPts val="2100"/>
              </a:spcBef>
              <a:spcAft>
                <a:spcPts val="0"/>
              </a:spcAft>
              <a:buClr>
                <a:schemeClr val="dk1"/>
              </a:buClr>
              <a:buSzPts val="1800"/>
              <a:buChar char="•"/>
              <a:defRPr/>
            </a:lvl2pPr>
            <a:lvl3pPr marL="1371600" lvl="2" indent="-342900" algn="l">
              <a:lnSpc>
                <a:spcPct val="100000"/>
              </a:lnSpc>
              <a:spcBef>
                <a:spcPts val="2100"/>
              </a:spcBef>
              <a:spcAft>
                <a:spcPts val="0"/>
              </a:spcAft>
              <a:buClr>
                <a:schemeClr val="dk1"/>
              </a:buClr>
              <a:buSzPts val="1800"/>
              <a:buChar char="•"/>
              <a:defRPr/>
            </a:lvl3pPr>
            <a:lvl4pPr marL="1828800" lvl="3" indent="-342900" algn="l">
              <a:lnSpc>
                <a:spcPct val="100000"/>
              </a:lnSpc>
              <a:spcBef>
                <a:spcPts val="2100"/>
              </a:spcBef>
              <a:spcAft>
                <a:spcPts val="0"/>
              </a:spcAft>
              <a:buClr>
                <a:schemeClr val="dk1"/>
              </a:buClr>
              <a:buSzPts val="1800"/>
              <a:buChar char="•"/>
              <a:defRPr/>
            </a:lvl4pPr>
            <a:lvl5pPr marL="2286000" lvl="4" indent="-342900" algn="l">
              <a:lnSpc>
                <a:spcPct val="100000"/>
              </a:lnSpc>
              <a:spcBef>
                <a:spcPts val="2100"/>
              </a:spcBef>
              <a:spcAft>
                <a:spcPts val="0"/>
              </a:spcAft>
              <a:buClr>
                <a:schemeClr val="dk1"/>
              </a:buClr>
              <a:buSzPts val="1800"/>
              <a:buChar char="•"/>
              <a:defRPr/>
            </a:lvl5pPr>
            <a:lvl6pPr marL="2743200" lvl="5" indent="-342900" algn="l">
              <a:lnSpc>
                <a:spcPct val="90000"/>
              </a:lnSpc>
              <a:spcBef>
                <a:spcPts val="2100"/>
              </a:spcBef>
              <a:spcAft>
                <a:spcPts val="0"/>
              </a:spcAft>
              <a:buClr>
                <a:schemeClr val="dk1"/>
              </a:buClr>
              <a:buSzPts val="1800"/>
              <a:buChar char="•"/>
              <a:defRPr/>
            </a:lvl6pPr>
            <a:lvl7pPr marL="3200400" lvl="6" indent="-342900" algn="l">
              <a:lnSpc>
                <a:spcPct val="90000"/>
              </a:lnSpc>
              <a:spcBef>
                <a:spcPts val="2100"/>
              </a:spcBef>
              <a:spcAft>
                <a:spcPts val="0"/>
              </a:spcAft>
              <a:buClr>
                <a:schemeClr val="dk1"/>
              </a:buClr>
              <a:buSzPts val="1800"/>
              <a:buChar char="•"/>
              <a:defRPr/>
            </a:lvl7pPr>
            <a:lvl8pPr marL="3657600" lvl="7" indent="-342900" algn="l">
              <a:lnSpc>
                <a:spcPct val="90000"/>
              </a:lnSpc>
              <a:spcBef>
                <a:spcPts val="2100"/>
              </a:spcBef>
              <a:spcAft>
                <a:spcPts val="0"/>
              </a:spcAft>
              <a:buClr>
                <a:schemeClr val="dk1"/>
              </a:buClr>
              <a:buSzPts val="1800"/>
              <a:buChar char="•"/>
              <a:defRPr/>
            </a:lvl8pPr>
            <a:lvl9pPr marL="4114800" lvl="8" indent="-342900" algn="l">
              <a:lnSpc>
                <a:spcPct val="90000"/>
              </a:lnSpc>
              <a:spcBef>
                <a:spcPts val="2100"/>
              </a:spcBef>
              <a:spcAft>
                <a:spcPts val="0"/>
              </a:spcAft>
              <a:buClr>
                <a:schemeClr val="dk1"/>
              </a:buClr>
              <a:buSzPts val="1800"/>
              <a:buChar char="•"/>
              <a:defRPr/>
            </a:lvl9pPr>
          </a:lstStyle>
          <a:p>
            <a:endParaRPr/>
          </a:p>
        </p:txBody>
      </p:sp>
      <p:sp>
        <p:nvSpPr>
          <p:cNvPr id="359" name="Google Shape;359;p52"/>
          <p:cNvSpPr txBox="1">
            <a:spLocks noGrp="1"/>
          </p:cNvSpPr>
          <p:nvPr>
            <p:ph type="body" idx="2"/>
          </p:nvPr>
        </p:nvSpPr>
        <p:spPr>
          <a:xfrm>
            <a:off x="4816993" y="9727155"/>
            <a:ext cx="19867092" cy="14154830"/>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4200"/>
              </a:spcBef>
              <a:spcAft>
                <a:spcPts val="0"/>
              </a:spcAft>
              <a:buClr>
                <a:schemeClr val="dk1"/>
              </a:buClr>
              <a:buSzPts val="5880"/>
              <a:buNone/>
              <a:defRPr sz="5880" b="0">
                <a:solidFill>
                  <a:schemeClr val="dk1"/>
                </a:solidFill>
              </a:defRPr>
            </a:lvl1pPr>
            <a:lvl2pPr marL="914400" lvl="1" indent="-342900" algn="l">
              <a:lnSpc>
                <a:spcPct val="100000"/>
              </a:lnSpc>
              <a:spcBef>
                <a:spcPts val="2100"/>
              </a:spcBef>
              <a:spcAft>
                <a:spcPts val="0"/>
              </a:spcAft>
              <a:buClr>
                <a:schemeClr val="dk1"/>
              </a:buClr>
              <a:buSzPts val="1800"/>
              <a:buChar char="•"/>
              <a:defRPr/>
            </a:lvl2pPr>
            <a:lvl3pPr marL="1371600" lvl="2" indent="-342900" algn="l">
              <a:lnSpc>
                <a:spcPct val="100000"/>
              </a:lnSpc>
              <a:spcBef>
                <a:spcPts val="2100"/>
              </a:spcBef>
              <a:spcAft>
                <a:spcPts val="0"/>
              </a:spcAft>
              <a:buClr>
                <a:schemeClr val="dk1"/>
              </a:buClr>
              <a:buSzPts val="1800"/>
              <a:buChar char="•"/>
              <a:defRPr/>
            </a:lvl3pPr>
            <a:lvl4pPr marL="1828800" lvl="3" indent="-342900" algn="l">
              <a:lnSpc>
                <a:spcPct val="100000"/>
              </a:lnSpc>
              <a:spcBef>
                <a:spcPts val="2100"/>
              </a:spcBef>
              <a:spcAft>
                <a:spcPts val="0"/>
              </a:spcAft>
              <a:buClr>
                <a:schemeClr val="dk1"/>
              </a:buClr>
              <a:buSzPts val="1800"/>
              <a:buChar char="•"/>
              <a:defRPr/>
            </a:lvl4pPr>
            <a:lvl5pPr marL="2286000" lvl="4" indent="-342900" algn="l">
              <a:lnSpc>
                <a:spcPct val="100000"/>
              </a:lnSpc>
              <a:spcBef>
                <a:spcPts val="2100"/>
              </a:spcBef>
              <a:spcAft>
                <a:spcPts val="0"/>
              </a:spcAft>
              <a:buClr>
                <a:schemeClr val="dk1"/>
              </a:buClr>
              <a:buSzPts val="1800"/>
              <a:buChar char="•"/>
              <a:defRPr/>
            </a:lvl5pPr>
            <a:lvl6pPr marL="2743200" lvl="5" indent="-342900" algn="l">
              <a:lnSpc>
                <a:spcPct val="90000"/>
              </a:lnSpc>
              <a:spcBef>
                <a:spcPts val="2100"/>
              </a:spcBef>
              <a:spcAft>
                <a:spcPts val="0"/>
              </a:spcAft>
              <a:buClr>
                <a:schemeClr val="dk1"/>
              </a:buClr>
              <a:buSzPts val="1800"/>
              <a:buChar char="•"/>
              <a:defRPr/>
            </a:lvl6pPr>
            <a:lvl7pPr marL="3200400" lvl="6" indent="-342900" algn="l">
              <a:lnSpc>
                <a:spcPct val="90000"/>
              </a:lnSpc>
              <a:spcBef>
                <a:spcPts val="2100"/>
              </a:spcBef>
              <a:spcAft>
                <a:spcPts val="0"/>
              </a:spcAft>
              <a:buClr>
                <a:schemeClr val="dk1"/>
              </a:buClr>
              <a:buSzPts val="1800"/>
              <a:buChar char="•"/>
              <a:defRPr/>
            </a:lvl7pPr>
            <a:lvl8pPr marL="3657600" lvl="7" indent="-342900" algn="l">
              <a:lnSpc>
                <a:spcPct val="90000"/>
              </a:lnSpc>
              <a:spcBef>
                <a:spcPts val="2100"/>
              </a:spcBef>
              <a:spcAft>
                <a:spcPts val="0"/>
              </a:spcAft>
              <a:buClr>
                <a:schemeClr val="dk1"/>
              </a:buClr>
              <a:buSzPts val="1800"/>
              <a:buChar char="•"/>
              <a:defRPr/>
            </a:lvl8pPr>
            <a:lvl9pPr marL="4114800" lvl="8" indent="-342900" algn="l">
              <a:lnSpc>
                <a:spcPct val="90000"/>
              </a:lnSpc>
              <a:spcBef>
                <a:spcPts val="2100"/>
              </a:spcBef>
              <a:spcAft>
                <a:spcPts val="0"/>
              </a:spcAft>
              <a:buClr>
                <a:schemeClr val="dk1"/>
              </a:buClr>
              <a:buSzPts val="1800"/>
              <a:buChar char="•"/>
              <a:defRPr/>
            </a:lvl9pPr>
          </a:lstStyle>
          <a:p>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361"/>
        <p:cNvGrpSpPr/>
        <p:nvPr/>
      </p:nvGrpSpPr>
      <p:grpSpPr>
        <a:xfrm>
          <a:off x="0" y="0"/>
          <a:ext cx="0" cy="0"/>
          <a:chOff x="0" y="0"/>
          <a:chExt cx="0" cy="0"/>
        </a:xfrm>
      </p:grpSpPr>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362"/>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34"/>
        <p:cNvGrpSpPr/>
        <p:nvPr/>
      </p:nvGrpSpPr>
      <p:grpSpPr>
        <a:xfrm>
          <a:off x="0" y="0"/>
          <a:ext cx="0" cy="0"/>
          <a:chOff x="0" y="0"/>
          <a:chExt cx="0" cy="0"/>
        </a:xfrm>
      </p:grpSpPr>
      <p:sp>
        <p:nvSpPr>
          <p:cNvPr id="35" name="Google Shape;35;p8"/>
          <p:cNvSpPr txBox="1">
            <a:spLocks noGrp="1"/>
          </p:cNvSpPr>
          <p:nvPr>
            <p:ph type="title"/>
          </p:nvPr>
        </p:nvSpPr>
        <p:spPr>
          <a:xfrm>
            <a:off x="3520440" y="1752603"/>
            <a:ext cx="44165520" cy="636270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5120"/>
              <a:buFont typeface="Roboto Condensed"/>
              <a:buNone/>
              <a:defRPr sz="15120" b="0" i="0">
                <a:latin typeface="Roboto Condensed"/>
                <a:ea typeface="Roboto Condensed"/>
                <a:cs typeface="Roboto Condensed"/>
                <a:sym typeface="Roboto Condensed"/>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6" name="Google Shape;36;p8"/>
          <p:cNvSpPr txBox="1">
            <a:spLocks noGrp="1"/>
          </p:cNvSpPr>
          <p:nvPr>
            <p:ph type="body" idx="1"/>
          </p:nvPr>
        </p:nvSpPr>
        <p:spPr>
          <a:xfrm>
            <a:off x="3520440" y="8763000"/>
            <a:ext cx="44165520" cy="20886422"/>
          </a:xfrm>
          <a:prstGeom prst="rect">
            <a:avLst/>
          </a:prstGeom>
          <a:noFill/>
          <a:ln>
            <a:noFill/>
          </a:ln>
        </p:spPr>
        <p:txBody>
          <a:bodyPr spcFirstLastPara="1" wrap="square" lIns="91425" tIns="45700" rIns="91425" bIns="45700" anchor="t" anchorCtr="0">
            <a:normAutofit/>
          </a:bodyPr>
          <a:lstStyle>
            <a:lvl1pPr marL="457200" lvl="0" indent="-815339" algn="l">
              <a:lnSpc>
                <a:spcPct val="150000"/>
              </a:lnSpc>
              <a:spcBef>
                <a:spcPts val="4200"/>
              </a:spcBef>
              <a:spcAft>
                <a:spcPts val="0"/>
              </a:spcAft>
              <a:buClr>
                <a:schemeClr val="dk1"/>
              </a:buClr>
              <a:buSzPts val="9240"/>
              <a:buChar char="•"/>
              <a:defRPr b="0" i="0">
                <a:latin typeface="Source Sans Pro"/>
                <a:ea typeface="Source Sans Pro"/>
                <a:cs typeface="Source Sans Pro"/>
                <a:sym typeface="Source Sans Pro"/>
              </a:defRPr>
            </a:lvl1pPr>
            <a:lvl2pPr marL="914400" lvl="1" indent="-815339" algn="l">
              <a:lnSpc>
                <a:spcPct val="150000"/>
              </a:lnSpc>
              <a:spcBef>
                <a:spcPts val="2100"/>
              </a:spcBef>
              <a:spcAft>
                <a:spcPts val="0"/>
              </a:spcAft>
              <a:buClr>
                <a:schemeClr val="dk1"/>
              </a:buClr>
              <a:buSzPts val="9240"/>
              <a:buChar char="•"/>
              <a:defRPr b="0" i="0">
                <a:latin typeface="Source Sans Pro"/>
                <a:ea typeface="Source Sans Pro"/>
                <a:cs typeface="Source Sans Pro"/>
                <a:sym typeface="Source Sans Pro"/>
              </a:defRPr>
            </a:lvl2pPr>
            <a:lvl3pPr marL="1371600" lvl="2" indent="-762000" algn="l">
              <a:lnSpc>
                <a:spcPct val="150000"/>
              </a:lnSpc>
              <a:spcBef>
                <a:spcPts val="2100"/>
              </a:spcBef>
              <a:spcAft>
                <a:spcPts val="0"/>
              </a:spcAft>
              <a:buClr>
                <a:schemeClr val="dk1"/>
              </a:buClr>
              <a:buSzPts val="8400"/>
              <a:buChar char="•"/>
              <a:defRPr b="0" i="0">
                <a:latin typeface="Source Sans Pro"/>
                <a:ea typeface="Source Sans Pro"/>
                <a:cs typeface="Source Sans Pro"/>
                <a:sym typeface="Source Sans Pro"/>
              </a:defRPr>
            </a:lvl3pPr>
            <a:lvl4pPr marL="1828800" lvl="3" indent="-708660" algn="l">
              <a:lnSpc>
                <a:spcPct val="150000"/>
              </a:lnSpc>
              <a:spcBef>
                <a:spcPts val="2100"/>
              </a:spcBef>
              <a:spcAft>
                <a:spcPts val="0"/>
              </a:spcAft>
              <a:buClr>
                <a:schemeClr val="dk1"/>
              </a:buClr>
              <a:buSzPts val="7560"/>
              <a:buChar char="•"/>
              <a:defRPr b="0" i="0">
                <a:latin typeface="Source Sans Pro"/>
                <a:ea typeface="Source Sans Pro"/>
                <a:cs typeface="Source Sans Pro"/>
                <a:sym typeface="Source Sans Pro"/>
              </a:defRPr>
            </a:lvl4pPr>
            <a:lvl5pPr marL="2286000" lvl="4" indent="-708660" algn="l">
              <a:lnSpc>
                <a:spcPct val="150000"/>
              </a:lnSpc>
              <a:spcBef>
                <a:spcPts val="2100"/>
              </a:spcBef>
              <a:spcAft>
                <a:spcPts val="0"/>
              </a:spcAft>
              <a:buClr>
                <a:schemeClr val="dk1"/>
              </a:buClr>
              <a:buSzPts val="7560"/>
              <a:buChar char="•"/>
              <a:defRPr b="0" i="0">
                <a:latin typeface="Source Sans Pro"/>
                <a:ea typeface="Source Sans Pro"/>
                <a:cs typeface="Source Sans Pro"/>
                <a:sym typeface="Source Sans Pro"/>
              </a:defRPr>
            </a:lvl5pPr>
            <a:lvl6pPr marL="2743200" lvl="5" indent="-342900" algn="l">
              <a:lnSpc>
                <a:spcPct val="90000"/>
              </a:lnSpc>
              <a:spcBef>
                <a:spcPts val="2100"/>
              </a:spcBef>
              <a:spcAft>
                <a:spcPts val="0"/>
              </a:spcAft>
              <a:buClr>
                <a:schemeClr val="dk1"/>
              </a:buClr>
              <a:buSzPts val="1800"/>
              <a:buChar char="•"/>
              <a:defRPr/>
            </a:lvl6pPr>
            <a:lvl7pPr marL="3200400" lvl="6" indent="-342900" algn="l">
              <a:lnSpc>
                <a:spcPct val="90000"/>
              </a:lnSpc>
              <a:spcBef>
                <a:spcPts val="2100"/>
              </a:spcBef>
              <a:spcAft>
                <a:spcPts val="0"/>
              </a:spcAft>
              <a:buClr>
                <a:schemeClr val="dk1"/>
              </a:buClr>
              <a:buSzPts val="1800"/>
              <a:buChar char="•"/>
              <a:defRPr/>
            </a:lvl7pPr>
            <a:lvl8pPr marL="3657600" lvl="7" indent="-342900" algn="l">
              <a:lnSpc>
                <a:spcPct val="90000"/>
              </a:lnSpc>
              <a:spcBef>
                <a:spcPts val="2100"/>
              </a:spcBef>
              <a:spcAft>
                <a:spcPts val="0"/>
              </a:spcAft>
              <a:buClr>
                <a:schemeClr val="dk1"/>
              </a:buClr>
              <a:buSzPts val="1800"/>
              <a:buChar char="•"/>
              <a:defRPr/>
            </a:lvl8pPr>
            <a:lvl9pPr marL="4114800" lvl="8" indent="-342900" algn="l">
              <a:lnSpc>
                <a:spcPct val="90000"/>
              </a:lnSpc>
              <a:spcBef>
                <a:spcPts val="2100"/>
              </a:spcBef>
              <a:spcAft>
                <a:spcPts val="0"/>
              </a:spcAft>
              <a:buClr>
                <a:schemeClr val="dk1"/>
              </a:buClr>
              <a:buSzPts val="1800"/>
              <a:buChar char="•"/>
              <a:defRPr/>
            </a:lvl9pPr>
          </a:lstStyle>
          <a:p>
            <a:endParaRPr/>
          </a:p>
        </p:txBody>
      </p:sp>
      <p:sp>
        <p:nvSpPr>
          <p:cNvPr id="37" name="Google Shape;37;p8"/>
          <p:cNvSpPr/>
          <p:nvPr/>
        </p:nvSpPr>
        <p:spPr>
          <a:xfrm rot="5400000">
            <a:off x="-2351849" y="4104449"/>
            <a:ext cx="6320731" cy="1617038"/>
          </a:xfrm>
          <a:prstGeom prst="round2SameRect">
            <a:avLst>
              <a:gd name="adj1" fmla="val 16667"/>
              <a:gd name="adj2" fmla="val 0"/>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2260" b="0" i="0">
              <a:solidFill>
                <a:schemeClr val="lt1"/>
              </a:solidFill>
              <a:latin typeface="Source Sans Pro"/>
              <a:ea typeface="Source Sans Pro"/>
              <a:cs typeface="Source Sans Pro"/>
              <a:sym typeface="Source Sans Pro"/>
            </a:endParaRPr>
          </a:p>
        </p:txBody>
      </p:sp>
      <p:sp>
        <p:nvSpPr>
          <p:cNvPr id="38" name="Google Shape;38;p8"/>
          <p:cNvSpPr txBox="1">
            <a:spLocks noGrp="1"/>
          </p:cNvSpPr>
          <p:nvPr>
            <p:ph type="sldNum" idx="12"/>
          </p:nvPr>
        </p:nvSpPr>
        <p:spPr>
          <a:xfrm>
            <a:off x="47129368" y="30289500"/>
            <a:ext cx="2956892" cy="1752600"/>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sz="5040" b="1">
                <a:solidFill>
                  <a:schemeClr val="accent5"/>
                </a:solidFill>
                <a:latin typeface="Source Sans Pro"/>
                <a:ea typeface="Source Sans Pro"/>
                <a:cs typeface="Source Sans Pro"/>
                <a:sym typeface="Source Sans Pro"/>
              </a:defRPr>
            </a:lvl1pPr>
            <a:lvl2pPr marL="0" lvl="1" indent="0" algn="r">
              <a:spcBef>
                <a:spcPts val="0"/>
              </a:spcBef>
              <a:spcAft>
                <a:spcPts val="0"/>
              </a:spcAft>
              <a:buNone/>
              <a:defRPr sz="5040" b="1">
                <a:solidFill>
                  <a:schemeClr val="accent5"/>
                </a:solidFill>
                <a:latin typeface="Source Sans Pro"/>
                <a:ea typeface="Source Sans Pro"/>
                <a:cs typeface="Source Sans Pro"/>
                <a:sym typeface="Source Sans Pro"/>
              </a:defRPr>
            </a:lvl2pPr>
            <a:lvl3pPr marL="0" lvl="2" indent="0" algn="r">
              <a:spcBef>
                <a:spcPts val="0"/>
              </a:spcBef>
              <a:spcAft>
                <a:spcPts val="0"/>
              </a:spcAft>
              <a:buNone/>
              <a:defRPr sz="5040" b="1">
                <a:solidFill>
                  <a:schemeClr val="accent5"/>
                </a:solidFill>
                <a:latin typeface="Source Sans Pro"/>
                <a:ea typeface="Source Sans Pro"/>
                <a:cs typeface="Source Sans Pro"/>
                <a:sym typeface="Source Sans Pro"/>
              </a:defRPr>
            </a:lvl3pPr>
            <a:lvl4pPr marL="0" lvl="3" indent="0" algn="r">
              <a:spcBef>
                <a:spcPts val="0"/>
              </a:spcBef>
              <a:spcAft>
                <a:spcPts val="0"/>
              </a:spcAft>
              <a:buNone/>
              <a:defRPr sz="5040" b="1">
                <a:solidFill>
                  <a:schemeClr val="accent5"/>
                </a:solidFill>
                <a:latin typeface="Source Sans Pro"/>
                <a:ea typeface="Source Sans Pro"/>
                <a:cs typeface="Source Sans Pro"/>
                <a:sym typeface="Source Sans Pro"/>
              </a:defRPr>
            </a:lvl4pPr>
            <a:lvl5pPr marL="0" lvl="4" indent="0" algn="r">
              <a:spcBef>
                <a:spcPts val="0"/>
              </a:spcBef>
              <a:spcAft>
                <a:spcPts val="0"/>
              </a:spcAft>
              <a:buNone/>
              <a:defRPr sz="5040" b="1">
                <a:solidFill>
                  <a:schemeClr val="accent5"/>
                </a:solidFill>
                <a:latin typeface="Source Sans Pro"/>
                <a:ea typeface="Source Sans Pro"/>
                <a:cs typeface="Source Sans Pro"/>
                <a:sym typeface="Source Sans Pro"/>
              </a:defRPr>
            </a:lvl5pPr>
            <a:lvl6pPr marL="0" lvl="5" indent="0" algn="r">
              <a:spcBef>
                <a:spcPts val="0"/>
              </a:spcBef>
              <a:spcAft>
                <a:spcPts val="0"/>
              </a:spcAft>
              <a:buNone/>
              <a:defRPr sz="5040" b="1">
                <a:solidFill>
                  <a:schemeClr val="accent5"/>
                </a:solidFill>
                <a:latin typeface="Source Sans Pro"/>
                <a:ea typeface="Source Sans Pro"/>
                <a:cs typeface="Source Sans Pro"/>
                <a:sym typeface="Source Sans Pro"/>
              </a:defRPr>
            </a:lvl6pPr>
            <a:lvl7pPr marL="0" lvl="6" indent="0" algn="r">
              <a:spcBef>
                <a:spcPts val="0"/>
              </a:spcBef>
              <a:spcAft>
                <a:spcPts val="0"/>
              </a:spcAft>
              <a:buNone/>
              <a:defRPr sz="5040" b="1">
                <a:solidFill>
                  <a:schemeClr val="accent5"/>
                </a:solidFill>
                <a:latin typeface="Source Sans Pro"/>
                <a:ea typeface="Source Sans Pro"/>
                <a:cs typeface="Source Sans Pro"/>
                <a:sym typeface="Source Sans Pro"/>
              </a:defRPr>
            </a:lvl7pPr>
            <a:lvl8pPr marL="0" lvl="7" indent="0" algn="r">
              <a:spcBef>
                <a:spcPts val="0"/>
              </a:spcBef>
              <a:spcAft>
                <a:spcPts val="0"/>
              </a:spcAft>
              <a:buNone/>
              <a:defRPr sz="5040" b="1">
                <a:solidFill>
                  <a:schemeClr val="accent5"/>
                </a:solidFill>
                <a:latin typeface="Source Sans Pro"/>
                <a:ea typeface="Source Sans Pro"/>
                <a:cs typeface="Source Sans Pro"/>
                <a:sym typeface="Source Sans Pro"/>
              </a:defRPr>
            </a:lvl8pPr>
            <a:lvl9pPr marL="0" lvl="8" indent="0" algn="r">
              <a:spcBef>
                <a:spcPts val="0"/>
              </a:spcBef>
              <a:spcAft>
                <a:spcPts val="0"/>
              </a:spcAft>
              <a:buNone/>
              <a:defRPr sz="5040" b="1">
                <a:solidFill>
                  <a:schemeClr val="accent5"/>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ile, Sub-title, and Content">
  <p:cSld name="Titile, Sub-title, and Content">
    <p:spTree>
      <p:nvGrpSpPr>
        <p:cNvPr id="1" name="Shape 39"/>
        <p:cNvGrpSpPr/>
        <p:nvPr/>
      </p:nvGrpSpPr>
      <p:grpSpPr>
        <a:xfrm>
          <a:off x="0" y="0"/>
          <a:ext cx="0" cy="0"/>
          <a:chOff x="0" y="0"/>
          <a:chExt cx="0" cy="0"/>
        </a:xfrm>
      </p:grpSpPr>
      <p:sp>
        <p:nvSpPr>
          <p:cNvPr id="40" name="Google Shape;40;p9"/>
          <p:cNvSpPr txBox="1">
            <a:spLocks noGrp="1"/>
          </p:cNvSpPr>
          <p:nvPr>
            <p:ph type="title"/>
          </p:nvPr>
        </p:nvSpPr>
        <p:spPr>
          <a:xfrm>
            <a:off x="3520440" y="1752603"/>
            <a:ext cx="44165520" cy="636270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5120"/>
              <a:buFont typeface="Roboto Condensed"/>
              <a:buNone/>
              <a:defRPr sz="15120" b="0" i="0">
                <a:latin typeface="Roboto Condensed"/>
                <a:ea typeface="Roboto Condensed"/>
                <a:cs typeface="Roboto Condensed"/>
                <a:sym typeface="Roboto Condensed"/>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1" name="Google Shape;41;p9"/>
          <p:cNvSpPr txBox="1">
            <a:spLocks noGrp="1"/>
          </p:cNvSpPr>
          <p:nvPr>
            <p:ph type="body" idx="1"/>
          </p:nvPr>
        </p:nvSpPr>
        <p:spPr>
          <a:xfrm>
            <a:off x="3520440" y="8763000"/>
            <a:ext cx="44165520" cy="20886422"/>
          </a:xfrm>
          <a:prstGeom prst="rect">
            <a:avLst/>
          </a:prstGeom>
          <a:noFill/>
          <a:ln>
            <a:noFill/>
          </a:ln>
        </p:spPr>
        <p:txBody>
          <a:bodyPr spcFirstLastPara="1" wrap="square" lIns="91425" tIns="45700" rIns="91425" bIns="45700" anchor="t" anchorCtr="0">
            <a:normAutofit/>
          </a:bodyPr>
          <a:lstStyle>
            <a:lvl1pPr marL="457200" lvl="0" indent="-815339" algn="l">
              <a:lnSpc>
                <a:spcPct val="150000"/>
              </a:lnSpc>
              <a:spcBef>
                <a:spcPts val="4200"/>
              </a:spcBef>
              <a:spcAft>
                <a:spcPts val="0"/>
              </a:spcAft>
              <a:buClr>
                <a:schemeClr val="dk1"/>
              </a:buClr>
              <a:buSzPts val="9240"/>
              <a:buChar char="•"/>
              <a:defRPr b="0" i="0">
                <a:latin typeface="Source Sans Pro"/>
                <a:ea typeface="Source Sans Pro"/>
                <a:cs typeface="Source Sans Pro"/>
                <a:sym typeface="Source Sans Pro"/>
              </a:defRPr>
            </a:lvl1pPr>
            <a:lvl2pPr marL="914400" lvl="1" indent="-815339" algn="l">
              <a:lnSpc>
                <a:spcPct val="150000"/>
              </a:lnSpc>
              <a:spcBef>
                <a:spcPts val="2100"/>
              </a:spcBef>
              <a:spcAft>
                <a:spcPts val="0"/>
              </a:spcAft>
              <a:buClr>
                <a:schemeClr val="dk1"/>
              </a:buClr>
              <a:buSzPts val="9240"/>
              <a:buChar char="•"/>
              <a:defRPr b="0" i="0">
                <a:latin typeface="Source Sans Pro"/>
                <a:ea typeface="Source Sans Pro"/>
                <a:cs typeface="Source Sans Pro"/>
                <a:sym typeface="Source Sans Pro"/>
              </a:defRPr>
            </a:lvl2pPr>
            <a:lvl3pPr marL="1371600" lvl="2" indent="-762000" algn="l">
              <a:lnSpc>
                <a:spcPct val="150000"/>
              </a:lnSpc>
              <a:spcBef>
                <a:spcPts val="2100"/>
              </a:spcBef>
              <a:spcAft>
                <a:spcPts val="0"/>
              </a:spcAft>
              <a:buClr>
                <a:schemeClr val="dk1"/>
              </a:buClr>
              <a:buSzPts val="8400"/>
              <a:buChar char="•"/>
              <a:defRPr b="0" i="0">
                <a:latin typeface="Source Sans Pro"/>
                <a:ea typeface="Source Sans Pro"/>
                <a:cs typeface="Source Sans Pro"/>
                <a:sym typeface="Source Sans Pro"/>
              </a:defRPr>
            </a:lvl3pPr>
            <a:lvl4pPr marL="1828800" lvl="3" indent="-708660" algn="l">
              <a:lnSpc>
                <a:spcPct val="150000"/>
              </a:lnSpc>
              <a:spcBef>
                <a:spcPts val="2100"/>
              </a:spcBef>
              <a:spcAft>
                <a:spcPts val="0"/>
              </a:spcAft>
              <a:buClr>
                <a:schemeClr val="dk1"/>
              </a:buClr>
              <a:buSzPts val="7560"/>
              <a:buChar char="•"/>
              <a:defRPr b="0" i="0">
                <a:latin typeface="Source Sans Pro"/>
                <a:ea typeface="Source Sans Pro"/>
                <a:cs typeface="Source Sans Pro"/>
                <a:sym typeface="Source Sans Pro"/>
              </a:defRPr>
            </a:lvl4pPr>
            <a:lvl5pPr marL="2286000" lvl="4" indent="-708660" algn="l">
              <a:lnSpc>
                <a:spcPct val="150000"/>
              </a:lnSpc>
              <a:spcBef>
                <a:spcPts val="2100"/>
              </a:spcBef>
              <a:spcAft>
                <a:spcPts val="0"/>
              </a:spcAft>
              <a:buClr>
                <a:schemeClr val="dk1"/>
              </a:buClr>
              <a:buSzPts val="7560"/>
              <a:buChar char="•"/>
              <a:defRPr b="0" i="0">
                <a:latin typeface="Source Sans Pro"/>
                <a:ea typeface="Source Sans Pro"/>
                <a:cs typeface="Source Sans Pro"/>
                <a:sym typeface="Source Sans Pro"/>
              </a:defRPr>
            </a:lvl5pPr>
            <a:lvl6pPr marL="2743200" lvl="5" indent="-342900" algn="l">
              <a:lnSpc>
                <a:spcPct val="90000"/>
              </a:lnSpc>
              <a:spcBef>
                <a:spcPts val="2100"/>
              </a:spcBef>
              <a:spcAft>
                <a:spcPts val="0"/>
              </a:spcAft>
              <a:buClr>
                <a:schemeClr val="dk1"/>
              </a:buClr>
              <a:buSzPts val="1800"/>
              <a:buChar char="•"/>
              <a:defRPr/>
            </a:lvl6pPr>
            <a:lvl7pPr marL="3200400" lvl="6" indent="-342900" algn="l">
              <a:lnSpc>
                <a:spcPct val="90000"/>
              </a:lnSpc>
              <a:spcBef>
                <a:spcPts val="2100"/>
              </a:spcBef>
              <a:spcAft>
                <a:spcPts val="0"/>
              </a:spcAft>
              <a:buClr>
                <a:schemeClr val="dk1"/>
              </a:buClr>
              <a:buSzPts val="1800"/>
              <a:buChar char="•"/>
              <a:defRPr/>
            </a:lvl7pPr>
            <a:lvl8pPr marL="3657600" lvl="7" indent="-342900" algn="l">
              <a:lnSpc>
                <a:spcPct val="90000"/>
              </a:lnSpc>
              <a:spcBef>
                <a:spcPts val="2100"/>
              </a:spcBef>
              <a:spcAft>
                <a:spcPts val="0"/>
              </a:spcAft>
              <a:buClr>
                <a:schemeClr val="dk1"/>
              </a:buClr>
              <a:buSzPts val="1800"/>
              <a:buChar char="•"/>
              <a:defRPr/>
            </a:lvl8pPr>
            <a:lvl9pPr marL="4114800" lvl="8" indent="-342900" algn="l">
              <a:lnSpc>
                <a:spcPct val="90000"/>
              </a:lnSpc>
              <a:spcBef>
                <a:spcPts val="2100"/>
              </a:spcBef>
              <a:spcAft>
                <a:spcPts val="0"/>
              </a:spcAft>
              <a:buClr>
                <a:schemeClr val="dk1"/>
              </a:buClr>
              <a:buSzPts val="1800"/>
              <a:buChar char="•"/>
              <a:defRPr/>
            </a:lvl9pPr>
          </a:lstStyle>
          <a:p>
            <a:endParaRPr/>
          </a:p>
        </p:txBody>
      </p:sp>
      <p:sp>
        <p:nvSpPr>
          <p:cNvPr id="42" name="Google Shape;42;p9"/>
          <p:cNvSpPr txBox="1">
            <a:spLocks noGrp="1"/>
          </p:cNvSpPr>
          <p:nvPr>
            <p:ph type="body" idx="2"/>
          </p:nvPr>
        </p:nvSpPr>
        <p:spPr>
          <a:xfrm>
            <a:off x="3520440" y="6195065"/>
            <a:ext cx="22613556" cy="1874520"/>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4200"/>
              </a:spcBef>
              <a:spcAft>
                <a:spcPts val="0"/>
              </a:spcAft>
              <a:buClr>
                <a:schemeClr val="accent3"/>
              </a:buClr>
              <a:buSzPts val="6720"/>
              <a:buNone/>
              <a:defRPr sz="6719" b="0" i="0">
                <a:solidFill>
                  <a:schemeClr val="accent3"/>
                </a:solidFill>
                <a:latin typeface="Source Sans Pro"/>
                <a:ea typeface="Source Sans Pro"/>
                <a:cs typeface="Source Sans Pro"/>
                <a:sym typeface="Source Sans Pro"/>
              </a:defRPr>
            </a:lvl1pPr>
            <a:lvl2pPr marL="914400" lvl="1" indent="-342900" algn="l">
              <a:lnSpc>
                <a:spcPct val="100000"/>
              </a:lnSpc>
              <a:spcBef>
                <a:spcPts val="2100"/>
              </a:spcBef>
              <a:spcAft>
                <a:spcPts val="0"/>
              </a:spcAft>
              <a:buClr>
                <a:schemeClr val="dk1"/>
              </a:buClr>
              <a:buSzPts val="1800"/>
              <a:buChar char="•"/>
              <a:defRPr/>
            </a:lvl2pPr>
            <a:lvl3pPr marL="1371600" lvl="2" indent="-342900" algn="l">
              <a:lnSpc>
                <a:spcPct val="100000"/>
              </a:lnSpc>
              <a:spcBef>
                <a:spcPts val="2100"/>
              </a:spcBef>
              <a:spcAft>
                <a:spcPts val="0"/>
              </a:spcAft>
              <a:buClr>
                <a:schemeClr val="dk1"/>
              </a:buClr>
              <a:buSzPts val="1800"/>
              <a:buChar char="•"/>
              <a:defRPr/>
            </a:lvl3pPr>
            <a:lvl4pPr marL="1828800" lvl="3" indent="-342900" algn="l">
              <a:lnSpc>
                <a:spcPct val="100000"/>
              </a:lnSpc>
              <a:spcBef>
                <a:spcPts val="2100"/>
              </a:spcBef>
              <a:spcAft>
                <a:spcPts val="0"/>
              </a:spcAft>
              <a:buClr>
                <a:schemeClr val="dk1"/>
              </a:buClr>
              <a:buSzPts val="1800"/>
              <a:buChar char="•"/>
              <a:defRPr/>
            </a:lvl4pPr>
            <a:lvl5pPr marL="2286000" lvl="4" indent="-342900" algn="l">
              <a:lnSpc>
                <a:spcPct val="100000"/>
              </a:lnSpc>
              <a:spcBef>
                <a:spcPts val="2100"/>
              </a:spcBef>
              <a:spcAft>
                <a:spcPts val="0"/>
              </a:spcAft>
              <a:buClr>
                <a:schemeClr val="dk1"/>
              </a:buClr>
              <a:buSzPts val="1800"/>
              <a:buChar char="•"/>
              <a:defRPr/>
            </a:lvl5pPr>
            <a:lvl6pPr marL="2743200" lvl="5" indent="-342900" algn="l">
              <a:lnSpc>
                <a:spcPct val="90000"/>
              </a:lnSpc>
              <a:spcBef>
                <a:spcPts val="2100"/>
              </a:spcBef>
              <a:spcAft>
                <a:spcPts val="0"/>
              </a:spcAft>
              <a:buClr>
                <a:schemeClr val="dk1"/>
              </a:buClr>
              <a:buSzPts val="1800"/>
              <a:buChar char="•"/>
              <a:defRPr/>
            </a:lvl6pPr>
            <a:lvl7pPr marL="3200400" lvl="6" indent="-342900" algn="l">
              <a:lnSpc>
                <a:spcPct val="90000"/>
              </a:lnSpc>
              <a:spcBef>
                <a:spcPts val="2100"/>
              </a:spcBef>
              <a:spcAft>
                <a:spcPts val="0"/>
              </a:spcAft>
              <a:buClr>
                <a:schemeClr val="dk1"/>
              </a:buClr>
              <a:buSzPts val="1800"/>
              <a:buChar char="•"/>
              <a:defRPr/>
            </a:lvl7pPr>
            <a:lvl8pPr marL="3657600" lvl="7" indent="-342900" algn="l">
              <a:lnSpc>
                <a:spcPct val="90000"/>
              </a:lnSpc>
              <a:spcBef>
                <a:spcPts val="2100"/>
              </a:spcBef>
              <a:spcAft>
                <a:spcPts val="0"/>
              </a:spcAft>
              <a:buClr>
                <a:schemeClr val="dk1"/>
              </a:buClr>
              <a:buSzPts val="1800"/>
              <a:buChar char="•"/>
              <a:defRPr/>
            </a:lvl8pPr>
            <a:lvl9pPr marL="4114800" lvl="8" indent="-342900" algn="l">
              <a:lnSpc>
                <a:spcPct val="90000"/>
              </a:lnSpc>
              <a:spcBef>
                <a:spcPts val="2100"/>
              </a:spcBef>
              <a:spcAft>
                <a:spcPts val="0"/>
              </a:spcAft>
              <a:buClr>
                <a:schemeClr val="dk1"/>
              </a:buClr>
              <a:buSzPts val="1800"/>
              <a:buChar char="•"/>
              <a:defRPr/>
            </a:lvl9pPr>
          </a:lstStyle>
          <a:p>
            <a:endParaRPr/>
          </a:p>
        </p:txBody>
      </p:sp>
      <p:sp>
        <p:nvSpPr>
          <p:cNvPr id="43" name="Google Shape;43;p9"/>
          <p:cNvSpPr/>
          <p:nvPr/>
        </p:nvSpPr>
        <p:spPr>
          <a:xfrm rot="5400000">
            <a:off x="-2351849" y="4104449"/>
            <a:ext cx="6320731" cy="1617038"/>
          </a:xfrm>
          <a:prstGeom prst="round2SameRect">
            <a:avLst>
              <a:gd name="adj1" fmla="val 16667"/>
              <a:gd name="adj2" fmla="val 0"/>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2260" b="0" i="0">
              <a:solidFill>
                <a:schemeClr val="lt1"/>
              </a:solidFill>
              <a:latin typeface="Source Sans Pro"/>
              <a:ea typeface="Source Sans Pro"/>
              <a:cs typeface="Source Sans Pro"/>
              <a:sym typeface="Source Sans Pro"/>
            </a:endParaRPr>
          </a:p>
        </p:txBody>
      </p:sp>
      <p:sp>
        <p:nvSpPr>
          <p:cNvPr id="44" name="Google Shape;44;p9"/>
          <p:cNvSpPr txBox="1">
            <a:spLocks noGrp="1"/>
          </p:cNvSpPr>
          <p:nvPr>
            <p:ph type="sldNum" idx="12"/>
          </p:nvPr>
        </p:nvSpPr>
        <p:spPr>
          <a:xfrm>
            <a:off x="47129368" y="30289500"/>
            <a:ext cx="2956892" cy="1752600"/>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sz="5040" b="1">
                <a:solidFill>
                  <a:schemeClr val="accent5"/>
                </a:solidFill>
                <a:latin typeface="Source Sans Pro"/>
                <a:ea typeface="Source Sans Pro"/>
                <a:cs typeface="Source Sans Pro"/>
                <a:sym typeface="Source Sans Pro"/>
              </a:defRPr>
            </a:lvl1pPr>
            <a:lvl2pPr marL="0" lvl="1" indent="0" algn="r">
              <a:spcBef>
                <a:spcPts val="0"/>
              </a:spcBef>
              <a:spcAft>
                <a:spcPts val="0"/>
              </a:spcAft>
              <a:buNone/>
              <a:defRPr sz="5040" b="1">
                <a:solidFill>
                  <a:schemeClr val="accent5"/>
                </a:solidFill>
                <a:latin typeface="Source Sans Pro"/>
                <a:ea typeface="Source Sans Pro"/>
                <a:cs typeface="Source Sans Pro"/>
                <a:sym typeface="Source Sans Pro"/>
              </a:defRPr>
            </a:lvl2pPr>
            <a:lvl3pPr marL="0" lvl="2" indent="0" algn="r">
              <a:spcBef>
                <a:spcPts val="0"/>
              </a:spcBef>
              <a:spcAft>
                <a:spcPts val="0"/>
              </a:spcAft>
              <a:buNone/>
              <a:defRPr sz="5040" b="1">
                <a:solidFill>
                  <a:schemeClr val="accent5"/>
                </a:solidFill>
                <a:latin typeface="Source Sans Pro"/>
                <a:ea typeface="Source Sans Pro"/>
                <a:cs typeface="Source Sans Pro"/>
                <a:sym typeface="Source Sans Pro"/>
              </a:defRPr>
            </a:lvl3pPr>
            <a:lvl4pPr marL="0" lvl="3" indent="0" algn="r">
              <a:spcBef>
                <a:spcPts val="0"/>
              </a:spcBef>
              <a:spcAft>
                <a:spcPts val="0"/>
              </a:spcAft>
              <a:buNone/>
              <a:defRPr sz="5040" b="1">
                <a:solidFill>
                  <a:schemeClr val="accent5"/>
                </a:solidFill>
                <a:latin typeface="Source Sans Pro"/>
                <a:ea typeface="Source Sans Pro"/>
                <a:cs typeface="Source Sans Pro"/>
                <a:sym typeface="Source Sans Pro"/>
              </a:defRPr>
            </a:lvl4pPr>
            <a:lvl5pPr marL="0" lvl="4" indent="0" algn="r">
              <a:spcBef>
                <a:spcPts val="0"/>
              </a:spcBef>
              <a:spcAft>
                <a:spcPts val="0"/>
              </a:spcAft>
              <a:buNone/>
              <a:defRPr sz="5040" b="1">
                <a:solidFill>
                  <a:schemeClr val="accent5"/>
                </a:solidFill>
                <a:latin typeface="Source Sans Pro"/>
                <a:ea typeface="Source Sans Pro"/>
                <a:cs typeface="Source Sans Pro"/>
                <a:sym typeface="Source Sans Pro"/>
              </a:defRPr>
            </a:lvl5pPr>
            <a:lvl6pPr marL="0" lvl="5" indent="0" algn="r">
              <a:spcBef>
                <a:spcPts val="0"/>
              </a:spcBef>
              <a:spcAft>
                <a:spcPts val="0"/>
              </a:spcAft>
              <a:buNone/>
              <a:defRPr sz="5040" b="1">
                <a:solidFill>
                  <a:schemeClr val="accent5"/>
                </a:solidFill>
                <a:latin typeface="Source Sans Pro"/>
                <a:ea typeface="Source Sans Pro"/>
                <a:cs typeface="Source Sans Pro"/>
                <a:sym typeface="Source Sans Pro"/>
              </a:defRPr>
            </a:lvl6pPr>
            <a:lvl7pPr marL="0" lvl="6" indent="0" algn="r">
              <a:spcBef>
                <a:spcPts val="0"/>
              </a:spcBef>
              <a:spcAft>
                <a:spcPts val="0"/>
              </a:spcAft>
              <a:buNone/>
              <a:defRPr sz="5040" b="1">
                <a:solidFill>
                  <a:schemeClr val="accent5"/>
                </a:solidFill>
                <a:latin typeface="Source Sans Pro"/>
                <a:ea typeface="Source Sans Pro"/>
                <a:cs typeface="Source Sans Pro"/>
                <a:sym typeface="Source Sans Pro"/>
              </a:defRPr>
            </a:lvl7pPr>
            <a:lvl8pPr marL="0" lvl="7" indent="0" algn="r">
              <a:spcBef>
                <a:spcPts val="0"/>
              </a:spcBef>
              <a:spcAft>
                <a:spcPts val="0"/>
              </a:spcAft>
              <a:buNone/>
              <a:defRPr sz="5040" b="1">
                <a:solidFill>
                  <a:schemeClr val="accent5"/>
                </a:solidFill>
                <a:latin typeface="Source Sans Pro"/>
                <a:ea typeface="Source Sans Pro"/>
                <a:cs typeface="Source Sans Pro"/>
                <a:sym typeface="Source Sans Pro"/>
              </a:defRPr>
            </a:lvl8pPr>
            <a:lvl9pPr marL="0" lvl="8" indent="0" algn="r">
              <a:spcBef>
                <a:spcPts val="0"/>
              </a:spcBef>
              <a:spcAft>
                <a:spcPts val="0"/>
              </a:spcAft>
              <a:buNone/>
              <a:defRPr sz="5040" b="1">
                <a:solidFill>
                  <a:schemeClr val="accent5"/>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Super Title and Content">
  <p:cSld name="Title, Super Title and Content">
    <p:spTree>
      <p:nvGrpSpPr>
        <p:cNvPr id="1" name="Shape 45"/>
        <p:cNvGrpSpPr/>
        <p:nvPr/>
      </p:nvGrpSpPr>
      <p:grpSpPr>
        <a:xfrm>
          <a:off x="0" y="0"/>
          <a:ext cx="0" cy="0"/>
          <a:chOff x="0" y="0"/>
          <a:chExt cx="0" cy="0"/>
        </a:xfrm>
      </p:grpSpPr>
      <p:sp>
        <p:nvSpPr>
          <p:cNvPr id="46" name="Google Shape;46;p10"/>
          <p:cNvSpPr txBox="1">
            <a:spLocks noGrp="1"/>
          </p:cNvSpPr>
          <p:nvPr>
            <p:ph type="title"/>
          </p:nvPr>
        </p:nvSpPr>
        <p:spPr>
          <a:xfrm>
            <a:off x="3520440" y="3627120"/>
            <a:ext cx="44165520" cy="448818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5120"/>
              <a:buFont typeface="Roboto Condensed"/>
              <a:buNone/>
              <a:defRPr sz="15120" b="0" i="0">
                <a:latin typeface="Roboto Condensed"/>
                <a:ea typeface="Roboto Condensed"/>
                <a:cs typeface="Roboto Condensed"/>
                <a:sym typeface="Roboto Condensed"/>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10"/>
          <p:cNvSpPr txBox="1">
            <a:spLocks noGrp="1"/>
          </p:cNvSpPr>
          <p:nvPr>
            <p:ph type="body" idx="1"/>
          </p:nvPr>
        </p:nvSpPr>
        <p:spPr>
          <a:xfrm>
            <a:off x="3520440" y="8763000"/>
            <a:ext cx="44165520" cy="20886422"/>
          </a:xfrm>
          <a:prstGeom prst="rect">
            <a:avLst/>
          </a:prstGeom>
          <a:noFill/>
          <a:ln>
            <a:noFill/>
          </a:ln>
        </p:spPr>
        <p:txBody>
          <a:bodyPr spcFirstLastPara="1" wrap="square" lIns="91425" tIns="45700" rIns="91425" bIns="45700" anchor="t" anchorCtr="0">
            <a:normAutofit/>
          </a:bodyPr>
          <a:lstStyle>
            <a:lvl1pPr marL="457200" lvl="0" indent="-815339" algn="l">
              <a:lnSpc>
                <a:spcPct val="150000"/>
              </a:lnSpc>
              <a:spcBef>
                <a:spcPts val="4200"/>
              </a:spcBef>
              <a:spcAft>
                <a:spcPts val="0"/>
              </a:spcAft>
              <a:buClr>
                <a:schemeClr val="dk1"/>
              </a:buClr>
              <a:buSzPts val="9240"/>
              <a:buChar char="•"/>
              <a:defRPr b="0" i="0">
                <a:latin typeface="Source Sans Pro"/>
                <a:ea typeface="Source Sans Pro"/>
                <a:cs typeface="Source Sans Pro"/>
                <a:sym typeface="Source Sans Pro"/>
              </a:defRPr>
            </a:lvl1pPr>
            <a:lvl2pPr marL="914400" lvl="1" indent="-815339" algn="l">
              <a:lnSpc>
                <a:spcPct val="150000"/>
              </a:lnSpc>
              <a:spcBef>
                <a:spcPts val="2100"/>
              </a:spcBef>
              <a:spcAft>
                <a:spcPts val="0"/>
              </a:spcAft>
              <a:buClr>
                <a:schemeClr val="dk1"/>
              </a:buClr>
              <a:buSzPts val="9240"/>
              <a:buChar char="•"/>
              <a:defRPr b="0" i="0">
                <a:latin typeface="Source Sans Pro"/>
                <a:ea typeface="Source Sans Pro"/>
                <a:cs typeface="Source Sans Pro"/>
                <a:sym typeface="Source Sans Pro"/>
              </a:defRPr>
            </a:lvl2pPr>
            <a:lvl3pPr marL="1371600" lvl="2" indent="-762000" algn="l">
              <a:lnSpc>
                <a:spcPct val="150000"/>
              </a:lnSpc>
              <a:spcBef>
                <a:spcPts val="2100"/>
              </a:spcBef>
              <a:spcAft>
                <a:spcPts val="0"/>
              </a:spcAft>
              <a:buClr>
                <a:schemeClr val="dk1"/>
              </a:buClr>
              <a:buSzPts val="8400"/>
              <a:buChar char="•"/>
              <a:defRPr b="0" i="0">
                <a:latin typeface="Source Sans Pro"/>
                <a:ea typeface="Source Sans Pro"/>
                <a:cs typeface="Source Sans Pro"/>
                <a:sym typeface="Source Sans Pro"/>
              </a:defRPr>
            </a:lvl3pPr>
            <a:lvl4pPr marL="1828800" lvl="3" indent="-708660" algn="l">
              <a:lnSpc>
                <a:spcPct val="150000"/>
              </a:lnSpc>
              <a:spcBef>
                <a:spcPts val="2100"/>
              </a:spcBef>
              <a:spcAft>
                <a:spcPts val="0"/>
              </a:spcAft>
              <a:buClr>
                <a:schemeClr val="dk1"/>
              </a:buClr>
              <a:buSzPts val="7560"/>
              <a:buChar char="•"/>
              <a:defRPr b="0" i="0">
                <a:latin typeface="Source Sans Pro"/>
                <a:ea typeface="Source Sans Pro"/>
                <a:cs typeface="Source Sans Pro"/>
                <a:sym typeface="Source Sans Pro"/>
              </a:defRPr>
            </a:lvl4pPr>
            <a:lvl5pPr marL="2286000" lvl="4" indent="-708660" algn="l">
              <a:lnSpc>
                <a:spcPct val="150000"/>
              </a:lnSpc>
              <a:spcBef>
                <a:spcPts val="2100"/>
              </a:spcBef>
              <a:spcAft>
                <a:spcPts val="0"/>
              </a:spcAft>
              <a:buClr>
                <a:schemeClr val="dk1"/>
              </a:buClr>
              <a:buSzPts val="7560"/>
              <a:buChar char="•"/>
              <a:defRPr b="0" i="0">
                <a:latin typeface="Source Sans Pro"/>
                <a:ea typeface="Source Sans Pro"/>
                <a:cs typeface="Source Sans Pro"/>
                <a:sym typeface="Source Sans Pro"/>
              </a:defRPr>
            </a:lvl5pPr>
            <a:lvl6pPr marL="2743200" lvl="5" indent="-342900" algn="l">
              <a:lnSpc>
                <a:spcPct val="90000"/>
              </a:lnSpc>
              <a:spcBef>
                <a:spcPts val="2100"/>
              </a:spcBef>
              <a:spcAft>
                <a:spcPts val="0"/>
              </a:spcAft>
              <a:buClr>
                <a:schemeClr val="dk1"/>
              </a:buClr>
              <a:buSzPts val="1800"/>
              <a:buChar char="•"/>
              <a:defRPr/>
            </a:lvl6pPr>
            <a:lvl7pPr marL="3200400" lvl="6" indent="-342900" algn="l">
              <a:lnSpc>
                <a:spcPct val="90000"/>
              </a:lnSpc>
              <a:spcBef>
                <a:spcPts val="2100"/>
              </a:spcBef>
              <a:spcAft>
                <a:spcPts val="0"/>
              </a:spcAft>
              <a:buClr>
                <a:schemeClr val="dk1"/>
              </a:buClr>
              <a:buSzPts val="1800"/>
              <a:buChar char="•"/>
              <a:defRPr/>
            </a:lvl7pPr>
            <a:lvl8pPr marL="3657600" lvl="7" indent="-342900" algn="l">
              <a:lnSpc>
                <a:spcPct val="90000"/>
              </a:lnSpc>
              <a:spcBef>
                <a:spcPts val="2100"/>
              </a:spcBef>
              <a:spcAft>
                <a:spcPts val="0"/>
              </a:spcAft>
              <a:buClr>
                <a:schemeClr val="dk1"/>
              </a:buClr>
              <a:buSzPts val="1800"/>
              <a:buChar char="•"/>
              <a:defRPr/>
            </a:lvl8pPr>
            <a:lvl9pPr marL="4114800" lvl="8" indent="-342900" algn="l">
              <a:lnSpc>
                <a:spcPct val="90000"/>
              </a:lnSpc>
              <a:spcBef>
                <a:spcPts val="2100"/>
              </a:spcBef>
              <a:spcAft>
                <a:spcPts val="0"/>
              </a:spcAft>
              <a:buClr>
                <a:schemeClr val="dk1"/>
              </a:buClr>
              <a:buSzPts val="1800"/>
              <a:buChar char="•"/>
              <a:defRPr/>
            </a:lvl9pPr>
          </a:lstStyle>
          <a:p>
            <a:endParaRPr/>
          </a:p>
        </p:txBody>
      </p:sp>
      <p:sp>
        <p:nvSpPr>
          <p:cNvPr id="48" name="Google Shape;48;p10"/>
          <p:cNvSpPr txBox="1">
            <a:spLocks noGrp="1"/>
          </p:cNvSpPr>
          <p:nvPr>
            <p:ph type="body" idx="2"/>
          </p:nvPr>
        </p:nvSpPr>
        <p:spPr>
          <a:xfrm>
            <a:off x="3520440" y="1752602"/>
            <a:ext cx="22613556" cy="1874520"/>
          </a:xfrm>
          <a:prstGeom prst="rect">
            <a:avLst/>
          </a:prstGeom>
          <a:noFill/>
          <a:ln>
            <a:noFill/>
          </a:ln>
        </p:spPr>
        <p:txBody>
          <a:bodyPr spcFirstLastPara="1" wrap="square" lIns="91425" tIns="45700" rIns="91425" bIns="45700" anchor="ctr" anchorCtr="0">
            <a:noAutofit/>
          </a:bodyPr>
          <a:lstStyle>
            <a:lvl1pPr marL="457200" lvl="0" indent="-228600" algn="l">
              <a:lnSpc>
                <a:spcPct val="100000"/>
              </a:lnSpc>
              <a:spcBef>
                <a:spcPts val="4200"/>
              </a:spcBef>
              <a:spcAft>
                <a:spcPts val="0"/>
              </a:spcAft>
              <a:buClr>
                <a:schemeClr val="accent3"/>
              </a:buClr>
              <a:buSzPts val="7560"/>
              <a:buNone/>
              <a:defRPr sz="7560" b="0" i="0">
                <a:solidFill>
                  <a:schemeClr val="accent3"/>
                </a:solidFill>
                <a:latin typeface="Source Sans Pro"/>
                <a:ea typeface="Source Sans Pro"/>
                <a:cs typeface="Source Sans Pro"/>
                <a:sym typeface="Source Sans Pro"/>
              </a:defRPr>
            </a:lvl1pPr>
            <a:lvl2pPr marL="914400" lvl="1" indent="-342900" algn="l">
              <a:lnSpc>
                <a:spcPct val="100000"/>
              </a:lnSpc>
              <a:spcBef>
                <a:spcPts val="2100"/>
              </a:spcBef>
              <a:spcAft>
                <a:spcPts val="0"/>
              </a:spcAft>
              <a:buClr>
                <a:schemeClr val="dk1"/>
              </a:buClr>
              <a:buSzPts val="1800"/>
              <a:buChar char="•"/>
              <a:defRPr/>
            </a:lvl2pPr>
            <a:lvl3pPr marL="1371600" lvl="2" indent="-342900" algn="l">
              <a:lnSpc>
                <a:spcPct val="100000"/>
              </a:lnSpc>
              <a:spcBef>
                <a:spcPts val="2100"/>
              </a:spcBef>
              <a:spcAft>
                <a:spcPts val="0"/>
              </a:spcAft>
              <a:buClr>
                <a:schemeClr val="dk1"/>
              </a:buClr>
              <a:buSzPts val="1800"/>
              <a:buChar char="•"/>
              <a:defRPr/>
            </a:lvl3pPr>
            <a:lvl4pPr marL="1828800" lvl="3" indent="-342900" algn="l">
              <a:lnSpc>
                <a:spcPct val="100000"/>
              </a:lnSpc>
              <a:spcBef>
                <a:spcPts val="2100"/>
              </a:spcBef>
              <a:spcAft>
                <a:spcPts val="0"/>
              </a:spcAft>
              <a:buClr>
                <a:schemeClr val="dk1"/>
              </a:buClr>
              <a:buSzPts val="1800"/>
              <a:buChar char="•"/>
              <a:defRPr/>
            </a:lvl4pPr>
            <a:lvl5pPr marL="2286000" lvl="4" indent="-342900" algn="l">
              <a:lnSpc>
                <a:spcPct val="100000"/>
              </a:lnSpc>
              <a:spcBef>
                <a:spcPts val="2100"/>
              </a:spcBef>
              <a:spcAft>
                <a:spcPts val="0"/>
              </a:spcAft>
              <a:buClr>
                <a:schemeClr val="dk1"/>
              </a:buClr>
              <a:buSzPts val="1800"/>
              <a:buChar char="•"/>
              <a:defRPr/>
            </a:lvl5pPr>
            <a:lvl6pPr marL="2743200" lvl="5" indent="-342900" algn="l">
              <a:lnSpc>
                <a:spcPct val="90000"/>
              </a:lnSpc>
              <a:spcBef>
                <a:spcPts val="2100"/>
              </a:spcBef>
              <a:spcAft>
                <a:spcPts val="0"/>
              </a:spcAft>
              <a:buClr>
                <a:schemeClr val="dk1"/>
              </a:buClr>
              <a:buSzPts val="1800"/>
              <a:buChar char="•"/>
              <a:defRPr/>
            </a:lvl6pPr>
            <a:lvl7pPr marL="3200400" lvl="6" indent="-342900" algn="l">
              <a:lnSpc>
                <a:spcPct val="90000"/>
              </a:lnSpc>
              <a:spcBef>
                <a:spcPts val="2100"/>
              </a:spcBef>
              <a:spcAft>
                <a:spcPts val="0"/>
              </a:spcAft>
              <a:buClr>
                <a:schemeClr val="dk1"/>
              </a:buClr>
              <a:buSzPts val="1800"/>
              <a:buChar char="•"/>
              <a:defRPr/>
            </a:lvl7pPr>
            <a:lvl8pPr marL="3657600" lvl="7" indent="-342900" algn="l">
              <a:lnSpc>
                <a:spcPct val="90000"/>
              </a:lnSpc>
              <a:spcBef>
                <a:spcPts val="2100"/>
              </a:spcBef>
              <a:spcAft>
                <a:spcPts val="0"/>
              </a:spcAft>
              <a:buClr>
                <a:schemeClr val="dk1"/>
              </a:buClr>
              <a:buSzPts val="1800"/>
              <a:buChar char="•"/>
              <a:defRPr/>
            </a:lvl8pPr>
            <a:lvl9pPr marL="4114800" lvl="8" indent="-342900" algn="l">
              <a:lnSpc>
                <a:spcPct val="90000"/>
              </a:lnSpc>
              <a:spcBef>
                <a:spcPts val="2100"/>
              </a:spcBef>
              <a:spcAft>
                <a:spcPts val="0"/>
              </a:spcAft>
              <a:buClr>
                <a:schemeClr val="dk1"/>
              </a:buClr>
              <a:buSzPts val="1800"/>
              <a:buChar char="•"/>
              <a:defRPr/>
            </a:lvl9pPr>
          </a:lstStyle>
          <a:p>
            <a:endParaRPr/>
          </a:p>
        </p:txBody>
      </p:sp>
      <p:sp>
        <p:nvSpPr>
          <p:cNvPr id="49" name="Google Shape;49;p10"/>
          <p:cNvSpPr/>
          <p:nvPr/>
        </p:nvSpPr>
        <p:spPr>
          <a:xfrm rot="5400000">
            <a:off x="-2351849" y="4104449"/>
            <a:ext cx="6320731" cy="1617038"/>
          </a:xfrm>
          <a:prstGeom prst="round2SameRect">
            <a:avLst>
              <a:gd name="adj1" fmla="val 16667"/>
              <a:gd name="adj2" fmla="val 0"/>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2260" b="0" i="0">
              <a:solidFill>
                <a:schemeClr val="lt1"/>
              </a:solidFill>
              <a:latin typeface="Source Sans Pro"/>
              <a:ea typeface="Source Sans Pro"/>
              <a:cs typeface="Source Sans Pro"/>
              <a:sym typeface="Source Sans Pro"/>
            </a:endParaRPr>
          </a:p>
        </p:txBody>
      </p:sp>
      <p:sp>
        <p:nvSpPr>
          <p:cNvPr id="50" name="Google Shape;50;p10"/>
          <p:cNvSpPr txBox="1">
            <a:spLocks noGrp="1"/>
          </p:cNvSpPr>
          <p:nvPr>
            <p:ph type="sldNum" idx="12"/>
          </p:nvPr>
        </p:nvSpPr>
        <p:spPr>
          <a:xfrm>
            <a:off x="47129368" y="30289500"/>
            <a:ext cx="2956892" cy="1752600"/>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sz="5040" b="1">
                <a:solidFill>
                  <a:schemeClr val="accent5"/>
                </a:solidFill>
                <a:latin typeface="Source Sans Pro"/>
                <a:ea typeface="Source Sans Pro"/>
                <a:cs typeface="Source Sans Pro"/>
                <a:sym typeface="Source Sans Pro"/>
              </a:defRPr>
            </a:lvl1pPr>
            <a:lvl2pPr marL="0" lvl="1" indent="0" algn="r">
              <a:spcBef>
                <a:spcPts val="0"/>
              </a:spcBef>
              <a:spcAft>
                <a:spcPts val="0"/>
              </a:spcAft>
              <a:buNone/>
              <a:defRPr sz="5040" b="1">
                <a:solidFill>
                  <a:schemeClr val="accent5"/>
                </a:solidFill>
                <a:latin typeface="Source Sans Pro"/>
                <a:ea typeface="Source Sans Pro"/>
                <a:cs typeface="Source Sans Pro"/>
                <a:sym typeface="Source Sans Pro"/>
              </a:defRPr>
            </a:lvl2pPr>
            <a:lvl3pPr marL="0" lvl="2" indent="0" algn="r">
              <a:spcBef>
                <a:spcPts val="0"/>
              </a:spcBef>
              <a:spcAft>
                <a:spcPts val="0"/>
              </a:spcAft>
              <a:buNone/>
              <a:defRPr sz="5040" b="1">
                <a:solidFill>
                  <a:schemeClr val="accent5"/>
                </a:solidFill>
                <a:latin typeface="Source Sans Pro"/>
                <a:ea typeface="Source Sans Pro"/>
                <a:cs typeface="Source Sans Pro"/>
                <a:sym typeface="Source Sans Pro"/>
              </a:defRPr>
            </a:lvl3pPr>
            <a:lvl4pPr marL="0" lvl="3" indent="0" algn="r">
              <a:spcBef>
                <a:spcPts val="0"/>
              </a:spcBef>
              <a:spcAft>
                <a:spcPts val="0"/>
              </a:spcAft>
              <a:buNone/>
              <a:defRPr sz="5040" b="1">
                <a:solidFill>
                  <a:schemeClr val="accent5"/>
                </a:solidFill>
                <a:latin typeface="Source Sans Pro"/>
                <a:ea typeface="Source Sans Pro"/>
                <a:cs typeface="Source Sans Pro"/>
                <a:sym typeface="Source Sans Pro"/>
              </a:defRPr>
            </a:lvl4pPr>
            <a:lvl5pPr marL="0" lvl="4" indent="0" algn="r">
              <a:spcBef>
                <a:spcPts val="0"/>
              </a:spcBef>
              <a:spcAft>
                <a:spcPts val="0"/>
              </a:spcAft>
              <a:buNone/>
              <a:defRPr sz="5040" b="1">
                <a:solidFill>
                  <a:schemeClr val="accent5"/>
                </a:solidFill>
                <a:latin typeface="Source Sans Pro"/>
                <a:ea typeface="Source Sans Pro"/>
                <a:cs typeface="Source Sans Pro"/>
                <a:sym typeface="Source Sans Pro"/>
              </a:defRPr>
            </a:lvl5pPr>
            <a:lvl6pPr marL="0" lvl="5" indent="0" algn="r">
              <a:spcBef>
                <a:spcPts val="0"/>
              </a:spcBef>
              <a:spcAft>
                <a:spcPts val="0"/>
              </a:spcAft>
              <a:buNone/>
              <a:defRPr sz="5040" b="1">
                <a:solidFill>
                  <a:schemeClr val="accent5"/>
                </a:solidFill>
                <a:latin typeface="Source Sans Pro"/>
                <a:ea typeface="Source Sans Pro"/>
                <a:cs typeface="Source Sans Pro"/>
                <a:sym typeface="Source Sans Pro"/>
              </a:defRPr>
            </a:lvl6pPr>
            <a:lvl7pPr marL="0" lvl="6" indent="0" algn="r">
              <a:spcBef>
                <a:spcPts val="0"/>
              </a:spcBef>
              <a:spcAft>
                <a:spcPts val="0"/>
              </a:spcAft>
              <a:buNone/>
              <a:defRPr sz="5040" b="1">
                <a:solidFill>
                  <a:schemeClr val="accent5"/>
                </a:solidFill>
                <a:latin typeface="Source Sans Pro"/>
                <a:ea typeface="Source Sans Pro"/>
                <a:cs typeface="Source Sans Pro"/>
                <a:sym typeface="Source Sans Pro"/>
              </a:defRPr>
            </a:lvl7pPr>
            <a:lvl8pPr marL="0" lvl="7" indent="0" algn="r">
              <a:spcBef>
                <a:spcPts val="0"/>
              </a:spcBef>
              <a:spcAft>
                <a:spcPts val="0"/>
              </a:spcAft>
              <a:buNone/>
              <a:defRPr sz="5040" b="1">
                <a:solidFill>
                  <a:schemeClr val="accent5"/>
                </a:solidFill>
                <a:latin typeface="Source Sans Pro"/>
                <a:ea typeface="Source Sans Pro"/>
                <a:cs typeface="Source Sans Pro"/>
                <a:sym typeface="Source Sans Pro"/>
              </a:defRPr>
            </a:lvl8pPr>
            <a:lvl9pPr marL="0" lvl="8" indent="0" algn="r">
              <a:spcBef>
                <a:spcPts val="0"/>
              </a:spcBef>
              <a:spcAft>
                <a:spcPts val="0"/>
              </a:spcAft>
              <a:buNone/>
              <a:defRPr sz="5040" b="1">
                <a:solidFill>
                  <a:schemeClr val="accent5"/>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Sub-Title, Super Title, and Content">
  <p:cSld name="Title, Sub-Title, Super Title, and Content">
    <p:spTree>
      <p:nvGrpSpPr>
        <p:cNvPr id="1" name="Shape 51"/>
        <p:cNvGrpSpPr/>
        <p:nvPr/>
      </p:nvGrpSpPr>
      <p:grpSpPr>
        <a:xfrm>
          <a:off x="0" y="0"/>
          <a:ext cx="0" cy="0"/>
          <a:chOff x="0" y="0"/>
          <a:chExt cx="0" cy="0"/>
        </a:xfrm>
      </p:grpSpPr>
      <p:sp>
        <p:nvSpPr>
          <p:cNvPr id="52" name="Google Shape;52;p11"/>
          <p:cNvSpPr txBox="1">
            <a:spLocks noGrp="1"/>
          </p:cNvSpPr>
          <p:nvPr>
            <p:ph type="title"/>
          </p:nvPr>
        </p:nvSpPr>
        <p:spPr>
          <a:xfrm>
            <a:off x="3520440" y="3627120"/>
            <a:ext cx="44165520" cy="427482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5120"/>
              <a:buFont typeface="Roboto Condensed"/>
              <a:buNone/>
              <a:defRPr sz="15120" b="0" i="0">
                <a:latin typeface="Roboto Condensed"/>
                <a:ea typeface="Roboto Condensed"/>
                <a:cs typeface="Roboto Condensed"/>
                <a:sym typeface="Roboto Condensed"/>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3" name="Google Shape;53;p11"/>
          <p:cNvSpPr txBox="1">
            <a:spLocks noGrp="1"/>
          </p:cNvSpPr>
          <p:nvPr>
            <p:ph type="body" idx="1"/>
          </p:nvPr>
        </p:nvSpPr>
        <p:spPr>
          <a:xfrm>
            <a:off x="3520440" y="8763000"/>
            <a:ext cx="44165520" cy="20886422"/>
          </a:xfrm>
          <a:prstGeom prst="rect">
            <a:avLst/>
          </a:prstGeom>
          <a:noFill/>
          <a:ln>
            <a:noFill/>
          </a:ln>
        </p:spPr>
        <p:txBody>
          <a:bodyPr spcFirstLastPara="1" wrap="square" lIns="91425" tIns="45700" rIns="91425" bIns="45700" anchor="t" anchorCtr="0">
            <a:normAutofit/>
          </a:bodyPr>
          <a:lstStyle>
            <a:lvl1pPr marL="457200" lvl="0" indent="-815339" algn="l">
              <a:lnSpc>
                <a:spcPct val="150000"/>
              </a:lnSpc>
              <a:spcBef>
                <a:spcPts val="4200"/>
              </a:spcBef>
              <a:spcAft>
                <a:spcPts val="0"/>
              </a:spcAft>
              <a:buClr>
                <a:schemeClr val="dk1"/>
              </a:buClr>
              <a:buSzPts val="9240"/>
              <a:buChar char="•"/>
              <a:defRPr b="0" i="0">
                <a:latin typeface="Source Sans Pro"/>
                <a:ea typeface="Source Sans Pro"/>
                <a:cs typeface="Source Sans Pro"/>
                <a:sym typeface="Source Sans Pro"/>
              </a:defRPr>
            </a:lvl1pPr>
            <a:lvl2pPr marL="914400" lvl="1" indent="-815339" algn="l">
              <a:lnSpc>
                <a:spcPct val="150000"/>
              </a:lnSpc>
              <a:spcBef>
                <a:spcPts val="2100"/>
              </a:spcBef>
              <a:spcAft>
                <a:spcPts val="0"/>
              </a:spcAft>
              <a:buClr>
                <a:schemeClr val="dk1"/>
              </a:buClr>
              <a:buSzPts val="9240"/>
              <a:buChar char="•"/>
              <a:defRPr b="0" i="0">
                <a:latin typeface="Source Sans Pro"/>
                <a:ea typeface="Source Sans Pro"/>
                <a:cs typeface="Source Sans Pro"/>
                <a:sym typeface="Source Sans Pro"/>
              </a:defRPr>
            </a:lvl2pPr>
            <a:lvl3pPr marL="1371600" lvl="2" indent="-762000" algn="l">
              <a:lnSpc>
                <a:spcPct val="150000"/>
              </a:lnSpc>
              <a:spcBef>
                <a:spcPts val="2100"/>
              </a:spcBef>
              <a:spcAft>
                <a:spcPts val="0"/>
              </a:spcAft>
              <a:buClr>
                <a:schemeClr val="dk1"/>
              </a:buClr>
              <a:buSzPts val="8400"/>
              <a:buChar char="•"/>
              <a:defRPr b="0" i="0">
                <a:latin typeface="Source Sans Pro"/>
                <a:ea typeface="Source Sans Pro"/>
                <a:cs typeface="Source Sans Pro"/>
                <a:sym typeface="Source Sans Pro"/>
              </a:defRPr>
            </a:lvl3pPr>
            <a:lvl4pPr marL="1828800" lvl="3" indent="-708660" algn="l">
              <a:lnSpc>
                <a:spcPct val="150000"/>
              </a:lnSpc>
              <a:spcBef>
                <a:spcPts val="2100"/>
              </a:spcBef>
              <a:spcAft>
                <a:spcPts val="0"/>
              </a:spcAft>
              <a:buClr>
                <a:schemeClr val="dk1"/>
              </a:buClr>
              <a:buSzPts val="7560"/>
              <a:buChar char="•"/>
              <a:defRPr b="0" i="0">
                <a:latin typeface="Source Sans Pro"/>
                <a:ea typeface="Source Sans Pro"/>
                <a:cs typeface="Source Sans Pro"/>
                <a:sym typeface="Source Sans Pro"/>
              </a:defRPr>
            </a:lvl4pPr>
            <a:lvl5pPr marL="2286000" lvl="4" indent="-708660" algn="l">
              <a:lnSpc>
                <a:spcPct val="150000"/>
              </a:lnSpc>
              <a:spcBef>
                <a:spcPts val="2100"/>
              </a:spcBef>
              <a:spcAft>
                <a:spcPts val="0"/>
              </a:spcAft>
              <a:buClr>
                <a:schemeClr val="dk1"/>
              </a:buClr>
              <a:buSzPts val="7560"/>
              <a:buChar char="•"/>
              <a:defRPr b="0" i="0">
                <a:latin typeface="Source Sans Pro"/>
                <a:ea typeface="Source Sans Pro"/>
                <a:cs typeface="Source Sans Pro"/>
                <a:sym typeface="Source Sans Pro"/>
              </a:defRPr>
            </a:lvl5pPr>
            <a:lvl6pPr marL="2743200" lvl="5" indent="-342900" algn="l">
              <a:lnSpc>
                <a:spcPct val="90000"/>
              </a:lnSpc>
              <a:spcBef>
                <a:spcPts val="2100"/>
              </a:spcBef>
              <a:spcAft>
                <a:spcPts val="0"/>
              </a:spcAft>
              <a:buClr>
                <a:schemeClr val="dk1"/>
              </a:buClr>
              <a:buSzPts val="1800"/>
              <a:buChar char="•"/>
              <a:defRPr/>
            </a:lvl6pPr>
            <a:lvl7pPr marL="3200400" lvl="6" indent="-342900" algn="l">
              <a:lnSpc>
                <a:spcPct val="90000"/>
              </a:lnSpc>
              <a:spcBef>
                <a:spcPts val="2100"/>
              </a:spcBef>
              <a:spcAft>
                <a:spcPts val="0"/>
              </a:spcAft>
              <a:buClr>
                <a:schemeClr val="dk1"/>
              </a:buClr>
              <a:buSzPts val="1800"/>
              <a:buChar char="•"/>
              <a:defRPr/>
            </a:lvl7pPr>
            <a:lvl8pPr marL="3657600" lvl="7" indent="-342900" algn="l">
              <a:lnSpc>
                <a:spcPct val="90000"/>
              </a:lnSpc>
              <a:spcBef>
                <a:spcPts val="2100"/>
              </a:spcBef>
              <a:spcAft>
                <a:spcPts val="0"/>
              </a:spcAft>
              <a:buClr>
                <a:schemeClr val="dk1"/>
              </a:buClr>
              <a:buSzPts val="1800"/>
              <a:buChar char="•"/>
              <a:defRPr/>
            </a:lvl8pPr>
            <a:lvl9pPr marL="4114800" lvl="8" indent="-342900" algn="l">
              <a:lnSpc>
                <a:spcPct val="90000"/>
              </a:lnSpc>
              <a:spcBef>
                <a:spcPts val="2100"/>
              </a:spcBef>
              <a:spcAft>
                <a:spcPts val="0"/>
              </a:spcAft>
              <a:buClr>
                <a:schemeClr val="dk1"/>
              </a:buClr>
              <a:buSzPts val="1800"/>
              <a:buChar char="•"/>
              <a:defRPr/>
            </a:lvl9pPr>
          </a:lstStyle>
          <a:p>
            <a:endParaRPr/>
          </a:p>
        </p:txBody>
      </p:sp>
      <p:sp>
        <p:nvSpPr>
          <p:cNvPr id="54" name="Google Shape;54;p11"/>
          <p:cNvSpPr txBox="1">
            <a:spLocks noGrp="1"/>
          </p:cNvSpPr>
          <p:nvPr>
            <p:ph type="body" idx="2"/>
          </p:nvPr>
        </p:nvSpPr>
        <p:spPr>
          <a:xfrm>
            <a:off x="3520440" y="1752602"/>
            <a:ext cx="22613556" cy="1874520"/>
          </a:xfrm>
          <a:prstGeom prst="rect">
            <a:avLst/>
          </a:prstGeom>
          <a:noFill/>
          <a:ln>
            <a:noFill/>
          </a:ln>
        </p:spPr>
        <p:txBody>
          <a:bodyPr spcFirstLastPara="1" wrap="square" lIns="91425" tIns="45700" rIns="91425" bIns="45700" anchor="ctr" anchorCtr="0">
            <a:noAutofit/>
          </a:bodyPr>
          <a:lstStyle>
            <a:lvl1pPr marL="457200" lvl="0" indent="-228600" algn="l">
              <a:lnSpc>
                <a:spcPct val="100000"/>
              </a:lnSpc>
              <a:spcBef>
                <a:spcPts val="4200"/>
              </a:spcBef>
              <a:spcAft>
                <a:spcPts val="0"/>
              </a:spcAft>
              <a:buClr>
                <a:schemeClr val="accent3"/>
              </a:buClr>
              <a:buSzPts val="7560"/>
              <a:buNone/>
              <a:defRPr sz="7560" b="0" i="0">
                <a:solidFill>
                  <a:schemeClr val="accent3"/>
                </a:solidFill>
                <a:latin typeface="Source Sans Pro"/>
                <a:ea typeface="Source Sans Pro"/>
                <a:cs typeface="Source Sans Pro"/>
                <a:sym typeface="Source Sans Pro"/>
              </a:defRPr>
            </a:lvl1pPr>
            <a:lvl2pPr marL="914400" lvl="1" indent="-342900" algn="l">
              <a:lnSpc>
                <a:spcPct val="100000"/>
              </a:lnSpc>
              <a:spcBef>
                <a:spcPts val="2100"/>
              </a:spcBef>
              <a:spcAft>
                <a:spcPts val="0"/>
              </a:spcAft>
              <a:buClr>
                <a:schemeClr val="dk1"/>
              </a:buClr>
              <a:buSzPts val="1800"/>
              <a:buChar char="•"/>
              <a:defRPr/>
            </a:lvl2pPr>
            <a:lvl3pPr marL="1371600" lvl="2" indent="-342900" algn="l">
              <a:lnSpc>
                <a:spcPct val="100000"/>
              </a:lnSpc>
              <a:spcBef>
                <a:spcPts val="2100"/>
              </a:spcBef>
              <a:spcAft>
                <a:spcPts val="0"/>
              </a:spcAft>
              <a:buClr>
                <a:schemeClr val="dk1"/>
              </a:buClr>
              <a:buSzPts val="1800"/>
              <a:buChar char="•"/>
              <a:defRPr/>
            </a:lvl3pPr>
            <a:lvl4pPr marL="1828800" lvl="3" indent="-342900" algn="l">
              <a:lnSpc>
                <a:spcPct val="100000"/>
              </a:lnSpc>
              <a:spcBef>
                <a:spcPts val="2100"/>
              </a:spcBef>
              <a:spcAft>
                <a:spcPts val="0"/>
              </a:spcAft>
              <a:buClr>
                <a:schemeClr val="dk1"/>
              </a:buClr>
              <a:buSzPts val="1800"/>
              <a:buChar char="•"/>
              <a:defRPr/>
            </a:lvl4pPr>
            <a:lvl5pPr marL="2286000" lvl="4" indent="-342900" algn="l">
              <a:lnSpc>
                <a:spcPct val="100000"/>
              </a:lnSpc>
              <a:spcBef>
                <a:spcPts val="2100"/>
              </a:spcBef>
              <a:spcAft>
                <a:spcPts val="0"/>
              </a:spcAft>
              <a:buClr>
                <a:schemeClr val="dk1"/>
              </a:buClr>
              <a:buSzPts val="1800"/>
              <a:buChar char="•"/>
              <a:defRPr/>
            </a:lvl5pPr>
            <a:lvl6pPr marL="2743200" lvl="5" indent="-342900" algn="l">
              <a:lnSpc>
                <a:spcPct val="90000"/>
              </a:lnSpc>
              <a:spcBef>
                <a:spcPts val="2100"/>
              </a:spcBef>
              <a:spcAft>
                <a:spcPts val="0"/>
              </a:spcAft>
              <a:buClr>
                <a:schemeClr val="dk1"/>
              </a:buClr>
              <a:buSzPts val="1800"/>
              <a:buChar char="•"/>
              <a:defRPr/>
            </a:lvl6pPr>
            <a:lvl7pPr marL="3200400" lvl="6" indent="-342900" algn="l">
              <a:lnSpc>
                <a:spcPct val="90000"/>
              </a:lnSpc>
              <a:spcBef>
                <a:spcPts val="2100"/>
              </a:spcBef>
              <a:spcAft>
                <a:spcPts val="0"/>
              </a:spcAft>
              <a:buClr>
                <a:schemeClr val="dk1"/>
              </a:buClr>
              <a:buSzPts val="1800"/>
              <a:buChar char="•"/>
              <a:defRPr/>
            </a:lvl7pPr>
            <a:lvl8pPr marL="3657600" lvl="7" indent="-342900" algn="l">
              <a:lnSpc>
                <a:spcPct val="90000"/>
              </a:lnSpc>
              <a:spcBef>
                <a:spcPts val="2100"/>
              </a:spcBef>
              <a:spcAft>
                <a:spcPts val="0"/>
              </a:spcAft>
              <a:buClr>
                <a:schemeClr val="dk1"/>
              </a:buClr>
              <a:buSzPts val="1800"/>
              <a:buChar char="•"/>
              <a:defRPr/>
            </a:lvl8pPr>
            <a:lvl9pPr marL="4114800" lvl="8" indent="-342900" algn="l">
              <a:lnSpc>
                <a:spcPct val="90000"/>
              </a:lnSpc>
              <a:spcBef>
                <a:spcPts val="2100"/>
              </a:spcBef>
              <a:spcAft>
                <a:spcPts val="0"/>
              </a:spcAft>
              <a:buClr>
                <a:schemeClr val="dk1"/>
              </a:buClr>
              <a:buSzPts val="1800"/>
              <a:buChar char="•"/>
              <a:defRPr/>
            </a:lvl9pPr>
          </a:lstStyle>
          <a:p>
            <a:endParaRPr/>
          </a:p>
        </p:txBody>
      </p:sp>
      <p:sp>
        <p:nvSpPr>
          <p:cNvPr id="55" name="Google Shape;55;p11"/>
          <p:cNvSpPr txBox="1">
            <a:spLocks noGrp="1"/>
          </p:cNvSpPr>
          <p:nvPr>
            <p:ph type="body" idx="3"/>
          </p:nvPr>
        </p:nvSpPr>
        <p:spPr>
          <a:xfrm>
            <a:off x="3520440" y="6512266"/>
            <a:ext cx="22613556" cy="1820208"/>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4200"/>
              </a:spcBef>
              <a:spcAft>
                <a:spcPts val="0"/>
              </a:spcAft>
              <a:buClr>
                <a:schemeClr val="accent3"/>
              </a:buClr>
              <a:buSzPts val="6720"/>
              <a:buNone/>
              <a:defRPr sz="6719" b="0" i="0">
                <a:solidFill>
                  <a:schemeClr val="accent3"/>
                </a:solidFill>
                <a:latin typeface="Source Sans Pro"/>
                <a:ea typeface="Source Sans Pro"/>
                <a:cs typeface="Source Sans Pro"/>
                <a:sym typeface="Source Sans Pro"/>
              </a:defRPr>
            </a:lvl1pPr>
            <a:lvl2pPr marL="914400" lvl="1" indent="-342900" algn="l">
              <a:lnSpc>
                <a:spcPct val="100000"/>
              </a:lnSpc>
              <a:spcBef>
                <a:spcPts val="2100"/>
              </a:spcBef>
              <a:spcAft>
                <a:spcPts val="0"/>
              </a:spcAft>
              <a:buClr>
                <a:schemeClr val="dk1"/>
              </a:buClr>
              <a:buSzPts val="1800"/>
              <a:buChar char="•"/>
              <a:defRPr/>
            </a:lvl2pPr>
            <a:lvl3pPr marL="1371600" lvl="2" indent="-342900" algn="l">
              <a:lnSpc>
                <a:spcPct val="100000"/>
              </a:lnSpc>
              <a:spcBef>
                <a:spcPts val="2100"/>
              </a:spcBef>
              <a:spcAft>
                <a:spcPts val="0"/>
              </a:spcAft>
              <a:buClr>
                <a:schemeClr val="dk1"/>
              </a:buClr>
              <a:buSzPts val="1800"/>
              <a:buChar char="•"/>
              <a:defRPr/>
            </a:lvl3pPr>
            <a:lvl4pPr marL="1828800" lvl="3" indent="-342900" algn="l">
              <a:lnSpc>
                <a:spcPct val="100000"/>
              </a:lnSpc>
              <a:spcBef>
                <a:spcPts val="2100"/>
              </a:spcBef>
              <a:spcAft>
                <a:spcPts val="0"/>
              </a:spcAft>
              <a:buClr>
                <a:schemeClr val="dk1"/>
              </a:buClr>
              <a:buSzPts val="1800"/>
              <a:buChar char="•"/>
              <a:defRPr/>
            </a:lvl4pPr>
            <a:lvl5pPr marL="2286000" lvl="4" indent="-342900" algn="l">
              <a:lnSpc>
                <a:spcPct val="100000"/>
              </a:lnSpc>
              <a:spcBef>
                <a:spcPts val="2100"/>
              </a:spcBef>
              <a:spcAft>
                <a:spcPts val="0"/>
              </a:spcAft>
              <a:buClr>
                <a:schemeClr val="dk1"/>
              </a:buClr>
              <a:buSzPts val="1800"/>
              <a:buChar char="•"/>
              <a:defRPr/>
            </a:lvl5pPr>
            <a:lvl6pPr marL="2743200" lvl="5" indent="-342900" algn="l">
              <a:lnSpc>
                <a:spcPct val="90000"/>
              </a:lnSpc>
              <a:spcBef>
                <a:spcPts val="2100"/>
              </a:spcBef>
              <a:spcAft>
                <a:spcPts val="0"/>
              </a:spcAft>
              <a:buClr>
                <a:schemeClr val="dk1"/>
              </a:buClr>
              <a:buSzPts val="1800"/>
              <a:buChar char="•"/>
              <a:defRPr/>
            </a:lvl6pPr>
            <a:lvl7pPr marL="3200400" lvl="6" indent="-342900" algn="l">
              <a:lnSpc>
                <a:spcPct val="90000"/>
              </a:lnSpc>
              <a:spcBef>
                <a:spcPts val="2100"/>
              </a:spcBef>
              <a:spcAft>
                <a:spcPts val="0"/>
              </a:spcAft>
              <a:buClr>
                <a:schemeClr val="dk1"/>
              </a:buClr>
              <a:buSzPts val="1800"/>
              <a:buChar char="•"/>
              <a:defRPr/>
            </a:lvl7pPr>
            <a:lvl8pPr marL="3657600" lvl="7" indent="-342900" algn="l">
              <a:lnSpc>
                <a:spcPct val="90000"/>
              </a:lnSpc>
              <a:spcBef>
                <a:spcPts val="2100"/>
              </a:spcBef>
              <a:spcAft>
                <a:spcPts val="0"/>
              </a:spcAft>
              <a:buClr>
                <a:schemeClr val="dk1"/>
              </a:buClr>
              <a:buSzPts val="1800"/>
              <a:buChar char="•"/>
              <a:defRPr/>
            </a:lvl8pPr>
            <a:lvl9pPr marL="4114800" lvl="8" indent="-342900" algn="l">
              <a:lnSpc>
                <a:spcPct val="90000"/>
              </a:lnSpc>
              <a:spcBef>
                <a:spcPts val="2100"/>
              </a:spcBef>
              <a:spcAft>
                <a:spcPts val="0"/>
              </a:spcAft>
              <a:buClr>
                <a:schemeClr val="dk1"/>
              </a:buClr>
              <a:buSzPts val="1800"/>
              <a:buChar char="•"/>
              <a:defRPr/>
            </a:lvl9pPr>
          </a:lstStyle>
          <a:p>
            <a:endParaRPr/>
          </a:p>
        </p:txBody>
      </p:sp>
      <p:sp>
        <p:nvSpPr>
          <p:cNvPr id="56" name="Google Shape;56;p11"/>
          <p:cNvSpPr/>
          <p:nvPr/>
        </p:nvSpPr>
        <p:spPr>
          <a:xfrm rot="5400000">
            <a:off x="-2351849" y="4104449"/>
            <a:ext cx="6320731" cy="1617038"/>
          </a:xfrm>
          <a:prstGeom prst="round2SameRect">
            <a:avLst>
              <a:gd name="adj1" fmla="val 16667"/>
              <a:gd name="adj2" fmla="val 0"/>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2260" b="0" i="0">
              <a:solidFill>
                <a:schemeClr val="lt1"/>
              </a:solidFill>
              <a:latin typeface="Source Sans Pro"/>
              <a:ea typeface="Source Sans Pro"/>
              <a:cs typeface="Source Sans Pro"/>
              <a:sym typeface="Source Sans Pro"/>
            </a:endParaRPr>
          </a:p>
        </p:txBody>
      </p:sp>
      <p:sp>
        <p:nvSpPr>
          <p:cNvPr id="57" name="Google Shape;57;p11"/>
          <p:cNvSpPr txBox="1">
            <a:spLocks noGrp="1"/>
          </p:cNvSpPr>
          <p:nvPr>
            <p:ph type="sldNum" idx="12"/>
          </p:nvPr>
        </p:nvSpPr>
        <p:spPr>
          <a:xfrm>
            <a:off x="47129368" y="30289500"/>
            <a:ext cx="2956892" cy="1752600"/>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sz="5040" b="1">
                <a:solidFill>
                  <a:schemeClr val="accent5"/>
                </a:solidFill>
                <a:latin typeface="Source Sans Pro"/>
                <a:ea typeface="Source Sans Pro"/>
                <a:cs typeface="Source Sans Pro"/>
                <a:sym typeface="Source Sans Pro"/>
              </a:defRPr>
            </a:lvl1pPr>
            <a:lvl2pPr marL="0" lvl="1" indent="0" algn="r">
              <a:spcBef>
                <a:spcPts val="0"/>
              </a:spcBef>
              <a:spcAft>
                <a:spcPts val="0"/>
              </a:spcAft>
              <a:buNone/>
              <a:defRPr sz="5040" b="1">
                <a:solidFill>
                  <a:schemeClr val="accent5"/>
                </a:solidFill>
                <a:latin typeface="Source Sans Pro"/>
                <a:ea typeface="Source Sans Pro"/>
                <a:cs typeface="Source Sans Pro"/>
                <a:sym typeface="Source Sans Pro"/>
              </a:defRPr>
            </a:lvl2pPr>
            <a:lvl3pPr marL="0" lvl="2" indent="0" algn="r">
              <a:spcBef>
                <a:spcPts val="0"/>
              </a:spcBef>
              <a:spcAft>
                <a:spcPts val="0"/>
              </a:spcAft>
              <a:buNone/>
              <a:defRPr sz="5040" b="1">
                <a:solidFill>
                  <a:schemeClr val="accent5"/>
                </a:solidFill>
                <a:latin typeface="Source Sans Pro"/>
                <a:ea typeface="Source Sans Pro"/>
                <a:cs typeface="Source Sans Pro"/>
                <a:sym typeface="Source Sans Pro"/>
              </a:defRPr>
            </a:lvl3pPr>
            <a:lvl4pPr marL="0" lvl="3" indent="0" algn="r">
              <a:spcBef>
                <a:spcPts val="0"/>
              </a:spcBef>
              <a:spcAft>
                <a:spcPts val="0"/>
              </a:spcAft>
              <a:buNone/>
              <a:defRPr sz="5040" b="1">
                <a:solidFill>
                  <a:schemeClr val="accent5"/>
                </a:solidFill>
                <a:latin typeface="Source Sans Pro"/>
                <a:ea typeface="Source Sans Pro"/>
                <a:cs typeface="Source Sans Pro"/>
                <a:sym typeface="Source Sans Pro"/>
              </a:defRPr>
            </a:lvl4pPr>
            <a:lvl5pPr marL="0" lvl="4" indent="0" algn="r">
              <a:spcBef>
                <a:spcPts val="0"/>
              </a:spcBef>
              <a:spcAft>
                <a:spcPts val="0"/>
              </a:spcAft>
              <a:buNone/>
              <a:defRPr sz="5040" b="1">
                <a:solidFill>
                  <a:schemeClr val="accent5"/>
                </a:solidFill>
                <a:latin typeface="Source Sans Pro"/>
                <a:ea typeface="Source Sans Pro"/>
                <a:cs typeface="Source Sans Pro"/>
                <a:sym typeface="Source Sans Pro"/>
              </a:defRPr>
            </a:lvl5pPr>
            <a:lvl6pPr marL="0" lvl="5" indent="0" algn="r">
              <a:spcBef>
                <a:spcPts val="0"/>
              </a:spcBef>
              <a:spcAft>
                <a:spcPts val="0"/>
              </a:spcAft>
              <a:buNone/>
              <a:defRPr sz="5040" b="1">
                <a:solidFill>
                  <a:schemeClr val="accent5"/>
                </a:solidFill>
                <a:latin typeface="Source Sans Pro"/>
                <a:ea typeface="Source Sans Pro"/>
                <a:cs typeface="Source Sans Pro"/>
                <a:sym typeface="Source Sans Pro"/>
              </a:defRPr>
            </a:lvl6pPr>
            <a:lvl7pPr marL="0" lvl="6" indent="0" algn="r">
              <a:spcBef>
                <a:spcPts val="0"/>
              </a:spcBef>
              <a:spcAft>
                <a:spcPts val="0"/>
              </a:spcAft>
              <a:buNone/>
              <a:defRPr sz="5040" b="1">
                <a:solidFill>
                  <a:schemeClr val="accent5"/>
                </a:solidFill>
                <a:latin typeface="Source Sans Pro"/>
                <a:ea typeface="Source Sans Pro"/>
                <a:cs typeface="Source Sans Pro"/>
                <a:sym typeface="Source Sans Pro"/>
              </a:defRPr>
            </a:lvl7pPr>
            <a:lvl8pPr marL="0" lvl="7" indent="0" algn="r">
              <a:spcBef>
                <a:spcPts val="0"/>
              </a:spcBef>
              <a:spcAft>
                <a:spcPts val="0"/>
              </a:spcAft>
              <a:buNone/>
              <a:defRPr sz="5040" b="1">
                <a:solidFill>
                  <a:schemeClr val="accent5"/>
                </a:solidFill>
                <a:latin typeface="Source Sans Pro"/>
                <a:ea typeface="Source Sans Pro"/>
                <a:cs typeface="Source Sans Pro"/>
                <a:sym typeface="Source Sans Pro"/>
              </a:defRPr>
            </a:lvl8pPr>
            <a:lvl9pPr marL="0" lvl="8" indent="0" algn="r">
              <a:spcBef>
                <a:spcPts val="0"/>
              </a:spcBef>
              <a:spcAft>
                <a:spcPts val="0"/>
              </a:spcAft>
              <a:buNone/>
              <a:defRPr sz="5040" b="1">
                <a:solidFill>
                  <a:schemeClr val="accent5"/>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52.xml"/><Relationship Id="rId1" Type="http://schemas.openxmlformats.org/officeDocument/2006/relationships/slideLayout" Target="../slideLayouts/slideLayout5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9"/>
        <p:cNvGrpSpPr/>
        <p:nvPr/>
      </p:nvGrpSpPr>
      <p:grpSpPr>
        <a:xfrm>
          <a:off x="0" y="0"/>
          <a:ext cx="0" cy="0"/>
          <a:chOff x="0" y="0"/>
          <a:chExt cx="0" cy="0"/>
        </a:xfrm>
      </p:grpSpPr>
      <p:sp>
        <p:nvSpPr>
          <p:cNvPr id="10" name="Google Shape;10;p2"/>
          <p:cNvSpPr txBox="1">
            <a:spLocks noGrp="1"/>
          </p:cNvSpPr>
          <p:nvPr>
            <p:ph type="title"/>
          </p:nvPr>
        </p:nvSpPr>
        <p:spPr>
          <a:xfrm>
            <a:off x="3520440" y="1752603"/>
            <a:ext cx="44165520" cy="6362702"/>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15120"/>
              <a:buFont typeface="Roboto Condensed"/>
              <a:buNone/>
              <a:defRPr sz="15120" b="0" i="0" u="none" strike="noStrike" cap="none">
                <a:solidFill>
                  <a:schemeClr val="dk1"/>
                </a:solidFill>
                <a:latin typeface="Roboto Condensed"/>
                <a:ea typeface="Roboto Condensed"/>
                <a:cs typeface="Roboto Condensed"/>
                <a:sym typeface="Roboto Condense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
          <p:cNvSpPr txBox="1">
            <a:spLocks noGrp="1"/>
          </p:cNvSpPr>
          <p:nvPr>
            <p:ph type="body" idx="1"/>
          </p:nvPr>
        </p:nvSpPr>
        <p:spPr>
          <a:xfrm>
            <a:off x="3520440" y="8763000"/>
            <a:ext cx="44165520" cy="20886422"/>
          </a:xfrm>
          <a:prstGeom prst="rect">
            <a:avLst/>
          </a:prstGeom>
          <a:noFill/>
          <a:ln>
            <a:noFill/>
          </a:ln>
        </p:spPr>
        <p:txBody>
          <a:bodyPr spcFirstLastPara="1" wrap="square" lIns="91425" tIns="45700" rIns="91425" bIns="45700" anchor="t" anchorCtr="0">
            <a:normAutofit/>
          </a:bodyPr>
          <a:lstStyle>
            <a:lvl1pPr marL="457200" marR="0" lvl="0" indent="-815339" algn="l" rtl="0">
              <a:lnSpc>
                <a:spcPct val="100000"/>
              </a:lnSpc>
              <a:spcBef>
                <a:spcPts val="4200"/>
              </a:spcBef>
              <a:spcAft>
                <a:spcPts val="0"/>
              </a:spcAft>
              <a:buClr>
                <a:schemeClr val="dk1"/>
              </a:buClr>
              <a:buSzPts val="9240"/>
              <a:buFont typeface="Arial"/>
              <a:buChar char="•"/>
              <a:defRPr sz="9240" b="0" i="0" u="none" strike="noStrike" cap="none">
                <a:solidFill>
                  <a:schemeClr val="dk1"/>
                </a:solidFill>
                <a:latin typeface="Source Sans Pro"/>
                <a:ea typeface="Source Sans Pro"/>
                <a:cs typeface="Source Sans Pro"/>
                <a:sym typeface="Source Sans Pro"/>
              </a:defRPr>
            </a:lvl1pPr>
            <a:lvl2pPr marL="914400" marR="0" lvl="1" indent="-815339" algn="l" rtl="0">
              <a:lnSpc>
                <a:spcPct val="100000"/>
              </a:lnSpc>
              <a:spcBef>
                <a:spcPts val="2100"/>
              </a:spcBef>
              <a:spcAft>
                <a:spcPts val="0"/>
              </a:spcAft>
              <a:buClr>
                <a:schemeClr val="dk1"/>
              </a:buClr>
              <a:buSzPts val="9240"/>
              <a:buFont typeface="Arial"/>
              <a:buChar char="•"/>
              <a:defRPr sz="9240" b="0" i="0" u="none" strike="noStrike" cap="none">
                <a:solidFill>
                  <a:schemeClr val="dk1"/>
                </a:solidFill>
                <a:latin typeface="Source Sans Pro"/>
                <a:ea typeface="Source Sans Pro"/>
                <a:cs typeface="Source Sans Pro"/>
                <a:sym typeface="Source Sans Pro"/>
              </a:defRPr>
            </a:lvl2pPr>
            <a:lvl3pPr marL="1371600" marR="0" lvl="2" indent="-762000" algn="l" rtl="0">
              <a:lnSpc>
                <a:spcPct val="100000"/>
              </a:lnSpc>
              <a:spcBef>
                <a:spcPts val="2100"/>
              </a:spcBef>
              <a:spcAft>
                <a:spcPts val="0"/>
              </a:spcAft>
              <a:buClr>
                <a:schemeClr val="dk1"/>
              </a:buClr>
              <a:buSzPts val="8400"/>
              <a:buFont typeface="Arial"/>
              <a:buChar char="•"/>
              <a:defRPr sz="8400" b="0" i="0" u="none" strike="noStrike" cap="none">
                <a:solidFill>
                  <a:schemeClr val="dk1"/>
                </a:solidFill>
                <a:latin typeface="Source Sans Pro"/>
                <a:ea typeface="Source Sans Pro"/>
                <a:cs typeface="Source Sans Pro"/>
                <a:sym typeface="Source Sans Pro"/>
              </a:defRPr>
            </a:lvl3pPr>
            <a:lvl4pPr marL="1828800" marR="0" lvl="3" indent="-708660" algn="l" rtl="0">
              <a:lnSpc>
                <a:spcPct val="100000"/>
              </a:lnSpc>
              <a:spcBef>
                <a:spcPts val="2100"/>
              </a:spcBef>
              <a:spcAft>
                <a:spcPts val="0"/>
              </a:spcAft>
              <a:buClr>
                <a:schemeClr val="dk1"/>
              </a:buClr>
              <a:buSzPts val="7560"/>
              <a:buFont typeface="Arial"/>
              <a:buChar char="•"/>
              <a:defRPr sz="7560" b="0" i="0" u="none" strike="noStrike" cap="none">
                <a:solidFill>
                  <a:schemeClr val="dk1"/>
                </a:solidFill>
                <a:latin typeface="Source Sans Pro"/>
                <a:ea typeface="Source Sans Pro"/>
                <a:cs typeface="Source Sans Pro"/>
                <a:sym typeface="Source Sans Pro"/>
              </a:defRPr>
            </a:lvl4pPr>
            <a:lvl5pPr marL="2286000" marR="0" lvl="4" indent="-708660" algn="l" rtl="0">
              <a:lnSpc>
                <a:spcPct val="100000"/>
              </a:lnSpc>
              <a:spcBef>
                <a:spcPts val="2100"/>
              </a:spcBef>
              <a:spcAft>
                <a:spcPts val="0"/>
              </a:spcAft>
              <a:buClr>
                <a:schemeClr val="dk1"/>
              </a:buClr>
              <a:buSzPts val="7560"/>
              <a:buFont typeface="Arial"/>
              <a:buChar char="•"/>
              <a:defRPr sz="7560" b="0" i="0" u="none" strike="noStrike" cap="none">
                <a:solidFill>
                  <a:schemeClr val="dk1"/>
                </a:solidFill>
                <a:latin typeface="Source Sans Pro"/>
                <a:ea typeface="Source Sans Pro"/>
                <a:cs typeface="Source Sans Pro"/>
                <a:sym typeface="Source Sans Pro"/>
              </a:defRPr>
            </a:lvl5pPr>
            <a:lvl6pPr marL="2743200" marR="0" lvl="5" indent="-708660" algn="l" rtl="0">
              <a:lnSpc>
                <a:spcPct val="90000"/>
              </a:lnSpc>
              <a:spcBef>
                <a:spcPts val="2100"/>
              </a:spcBef>
              <a:spcAft>
                <a:spcPts val="0"/>
              </a:spcAft>
              <a:buClr>
                <a:schemeClr val="dk1"/>
              </a:buClr>
              <a:buSzPts val="7560"/>
              <a:buFont typeface="Arial"/>
              <a:buChar char="•"/>
              <a:defRPr sz="7560" b="0" i="0" u="none" strike="noStrike" cap="none">
                <a:solidFill>
                  <a:schemeClr val="dk1"/>
                </a:solidFill>
                <a:latin typeface="Calibri"/>
                <a:ea typeface="Calibri"/>
                <a:cs typeface="Calibri"/>
                <a:sym typeface="Calibri"/>
              </a:defRPr>
            </a:lvl6pPr>
            <a:lvl7pPr marL="3200400" marR="0" lvl="6" indent="-708660" algn="l" rtl="0">
              <a:lnSpc>
                <a:spcPct val="90000"/>
              </a:lnSpc>
              <a:spcBef>
                <a:spcPts val="2100"/>
              </a:spcBef>
              <a:spcAft>
                <a:spcPts val="0"/>
              </a:spcAft>
              <a:buClr>
                <a:schemeClr val="dk1"/>
              </a:buClr>
              <a:buSzPts val="7560"/>
              <a:buFont typeface="Arial"/>
              <a:buChar char="•"/>
              <a:defRPr sz="7560" b="0" i="0" u="none" strike="noStrike" cap="none">
                <a:solidFill>
                  <a:schemeClr val="dk1"/>
                </a:solidFill>
                <a:latin typeface="Calibri"/>
                <a:ea typeface="Calibri"/>
                <a:cs typeface="Calibri"/>
                <a:sym typeface="Calibri"/>
              </a:defRPr>
            </a:lvl7pPr>
            <a:lvl8pPr marL="3657600" marR="0" lvl="7" indent="-708660" algn="l" rtl="0">
              <a:lnSpc>
                <a:spcPct val="90000"/>
              </a:lnSpc>
              <a:spcBef>
                <a:spcPts val="2100"/>
              </a:spcBef>
              <a:spcAft>
                <a:spcPts val="0"/>
              </a:spcAft>
              <a:buClr>
                <a:schemeClr val="dk1"/>
              </a:buClr>
              <a:buSzPts val="7560"/>
              <a:buFont typeface="Arial"/>
              <a:buChar char="•"/>
              <a:defRPr sz="7560" b="0" i="0" u="none" strike="noStrike" cap="none">
                <a:solidFill>
                  <a:schemeClr val="dk1"/>
                </a:solidFill>
                <a:latin typeface="Calibri"/>
                <a:ea typeface="Calibri"/>
                <a:cs typeface="Calibri"/>
                <a:sym typeface="Calibri"/>
              </a:defRPr>
            </a:lvl8pPr>
            <a:lvl9pPr marL="4114800" marR="0" lvl="8" indent="-708659" algn="l" rtl="0">
              <a:lnSpc>
                <a:spcPct val="90000"/>
              </a:lnSpc>
              <a:spcBef>
                <a:spcPts val="2100"/>
              </a:spcBef>
              <a:spcAft>
                <a:spcPts val="0"/>
              </a:spcAft>
              <a:buClr>
                <a:schemeClr val="dk1"/>
              </a:buClr>
              <a:buSzPts val="7560"/>
              <a:buFont typeface="Arial"/>
              <a:buChar char="•"/>
              <a:defRPr sz="7560" b="0" i="0" u="none" strike="noStrike" cap="none">
                <a:solidFill>
                  <a:schemeClr val="dk1"/>
                </a:solidFill>
                <a:latin typeface="Calibri"/>
                <a:ea typeface="Calibri"/>
                <a:cs typeface="Calibri"/>
                <a:sym typeface="Calibri"/>
              </a:defRPr>
            </a:lvl9pPr>
          </a:lstStyle>
          <a:p>
            <a:endParaRPr/>
          </a:p>
        </p:txBody>
      </p:sp>
      <p:sp>
        <p:nvSpPr>
          <p:cNvPr id="12" name="Google Shape;12;p2"/>
          <p:cNvSpPr txBox="1">
            <a:spLocks noGrp="1"/>
          </p:cNvSpPr>
          <p:nvPr>
            <p:ph type="sldNum" idx="12"/>
          </p:nvPr>
        </p:nvSpPr>
        <p:spPr>
          <a:xfrm>
            <a:off x="38564820" y="29762201"/>
            <a:ext cx="11521440" cy="17526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None/>
              <a:defRPr sz="5040" b="1" i="0" u="none" strike="noStrike" cap="none">
                <a:solidFill>
                  <a:schemeClr val="accent5"/>
                </a:solidFill>
                <a:latin typeface="Source Sans Pro"/>
                <a:ea typeface="Source Sans Pro"/>
                <a:cs typeface="Source Sans Pro"/>
                <a:sym typeface="Source Sans Pro"/>
              </a:defRPr>
            </a:lvl1pPr>
            <a:lvl2pPr marL="0" marR="0" lvl="1" indent="0" algn="r" rtl="0">
              <a:spcBef>
                <a:spcPts val="0"/>
              </a:spcBef>
              <a:spcAft>
                <a:spcPts val="0"/>
              </a:spcAft>
              <a:buNone/>
              <a:defRPr sz="5040" b="1" i="0" u="none" strike="noStrike" cap="none">
                <a:solidFill>
                  <a:schemeClr val="accent5"/>
                </a:solidFill>
                <a:latin typeface="Source Sans Pro"/>
                <a:ea typeface="Source Sans Pro"/>
                <a:cs typeface="Source Sans Pro"/>
                <a:sym typeface="Source Sans Pro"/>
              </a:defRPr>
            </a:lvl2pPr>
            <a:lvl3pPr marL="0" marR="0" lvl="2" indent="0" algn="r" rtl="0">
              <a:spcBef>
                <a:spcPts val="0"/>
              </a:spcBef>
              <a:spcAft>
                <a:spcPts val="0"/>
              </a:spcAft>
              <a:buNone/>
              <a:defRPr sz="5040" b="1" i="0" u="none" strike="noStrike" cap="none">
                <a:solidFill>
                  <a:schemeClr val="accent5"/>
                </a:solidFill>
                <a:latin typeface="Source Sans Pro"/>
                <a:ea typeface="Source Sans Pro"/>
                <a:cs typeface="Source Sans Pro"/>
                <a:sym typeface="Source Sans Pro"/>
              </a:defRPr>
            </a:lvl3pPr>
            <a:lvl4pPr marL="0" marR="0" lvl="3" indent="0" algn="r" rtl="0">
              <a:spcBef>
                <a:spcPts val="0"/>
              </a:spcBef>
              <a:spcAft>
                <a:spcPts val="0"/>
              </a:spcAft>
              <a:buNone/>
              <a:defRPr sz="5040" b="1" i="0" u="none" strike="noStrike" cap="none">
                <a:solidFill>
                  <a:schemeClr val="accent5"/>
                </a:solidFill>
                <a:latin typeface="Source Sans Pro"/>
                <a:ea typeface="Source Sans Pro"/>
                <a:cs typeface="Source Sans Pro"/>
                <a:sym typeface="Source Sans Pro"/>
              </a:defRPr>
            </a:lvl4pPr>
            <a:lvl5pPr marL="0" marR="0" lvl="4" indent="0" algn="r" rtl="0">
              <a:spcBef>
                <a:spcPts val="0"/>
              </a:spcBef>
              <a:spcAft>
                <a:spcPts val="0"/>
              </a:spcAft>
              <a:buNone/>
              <a:defRPr sz="5040" b="1" i="0" u="none" strike="noStrike" cap="none">
                <a:solidFill>
                  <a:schemeClr val="accent5"/>
                </a:solidFill>
                <a:latin typeface="Source Sans Pro"/>
                <a:ea typeface="Source Sans Pro"/>
                <a:cs typeface="Source Sans Pro"/>
                <a:sym typeface="Source Sans Pro"/>
              </a:defRPr>
            </a:lvl5pPr>
            <a:lvl6pPr marL="0" marR="0" lvl="5" indent="0" algn="r" rtl="0">
              <a:spcBef>
                <a:spcPts val="0"/>
              </a:spcBef>
              <a:spcAft>
                <a:spcPts val="0"/>
              </a:spcAft>
              <a:buNone/>
              <a:defRPr sz="5040" b="1" i="0" u="none" strike="noStrike" cap="none">
                <a:solidFill>
                  <a:schemeClr val="accent5"/>
                </a:solidFill>
                <a:latin typeface="Source Sans Pro"/>
                <a:ea typeface="Source Sans Pro"/>
                <a:cs typeface="Source Sans Pro"/>
                <a:sym typeface="Source Sans Pro"/>
              </a:defRPr>
            </a:lvl6pPr>
            <a:lvl7pPr marL="0" marR="0" lvl="6" indent="0" algn="r" rtl="0">
              <a:spcBef>
                <a:spcPts val="0"/>
              </a:spcBef>
              <a:spcAft>
                <a:spcPts val="0"/>
              </a:spcAft>
              <a:buNone/>
              <a:defRPr sz="5040" b="1" i="0" u="none" strike="noStrike" cap="none">
                <a:solidFill>
                  <a:schemeClr val="accent5"/>
                </a:solidFill>
                <a:latin typeface="Source Sans Pro"/>
                <a:ea typeface="Source Sans Pro"/>
                <a:cs typeface="Source Sans Pro"/>
                <a:sym typeface="Source Sans Pro"/>
              </a:defRPr>
            </a:lvl7pPr>
            <a:lvl8pPr marL="0" marR="0" lvl="7" indent="0" algn="r" rtl="0">
              <a:spcBef>
                <a:spcPts val="0"/>
              </a:spcBef>
              <a:spcAft>
                <a:spcPts val="0"/>
              </a:spcAft>
              <a:buNone/>
              <a:defRPr sz="5040" b="1" i="0" u="none" strike="noStrike" cap="none">
                <a:solidFill>
                  <a:schemeClr val="accent5"/>
                </a:solidFill>
                <a:latin typeface="Source Sans Pro"/>
                <a:ea typeface="Source Sans Pro"/>
                <a:cs typeface="Source Sans Pro"/>
                <a:sym typeface="Source Sans Pro"/>
              </a:defRPr>
            </a:lvl8pPr>
            <a:lvl9pPr marL="0" marR="0" lvl="8" indent="0" algn="r" rtl="0">
              <a:spcBef>
                <a:spcPts val="0"/>
              </a:spcBef>
              <a:spcAft>
                <a:spcPts val="0"/>
              </a:spcAft>
              <a:buNone/>
              <a:defRPr sz="5040" b="1" i="0" u="none" strike="noStrike" cap="none">
                <a:solidFill>
                  <a:schemeClr val="accent5"/>
                </a:solidFill>
                <a:latin typeface="Source Sans Pro"/>
                <a:ea typeface="Source Sans Pro"/>
                <a:cs typeface="Source Sans Pro"/>
                <a:sym typeface="Source Sans Pro"/>
              </a:defRPr>
            </a:lvl9pPr>
          </a:lstStyle>
          <a:p>
            <a:pPr marL="0" lvl="0" indent="0" algn="r" rtl="0">
              <a:spcBef>
                <a:spcPts val="0"/>
              </a:spcBef>
              <a:spcAft>
                <a:spcPts val="0"/>
              </a:spcAft>
              <a:buNone/>
            </a:pPr>
            <a:r>
              <a:rPr lang="en-US"/>
              <a:t>1</a:t>
            </a:r>
            <a:endParaRPr sz="1400" b="0">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 id="2147483680" r:id="rId32"/>
    <p:sldLayoutId id="2147483681" r:id="rId33"/>
    <p:sldLayoutId id="2147483682" r:id="rId34"/>
    <p:sldLayoutId id="2147483683" r:id="rId35"/>
    <p:sldLayoutId id="2147483684" r:id="rId36"/>
    <p:sldLayoutId id="2147483685" r:id="rId37"/>
    <p:sldLayoutId id="2147483686" r:id="rId38"/>
    <p:sldLayoutId id="2147483687" r:id="rId39"/>
    <p:sldLayoutId id="2147483688" r:id="rId40"/>
    <p:sldLayoutId id="2147483689" r:id="rId41"/>
    <p:sldLayoutId id="2147483690" r:id="rId42"/>
    <p:sldLayoutId id="2147483691" r:id="rId43"/>
    <p:sldLayoutId id="2147483692" r:id="rId44"/>
    <p:sldLayoutId id="2147483693" r:id="rId45"/>
    <p:sldLayoutId id="2147483694" r:id="rId46"/>
    <p:sldLayoutId id="2147483695" r:id="rId47"/>
    <p:sldLayoutId id="2147483696" r:id="rId48"/>
    <p:sldLayoutId id="2147483697" r:id="rId49"/>
    <p:sldLayoutId id="2147483698" r:id="rId5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60"/>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700" r:id="rId1"/>
    <p:sldLayoutId id="2147483701" r:id="rId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4.pn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hyperlink" Target="https://onlinelibrary.wiley.com/doi/full/10.1111/padr.12523" TargetMode="Externa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66"/>
        <p:cNvGrpSpPr/>
        <p:nvPr/>
      </p:nvGrpSpPr>
      <p:grpSpPr>
        <a:xfrm>
          <a:off x="0" y="0"/>
          <a:ext cx="0" cy="0"/>
          <a:chOff x="0" y="0"/>
          <a:chExt cx="0" cy="0"/>
        </a:xfrm>
      </p:grpSpPr>
      <p:sp>
        <p:nvSpPr>
          <p:cNvPr id="368" name="Google Shape;368;p1"/>
          <p:cNvSpPr/>
          <p:nvPr/>
        </p:nvSpPr>
        <p:spPr>
          <a:xfrm>
            <a:off x="15701" y="-92034"/>
            <a:ext cx="51190699" cy="5281973"/>
          </a:xfrm>
          <a:custGeom>
            <a:avLst/>
            <a:gdLst/>
            <a:ahLst/>
            <a:cxnLst/>
            <a:rect l="l" t="t" r="r" b="b"/>
            <a:pathLst>
              <a:path w="51190699" h="5395774" extrusionOk="0">
                <a:moveTo>
                  <a:pt x="0" y="0"/>
                </a:moveTo>
                <a:lnTo>
                  <a:pt x="51190699" y="0"/>
                </a:lnTo>
                <a:lnTo>
                  <a:pt x="51190699" y="4754880"/>
                </a:lnTo>
                <a:cubicBezTo>
                  <a:pt x="26568092" y="5547360"/>
                  <a:pt x="25415086" y="5669280"/>
                  <a:pt x="0" y="4754880"/>
                </a:cubicBezTo>
                <a:lnTo>
                  <a:pt x="0" y="0"/>
                </a:lnTo>
                <a:close/>
              </a:path>
            </a:pathLst>
          </a:custGeom>
          <a:solidFill>
            <a:schemeClr val="accent5"/>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400"/>
              <a:buFont typeface="Arial"/>
              <a:buNone/>
            </a:pPr>
            <a:endParaRPr sz="2400" b="1" i="0" u="none" strike="noStrike" cap="none">
              <a:solidFill>
                <a:schemeClr val="dk1"/>
              </a:solidFill>
              <a:latin typeface="Arial"/>
              <a:ea typeface="Arial"/>
              <a:cs typeface="Arial"/>
              <a:sym typeface="Arial"/>
            </a:endParaRPr>
          </a:p>
        </p:txBody>
      </p:sp>
      <p:sp>
        <p:nvSpPr>
          <p:cNvPr id="369" name="Google Shape;369;p1"/>
          <p:cNvSpPr/>
          <p:nvPr/>
        </p:nvSpPr>
        <p:spPr>
          <a:xfrm>
            <a:off x="7269480" y="31225772"/>
            <a:ext cx="43936919" cy="1724372"/>
          </a:xfrm>
          <a:prstGeom prst="rect">
            <a:avLst/>
          </a:prstGeom>
          <a:solidFill>
            <a:schemeClr val="accent5"/>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400"/>
              <a:buFont typeface="Arial"/>
              <a:buNone/>
            </a:pPr>
            <a:endParaRPr sz="2400" b="1" i="0" u="none" strike="noStrike" cap="none">
              <a:solidFill>
                <a:schemeClr val="dk1"/>
              </a:solidFill>
              <a:latin typeface="Arial"/>
              <a:ea typeface="Arial"/>
              <a:cs typeface="Arial"/>
              <a:sym typeface="Arial"/>
            </a:endParaRPr>
          </a:p>
        </p:txBody>
      </p:sp>
      <p:sp>
        <p:nvSpPr>
          <p:cNvPr id="370" name="Google Shape;370;p1"/>
          <p:cNvSpPr/>
          <p:nvPr/>
        </p:nvSpPr>
        <p:spPr>
          <a:xfrm>
            <a:off x="10706706" y="408569"/>
            <a:ext cx="40433594" cy="4218645"/>
          </a:xfrm>
          <a:prstGeom prst="rect">
            <a:avLst/>
          </a:prstGeom>
          <a:noFill/>
          <a:ln>
            <a:noFill/>
          </a:ln>
        </p:spPr>
        <p:txBody>
          <a:bodyPr spcFirstLastPara="1" wrap="square" lIns="200200" tIns="100100" rIns="200200" bIns="100100" anchor="t" anchorCtr="0">
            <a:spAutoFit/>
          </a:bodyPr>
          <a:lstStyle/>
          <a:p>
            <a:pPr marL="0" marR="0" lvl="0" indent="0" algn="l" rtl="0">
              <a:spcBef>
                <a:spcPts val="0"/>
              </a:spcBef>
              <a:spcAft>
                <a:spcPts val="0"/>
              </a:spcAft>
              <a:buNone/>
            </a:pPr>
            <a:r>
              <a:rPr lang="en-US" sz="6600" b="1" i="0" u="none" strike="noStrike" cap="none" dirty="0">
                <a:solidFill>
                  <a:schemeClr val="lt1"/>
                </a:solidFill>
                <a:latin typeface="Gill Sans"/>
                <a:ea typeface="Gill Sans"/>
                <a:cs typeface="Gill Sans"/>
                <a:sym typeface="Gill Sans"/>
              </a:rPr>
              <a:t>Introduction of Facility-Based Pediatric Death Audits as a Quality Improvement (QI) Tool in Fragile Settings: The Mali </a:t>
            </a:r>
            <a:r>
              <a:rPr lang="en-US" sz="6600" b="1" i="0" u="none" strike="noStrike" cap="none" dirty="0">
                <a:solidFill>
                  <a:schemeClr val="lt1"/>
                </a:solidFill>
                <a:latin typeface="Gill Sans"/>
                <a:ea typeface="Gill Sans"/>
                <a:cs typeface="Gill Sans"/>
                <a:sym typeface="Gill San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0"/>
                  </a:ext>
                </a:extLst>
              </a:rPr>
              <a:t>Experience</a:t>
            </a:r>
            <a:endParaRPr dirty="0"/>
          </a:p>
          <a:p>
            <a:pPr marL="0" marR="0" lvl="0" indent="0" algn="l" rtl="0">
              <a:spcBef>
                <a:spcPts val="2950"/>
              </a:spcBef>
              <a:spcAft>
                <a:spcPts val="0"/>
              </a:spcAft>
              <a:buNone/>
            </a:pPr>
            <a:r>
              <a:rPr lang="en-US" sz="5400" b="0" i="0" u="none" strike="noStrike" cap="none" dirty="0">
                <a:solidFill>
                  <a:schemeClr val="lt1"/>
                </a:solidFill>
                <a:latin typeface="Gill Sans"/>
                <a:ea typeface="Gill Sans"/>
                <a:cs typeface="Gill Sans"/>
                <a:sym typeface="Gill Sans"/>
              </a:rPr>
              <a:t>Authors: Anaclet Ngabonzima</a:t>
            </a:r>
            <a:r>
              <a:rPr lang="en-US" sz="5400" b="0" i="0" u="none" strike="noStrike" cap="none" baseline="30000" dirty="0">
                <a:solidFill>
                  <a:schemeClr val="lt1"/>
                </a:solidFill>
                <a:latin typeface="Gill Sans"/>
                <a:ea typeface="Gill Sans"/>
                <a:cs typeface="Gill Sans"/>
                <a:sym typeface="Gill Sans"/>
              </a:rPr>
              <a:t>1</a:t>
            </a:r>
            <a:r>
              <a:rPr lang="en-US" sz="5400" b="0" i="0" u="none" strike="noStrike" cap="none" dirty="0">
                <a:solidFill>
                  <a:schemeClr val="lt1"/>
                </a:solidFill>
                <a:latin typeface="Gill Sans"/>
                <a:ea typeface="Gill Sans"/>
                <a:cs typeface="Gill Sans"/>
                <a:sym typeface="Gill Sans"/>
              </a:rPr>
              <a:t>, Demba Traore</a:t>
            </a:r>
            <a:r>
              <a:rPr lang="en-US" sz="5400" b="0" i="0" u="none" strike="noStrike" cap="none" baseline="30000" dirty="0">
                <a:solidFill>
                  <a:schemeClr val="lt1"/>
                </a:solidFill>
                <a:latin typeface="Gill Sans"/>
                <a:ea typeface="Gill Sans"/>
                <a:cs typeface="Gill Sans"/>
                <a:sym typeface="Gill Sans"/>
              </a:rPr>
              <a:t>2</a:t>
            </a:r>
            <a:r>
              <a:rPr lang="en-US" sz="5400" b="0" i="0" u="none" strike="noStrike" cap="none" dirty="0">
                <a:solidFill>
                  <a:schemeClr val="lt1"/>
                </a:solidFill>
                <a:latin typeface="Gill Sans"/>
                <a:ea typeface="Gill Sans"/>
                <a:cs typeface="Gill Sans"/>
                <a:sym typeface="Gill Sans"/>
              </a:rPr>
              <a:t>, Lazare Coulibary</a:t>
            </a:r>
            <a:r>
              <a:rPr lang="en-US" sz="5400" b="0" i="0" u="none" strike="noStrike" cap="none" baseline="30000" dirty="0">
                <a:solidFill>
                  <a:schemeClr val="lt1"/>
                </a:solidFill>
                <a:latin typeface="Gill Sans"/>
                <a:ea typeface="Gill Sans"/>
                <a:cs typeface="Gill Sans"/>
                <a:sym typeface="Gill Sans"/>
              </a:rPr>
              <a:t>1</a:t>
            </a:r>
            <a:r>
              <a:rPr lang="en-US" sz="5400" b="0" i="0" u="none" strike="noStrike" cap="none" dirty="0">
                <a:solidFill>
                  <a:schemeClr val="lt1"/>
                </a:solidFill>
                <a:latin typeface="Gill Sans"/>
                <a:ea typeface="Gill Sans"/>
                <a:cs typeface="Gill Sans"/>
                <a:sym typeface="Gill Sans"/>
              </a:rPr>
              <a:t>, Joseph Obure</a:t>
            </a:r>
            <a:r>
              <a:rPr lang="en-US" sz="5400" b="0" i="0" u="none" strike="noStrike" cap="none" baseline="30000" dirty="0">
                <a:solidFill>
                  <a:schemeClr val="lt1"/>
                </a:solidFill>
                <a:latin typeface="Gill Sans"/>
                <a:ea typeface="Gill Sans"/>
                <a:cs typeface="Gill Sans"/>
                <a:sym typeface="Gill Sans"/>
              </a:rPr>
              <a:t>1</a:t>
            </a:r>
            <a:r>
              <a:rPr lang="en-US" sz="5400" b="0" i="0" u="none" strike="noStrike" cap="none" dirty="0">
                <a:solidFill>
                  <a:schemeClr val="lt1"/>
                </a:solidFill>
                <a:latin typeface="Gill Sans"/>
                <a:ea typeface="Gill Sans"/>
                <a:cs typeface="Gill Sans"/>
                <a:sym typeface="Gill Sans"/>
              </a:rPr>
              <a:t>, Jimi Michel</a:t>
            </a:r>
            <a:r>
              <a:rPr lang="en-US" sz="5400" b="0" i="0" u="none" strike="noStrike" cap="none" baseline="30000" dirty="0">
                <a:solidFill>
                  <a:schemeClr val="lt1"/>
                </a:solidFill>
                <a:latin typeface="Gill Sans"/>
                <a:ea typeface="Gill Sans"/>
                <a:cs typeface="Gill Sans"/>
                <a:sym typeface="Gill Sans"/>
              </a:rPr>
              <a:t>1</a:t>
            </a:r>
            <a:r>
              <a:rPr lang="en-US" sz="5400" b="0" i="0" u="none" strike="noStrike" cap="none" dirty="0">
                <a:solidFill>
                  <a:schemeClr val="lt1"/>
                </a:solidFill>
                <a:latin typeface="Gill Sans"/>
                <a:ea typeface="Gill Sans"/>
                <a:cs typeface="Gill Sans"/>
                <a:sym typeface="Gill Sans"/>
              </a:rPr>
              <a:t>, Aminata Traore</a:t>
            </a:r>
            <a:r>
              <a:rPr lang="en-US" sz="5400" b="0" i="0" u="none" strike="noStrike" cap="none" baseline="30000" dirty="0">
                <a:solidFill>
                  <a:schemeClr val="lt1"/>
                </a:solidFill>
                <a:latin typeface="Gill Sans"/>
                <a:ea typeface="Gill Sans"/>
                <a:cs typeface="Gill Sans"/>
                <a:sym typeface="Gill Sans"/>
              </a:rPr>
              <a:t>2</a:t>
            </a:r>
            <a:r>
              <a:rPr lang="en-US" sz="5900" b="0" i="0" u="none" strike="noStrike" cap="none" dirty="0">
                <a:solidFill>
                  <a:schemeClr val="lt1"/>
                </a:solidFill>
                <a:latin typeface="Gill Sans"/>
                <a:ea typeface="Gill Sans"/>
                <a:cs typeface="Gill Sans"/>
                <a:sym typeface="Gill Sans"/>
              </a:rPr>
              <a:t/>
            </a:r>
            <a:br>
              <a:rPr lang="en-US" sz="5900" b="0" i="0" u="none" strike="noStrike" cap="none" dirty="0">
                <a:solidFill>
                  <a:schemeClr val="lt1"/>
                </a:solidFill>
                <a:latin typeface="Gill Sans"/>
                <a:ea typeface="Gill Sans"/>
                <a:cs typeface="Gill Sans"/>
                <a:sym typeface="Gill Sans"/>
              </a:rPr>
            </a:br>
            <a:r>
              <a:rPr lang="en-US" sz="4800" b="0" i="0" u="none" strike="noStrike" cap="none" baseline="30000" dirty="0">
                <a:solidFill>
                  <a:schemeClr val="lt1"/>
                </a:solidFill>
                <a:latin typeface="Gill Sans"/>
                <a:ea typeface="Gill Sans"/>
                <a:cs typeface="Gill Sans"/>
                <a:sym typeface="Gill Sans"/>
              </a:rPr>
              <a:t>1 </a:t>
            </a:r>
            <a:r>
              <a:rPr lang="en-US" sz="4800" b="0" i="0" u="none" strike="noStrike" cap="none" dirty="0">
                <a:solidFill>
                  <a:schemeClr val="lt1"/>
                </a:solidFill>
                <a:latin typeface="Gill Sans"/>
                <a:ea typeface="Gill Sans"/>
                <a:cs typeface="Gill Sans"/>
                <a:sym typeface="Gill Sans"/>
              </a:rPr>
              <a:t>MOMENTUM Integrated Health Resilience, DC </a:t>
            </a:r>
            <a:r>
              <a:rPr lang="en-US" sz="4800" b="0" i="0" u="none" strike="noStrike" cap="none" baseline="30000" dirty="0">
                <a:solidFill>
                  <a:schemeClr val="lt1"/>
                </a:solidFill>
                <a:latin typeface="Gill Sans"/>
                <a:ea typeface="Gill Sans"/>
                <a:cs typeface="Gill Sans"/>
                <a:sym typeface="Gill Sans"/>
              </a:rPr>
              <a:t>2 </a:t>
            </a:r>
            <a:r>
              <a:rPr lang="en-US" sz="4800" b="0" i="0" u="none" strike="noStrike" cap="none" dirty="0">
                <a:solidFill>
                  <a:schemeClr val="lt1"/>
                </a:solidFill>
                <a:latin typeface="Gill Sans"/>
                <a:ea typeface="Gill Sans"/>
                <a:cs typeface="Gill Sans"/>
                <a:sym typeface="Gill Sans"/>
              </a:rPr>
              <a:t>MOMENTUM Integrated Health Resilience, Mali </a:t>
            </a:r>
            <a:endParaRPr dirty="0"/>
          </a:p>
        </p:txBody>
      </p:sp>
      <p:sp>
        <p:nvSpPr>
          <p:cNvPr id="372" name="Google Shape;372;p1"/>
          <p:cNvSpPr txBox="1"/>
          <p:nvPr/>
        </p:nvSpPr>
        <p:spPr>
          <a:xfrm>
            <a:off x="1046866" y="22309706"/>
            <a:ext cx="11387469" cy="8207423"/>
          </a:xfrm>
          <a:prstGeom prst="rect">
            <a:avLst/>
          </a:prstGeom>
          <a:solidFill>
            <a:srgbClr val="FCE3D6"/>
          </a:solidFill>
          <a:ln>
            <a:noFill/>
          </a:ln>
        </p:spPr>
        <p:txBody>
          <a:bodyPr spcFirstLastPara="1" wrap="square" lIns="200250" tIns="100100" rIns="200250" bIns="100100" anchor="t" anchorCtr="0">
            <a:spAutoFit/>
          </a:bodyPr>
          <a:lstStyle/>
          <a:p>
            <a:pPr marL="571500" marR="0" lvl="0" indent="-571500" algn="l" rtl="0">
              <a:lnSpc>
                <a:spcPct val="110000"/>
              </a:lnSpc>
              <a:spcBef>
                <a:spcPts val="0"/>
              </a:spcBef>
              <a:spcAft>
                <a:spcPts val="0"/>
              </a:spcAft>
              <a:buClr>
                <a:schemeClr val="dk1"/>
              </a:buClr>
              <a:buSzPts val="3600"/>
              <a:buFont typeface="Arial"/>
              <a:buChar char="•"/>
            </a:pPr>
            <a:r>
              <a:rPr lang="en-US" sz="3600" b="0" i="0" u="none" strike="noStrike" cap="none" dirty="0">
                <a:solidFill>
                  <a:schemeClr val="dk1"/>
                </a:solidFill>
                <a:latin typeface="Calibri"/>
                <a:ea typeface="Calibri"/>
                <a:cs typeface="Calibri"/>
                <a:sym typeface="Calibri"/>
              </a:rPr>
              <a:t>MIHR is the U.S. Agency for International Development’s global flagship project to strengthen equitable and quality maternal, newborn, and child health care and service delivery in fragile settings.</a:t>
            </a:r>
            <a:endParaRPr dirty="0"/>
          </a:p>
          <a:p>
            <a:pPr marL="571500" marR="0" lvl="0" indent="-571500" algn="l" rtl="0">
              <a:lnSpc>
                <a:spcPct val="110000"/>
              </a:lnSpc>
              <a:spcBef>
                <a:spcPts val="1800"/>
              </a:spcBef>
              <a:spcAft>
                <a:spcPts val="0"/>
              </a:spcAft>
              <a:buClr>
                <a:schemeClr val="dk1"/>
              </a:buClr>
              <a:buSzPts val="3600"/>
              <a:buFont typeface="Arial"/>
              <a:buChar char="•"/>
            </a:pPr>
            <a:r>
              <a:rPr lang="en-US" sz="3600" b="0" i="0" u="none" strike="noStrike" cap="none" dirty="0">
                <a:solidFill>
                  <a:schemeClr val="dk1"/>
                </a:solidFill>
                <a:latin typeface="Calibri"/>
                <a:ea typeface="Calibri"/>
                <a:cs typeface="Calibri"/>
                <a:sym typeface="Calibri"/>
              </a:rPr>
              <a:t>8 countries, including the Mali, are currently implementing the 5-year award (2021 – 2025).</a:t>
            </a:r>
            <a:endParaRPr dirty="0"/>
          </a:p>
          <a:p>
            <a:pPr marL="571500" marR="0" lvl="0" indent="-571500" algn="l" rtl="0">
              <a:lnSpc>
                <a:spcPct val="110000"/>
              </a:lnSpc>
              <a:spcBef>
                <a:spcPts val="1800"/>
              </a:spcBef>
              <a:spcAft>
                <a:spcPts val="0"/>
              </a:spcAft>
              <a:buClr>
                <a:schemeClr val="dk1"/>
              </a:buClr>
              <a:buSzPts val="3600"/>
              <a:buFont typeface="Arial"/>
              <a:buChar char="•"/>
            </a:pPr>
            <a:r>
              <a:rPr lang="en-US" sz="3600" b="0" i="0" u="none" strike="noStrike" cap="none" dirty="0">
                <a:solidFill>
                  <a:schemeClr val="dk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
                  </a:ext>
                </a:extLst>
              </a:rPr>
              <a:t>In </a:t>
            </a:r>
            <a:r>
              <a:rPr lang="en-US" sz="3600" b="0" i="0" u="none" strike="noStrike" cap="none" dirty="0">
                <a:solidFill>
                  <a:schemeClr val="dk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
                  </a:ext>
                </a:extLst>
              </a:rPr>
              <a:t>Mali, </a:t>
            </a:r>
            <a:r>
              <a:rPr lang="en-US" sz="3600" b="0" i="0" u="none" strike="noStrike" cap="none" dirty="0">
                <a:solidFill>
                  <a:schemeClr val="dk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
                  </a:ext>
                </a:extLst>
              </a:rPr>
              <a:t>MIHR </a:t>
            </a:r>
            <a:r>
              <a:rPr lang="en-US" sz="3600" b="0" i="0" u="none" strike="noStrike" cap="none" dirty="0">
                <a:solidFill>
                  <a:schemeClr val="dk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
                  </a:ext>
                </a:extLst>
              </a:rPr>
              <a:t>targets the two regions located in the north, </a:t>
            </a:r>
            <a:r>
              <a:rPr lang="en-US" sz="3600" b="1" i="0" u="none" strike="noStrike" cap="none" dirty="0">
                <a:solidFill>
                  <a:schemeClr val="dk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
                  </a:ext>
                </a:extLst>
              </a:rPr>
              <a:t>Gao </a:t>
            </a:r>
            <a:r>
              <a:rPr lang="en-US" sz="3600" b="0" i="0" u="none" strike="noStrike" cap="none" dirty="0">
                <a:solidFill>
                  <a:schemeClr val="dk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
                  </a:ext>
                </a:extLst>
              </a:rPr>
              <a:t>and </a:t>
            </a:r>
            <a:r>
              <a:rPr lang="en-US" sz="3600" b="1" i="0" u="none" strike="noStrike" cap="none" dirty="0">
                <a:solidFill>
                  <a:schemeClr val="dk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4"/>
                  </a:ext>
                </a:extLst>
              </a:rPr>
              <a:t>Timbuktu</a:t>
            </a:r>
            <a:r>
              <a:rPr lang="en-US" sz="3600" b="0" i="0" u="none" strike="noStrike" cap="none" dirty="0">
                <a:solidFill>
                  <a:schemeClr val="dk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5"/>
                  </a:ext>
                </a:extLst>
              </a:rPr>
              <a:t>. </a:t>
            </a:r>
          </a:p>
          <a:p>
            <a:pPr marL="571500" marR="0" lvl="0" indent="-571500" algn="l" rtl="0">
              <a:lnSpc>
                <a:spcPct val="110000"/>
              </a:lnSpc>
              <a:spcBef>
                <a:spcPts val="1800"/>
              </a:spcBef>
              <a:spcAft>
                <a:spcPts val="0"/>
              </a:spcAft>
              <a:buClr>
                <a:schemeClr val="dk1"/>
              </a:buClr>
              <a:buSzPts val="3600"/>
              <a:buFont typeface="Arial"/>
              <a:buChar char="•"/>
            </a:pPr>
            <a:r>
              <a:rPr lang="en-US" sz="3600" dirty="0">
                <a:solidFill>
                  <a:schemeClr val="dk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5"/>
                  </a:ext>
                </a:extLst>
              </a:rPr>
              <a:t>These are </a:t>
            </a:r>
            <a:r>
              <a:rPr lang="en-US" sz="3600" dirty="0">
                <a:solidFill>
                  <a:schemeClr val="dk1"/>
                </a:solidFill>
                <a:latin typeface="Calibri"/>
                <a:ea typeface="Calibri"/>
                <a:cs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
                  </a:ext>
                </a:extLst>
              </a:rPr>
              <a:t>among </a:t>
            </a:r>
            <a:r>
              <a:rPr lang="en-US" sz="3600" dirty="0">
                <a:solidFill>
                  <a:schemeClr val="dk1"/>
                </a:solidFill>
                <a:latin typeface="Calibri"/>
                <a:ea typeface="Calibri"/>
                <a:cs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
                  </a:ext>
                </a:extLst>
              </a:rPr>
              <a:t>the most </a:t>
            </a:r>
            <a:r>
              <a:rPr lang="en-US" sz="3600" dirty="0">
                <a:solidFill>
                  <a:schemeClr val="dk1"/>
                </a:solidFill>
                <a:latin typeface="Calibri"/>
                <a:ea typeface="Calibri"/>
                <a:cs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
                  </a:ext>
                </a:extLst>
              </a:rPr>
              <a:t>fragile </a:t>
            </a:r>
            <a:r>
              <a:rPr lang="en-US" sz="3600" dirty="0">
                <a:solidFill>
                  <a:schemeClr val="dk1"/>
                </a:solidFill>
                <a:latin typeface="Calibri"/>
                <a:ea typeface="Calibri"/>
                <a:cs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
                  </a:ext>
                </a:extLst>
              </a:rPr>
              <a:t>regions </a:t>
            </a:r>
            <a:r>
              <a:rPr lang="en-US" sz="3600" dirty="0">
                <a:solidFill>
                  <a:schemeClr val="dk1"/>
                </a:solidFill>
                <a:latin typeface="Calibri"/>
                <a:ea typeface="Calibri"/>
                <a:cs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
                  </a:ext>
                </a:extLst>
              </a:rPr>
              <a:t>due </a:t>
            </a:r>
            <a:r>
              <a:rPr lang="en-US" sz="3600" dirty="0">
                <a:solidFill>
                  <a:schemeClr val="dk1"/>
                </a:solidFill>
                <a:latin typeface="Calibri"/>
                <a:ea typeface="Calibri"/>
                <a:cs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
                  </a:ext>
                </a:extLst>
              </a:rPr>
              <a:t>to security issues in the northern part of the country since 2013, which increased child </a:t>
            </a:r>
            <a:r>
              <a:rPr lang="en-US" sz="3600" dirty="0">
                <a:solidFill>
                  <a:schemeClr val="dk1"/>
                </a:solidFill>
                <a:latin typeface="Calibri"/>
                <a:ea typeface="Calibri"/>
                <a:cs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
                  </a:ext>
                </a:extLst>
              </a:rPr>
              <a:t>mortality </a:t>
            </a:r>
            <a:r>
              <a:rPr lang="en-US" sz="3600" dirty="0">
                <a:solidFill>
                  <a:schemeClr val="dk1"/>
                </a:solidFill>
                <a:latin typeface="Calibri"/>
                <a:ea typeface="Calibri"/>
                <a:cs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
                  </a:ext>
                </a:extLst>
              </a:rPr>
              <a:t>rate to about 12 for every 100 </a:t>
            </a:r>
            <a:r>
              <a:rPr lang="en-US" sz="3600" dirty="0">
                <a:solidFill>
                  <a:schemeClr val="dk1"/>
                </a:solidFill>
                <a:latin typeface="Calibri"/>
                <a:ea typeface="Calibri"/>
                <a:cs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
                  </a:ext>
                </a:extLst>
              </a:rPr>
              <a:t>children.</a:t>
            </a:r>
            <a:r>
              <a:rPr lang="en-US" sz="3600" baseline="30000" dirty="0">
                <a:solidFill>
                  <a:schemeClr val="dk1"/>
                </a:solidFill>
                <a:latin typeface="Calibri"/>
                <a:ea typeface="Calibri"/>
                <a:cs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
                  </a:ext>
                </a:extLst>
              </a:rPr>
              <a:t>7</a:t>
            </a:r>
            <a:endParaRPr sz="3600" baseline="30000" dirty="0">
              <a:solidFill>
                <a:schemeClr val="dk1"/>
              </a:solidFill>
              <a:latin typeface="Calibri"/>
              <a:ea typeface="Calibri"/>
              <a:cs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
                </a:ext>
              </a:extLst>
            </a:endParaRPr>
          </a:p>
        </p:txBody>
      </p:sp>
      <p:sp>
        <p:nvSpPr>
          <p:cNvPr id="373" name="Google Shape;373;p1"/>
          <p:cNvSpPr txBox="1"/>
          <p:nvPr/>
        </p:nvSpPr>
        <p:spPr>
          <a:xfrm>
            <a:off x="13643510" y="6994731"/>
            <a:ext cx="11097709" cy="20475369"/>
          </a:xfrm>
          <a:prstGeom prst="rect">
            <a:avLst/>
          </a:prstGeom>
          <a:solidFill>
            <a:srgbClr val="FAC7D8"/>
          </a:solidFill>
          <a:ln>
            <a:noFill/>
          </a:ln>
        </p:spPr>
        <p:txBody>
          <a:bodyPr spcFirstLastPara="1" wrap="square" lIns="200250" tIns="100100" rIns="200250" bIns="100100" anchor="ctr" anchorCtr="0">
            <a:noAutofit/>
          </a:bodyPr>
          <a:lstStyle/>
          <a:p>
            <a:pPr marL="521589" marR="0" lvl="0" indent="-521589" algn="l" rtl="0">
              <a:lnSpc>
                <a:spcPct val="110000"/>
              </a:lnSpc>
              <a:spcBef>
                <a:spcPts val="0"/>
              </a:spcBef>
              <a:spcAft>
                <a:spcPts val="1200"/>
              </a:spcAft>
              <a:buClr>
                <a:schemeClr val="dk1"/>
              </a:buClr>
              <a:buSzPts val="3600"/>
              <a:buFont typeface="Arial"/>
              <a:buChar char="•"/>
            </a:pPr>
            <a:r>
              <a:rPr lang="en-US" sz="3600" b="0" i="0" u="none" strike="noStrike" cap="none" dirty="0">
                <a:solidFill>
                  <a:schemeClr val="dk1"/>
                </a:solidFill>
                <a:latin typeface="Calibri"/>
                <a:ea typeface="Calibri"/>
                <a:cs typeface="Calibri"/>
                <a:sym typeface="Calibri"/>
              </a:rPr>
              <a:t>In 2022, MIHR </a:t>
            </a:r>
            <a:r>
              <a:rPr lang="en-US" sz="3600" b="1" i="0" u="none" strike="noStrike" cap="none" dirty="0">
                <a:solidFill>
                  <a:schemeClr val="dk1"/>
                </a:solidFill>
                <a:latin typeface="Calibri"/>
                <a:ea typeface="Calibri"/>
                <a:cs typeface="Calibri"/>
                <a:sym typeface="Calibri"/>
              </a:rPr>
              <a:t>conducted </a:t>
            </a:r>
            <a:r>
              <a:rPr lang="en-US" sz="3600" b="1" i="0" u="none" strike="noStrike" cap="none" dirty="0">
                <a:solidFill>
                  <a:schemeClr val="dk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6"/>
                  </a:ext>
                </a:extLst>
              </a:rPr>
              <a:t>high-level advocacy</a:t>
            </a:r>
            <a:r>
              <a:rPr lang="en-US" sz="3600" b="0" i="0" u="none" strike="noStrike" cap="none" dirty="0">
                <a:solidFill>
                  <a:schemeClr val="dk1"/>
                </a:solidFill>
                <a:latin typeface="Calibri"/>
                <a:ea typeface="Calibri"/>
                <a:cs typeface="Calibri"/>
                <a:sym typeface="Calibri"/>
              </a:rPr>
              <a:t> within the Mali Ministry of Health (MoH) for the adoption of the 2018 WHO PDA guidelines.</a:t>
            </a:r>
            <a:endParaRPr sz="3600" b="0" i="0" u="none" strike="noStrike" cap="none" dirty="0">
              <a:solidFill>
                <a:schemeClr val="dk1"/>
              </a:solidFill>
              <a:latin typeface="Calibri"/>
              <a:ea typeface="Calibri"/>
              <a:cs typeface="Calibri"/>
              <a:sym typeface="Calibri"/>
            </a:endParaRPr>
          </a:p>
          <a:p>
            <a:pPr marL="521589" marR="0" lvl="0" indent="-521589" algn="l" rtl="0">
              <a:lnSpc>
                <a:spcPct val="110000"/>
              </a:lnSpc>
              <a:spcBef>
                <a:spcPts val="0"/>
              </a:spcBef>
              <a:spcAft>
                <a:spcPts val="1200"/>
              </a:spcAft>
              <a:buClr>
                <a:schemeClr val="dk1"/>
              </a:buClr>
              <a:buSzPts val="3600"/>
              <a:buFont typeface="Arial"/>
              <a:buChar char="•"/>
            </a:pPr>
            <a:r>
              <a:rPr lang="en-US" sz="3600" b="0" i="0" u="none" strike="noStrike" cap="none" dirty="0">
                <a:solidFill>
                  <a:schemeClr val="dk1"/>
                </a:solidFill>
                <a:latin typeface="Calibri"/>
                <a:ea typeface="Calibri"/>
                <a:cs typeface="Calibri"/>
                <a:sym typeface="Calibri"/>
              </a:rPr>
              <a:t>This advocacy led to a </a:t>
            </a:r>
            <a:r>
              <a:rPr lang="en-US" sz="3600" b="1" i="0" u="none" strike="noStrike" cap="none" dirty="0">
                <a:solidFill>
                  <a:schemeClr val="dk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7"/>
                  </a:ext>
                </a:extLst>
              </a:rPr>
              <a:t>national stakeholders’ workshop </a:t>
            </a:r>
            <a:r>
              <a:rPr lang="en-US" sz="3600" b="0" i="0" u="none" strike="noStrike" cap="none" dirty="0">
                <a:solidFill>
                  <a:schemeClr val="dk1"/>
                </a:solidFill>
                <a:latin typeface="Calibri"/>
                <a:ea typeface="Calibri"/>
                <a:cs typeface="Calibri"/>
                <a:sym typeface="Calibri"/>
              </a:rPr>
              <a:t>to review and adapt the WHO PDA guidelines and tools for the Malian context.</a:t>
            </a:r>
            <a:endParaRPr sz="3600" b="0" i="0" u="none" strike="noStrike" cap="none" dirty="0">
              <a:solidFill>
                <a:schemeClr val="dk1"/>
              </a:solidFill>
              <a:latin typeface="Calibri"/>
              <a:ea typeface="Calibri"/>
              <a:cs typeface="Calibri"/>
              <a:sym typeface="Calibri"/>
            </a:endParaRPr>
          </a:p>
          <a:p>
            <a:pPr marL="521589" marR="0" lvl="0" indent="-521589" algn="l" rtl="0">
              <a:lnSpc>
                <a:spcPct val="110000"/>
              </a:lnSpc>
              <a:spcBef>
                <a:spcPts val="0"/>
              </a:spcBef>
              <a:spcAft>
                <a:spcPts val="1200"/>
              </a:spcAft>
              <a:buClr>
                <a:schemeClr val="dk1"/>
              </a:buClr>
              <a:buSzPts val="3600"/>
              <a:buFont typeface="Arial"/>
              <a:buChar char="•"/>
            </a:pPr>
            <a:r>
              <a:rPr lang="en-US" sz="3600" b="0" i="0" u="none" strike="noStrike" cap="none" dirty="0">
                <a:solidFill>
                  <a:schemeClr val="dk1"/>
                </a:solidFill>
                <a:latin typeface="Calibri"/>
                <a:ea typeface="Calibri"/>
                <a:cs typeface="Calibri"/>
                <a:sym typeface="Calibri"/>
              </a:rPr>
              <a:t>The process involved </a:t>
            </a:r>
            <a:r>
              <a:rPr lang="en-US" sz="3600" b="0" i="0" u="none" strike="noStrike" cap="none" dirty="0">
                <a:solidFill>
                  <a:schemeClr val="dk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8"/>
                  </a:ext>
                </a:extLst>
              </a:rPr>
              <a:t>representatives different stakeholders including the </a:t>
            </a:r>
            <a:r>
              <a:rPr lang="en-US" sz="3600" b="0" i="0" u="none" strike="noStrike" cap="none" dirty="0">
                <a:solidFill>
                  <a:schemeClr val="dk1"/>
                </a:solidFill>
                <a:latin typeface="Calibri"/>
                <a:ea typeface="Calibri"/>
                <a:cs typeface="Calibri"/>
                <a:sym typeface="Calibri"/>
              </a:rPr>
              <a:t>Pediatric Association</a:t>
            </a:r>
            <a:r>
              <a:rPr lang="en-US" sz="3600" dirty="0">
                <a:solidFill>
                  <a:schemeClr val="dk1"/>
                </a:solidFill>
                <a:latin typeface="Calibri"/>
                <a:ea typeface="Calibri"/>
                <a:cs typeface="Calibri"/>
                <a:sym typeface="Calibri"/>
              </a:rPr>
              <a:t> and </a:t>
            </a:r>
            <a:r>
              <a:rPr lang="en-US" sz="3600" b="0" i="0" u="none" strike="noStrike" cap="none" dirty="0">
                <a:solidFill>
                  <a:schemeClr val="dk1"/>
                </a:solidFill>
                <a:latin typeface="Calibri"/>
                <a:ea typeface="Calibri"/>
                <a:cs typeface="Calibri"/>
                <a:sym typeface="Calibri"/>
              </a:rPr>
              <a:t> Society of Obstetricians, among others.</a:t>
            </a:r>
            <a:endParaRPr sz="3600" b="0" i="0" u="none" strike="noStrike" cap="none" dirty="0">
              <a:solidFill>
                <a:schemeClr val="dk1"/>
              </a:solidFill>
              <a:latin typeface="Calibri"/>
              <a:ea typeface="Calibri"/>
              <a:cs typeface="Calibri"/>
              <a:sym typeface="Calibri"/>
            </a:endParaRPr>
          </a:p>
          <a:p>
            <a:pPr marL="521589" lvl="0" indent="-521589">
              <a:lnSpc>
                <a:spcPct val="110000"/>
              </a:lnSpc>
              <a:spcAft>
                <a:spcPts val="1200"/>
              </a:spcAft>
              <a:buClr>
                <a:schemeClr val="dk1"/>
              </a:buClr>
              <a:buSzPts val="3600"/>
              <a:buFont typeface="Arial"/>
              <a:buChar char="•"/>
            </a:pPr>
            <a:r>
              <a:rPr lang="en-US" sz="3600" b="0" i="0" u="none" strike="noStrike" cap="none" dirty="0">
                <a:solidFill>
                  <a:schemeClr val="dk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9"/>
                  </a:ext>
                </a:extLst>
              </a:rPr>
              <a:t>Mali’s existing Maternal and Perinatal Death Surveillance and Response (MPDSR) </a:t>
            </a:r>
            <a:r>
              <a:rPr lang="en-US" sz="3600" b="1" i="0" u="none" strike="noStrike" cap="none" dirty="0">
                <a:solidFill>
                  <a:schemeClr val="dk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0"/>
                  </a:ext>
                </a:extLst>
              </a:rPr>
              <a:t>guideline and data collection </a:t>
            </a:r>
            <a:r>
              <a:rPr lang="en-US" sz="3600" b="1" i="0" u="none" strike="noStrike" cap="none" dirty="0">
                <a:solidFill>
                  <a:schemeClr val="dk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0"/>
                  </a:ext>
                </a:extLst>
              </a:rPr>
              <a:t>tools were initially launched in 2017,  and </a:t>
            </a:r>
            <a:r>
              <a:rPr lang="en-US" sz="3600" b="1" i="0" u="none" strike="noStrike" cap="none" dirty="0">
                <a:solidFill>
                  <a:schemeClr val="dk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0"/>
                  </a:ext>
                </a:extLst>
              </a:rPr>
              <a:t>were revised to integrate </a:t>
            </a:r>
            <a:r>
              <a:rPr lang="en-US" sz="3600" b="1" i="0" u="none" strike="noStrike" cap="none" dirty="0">
                <a:solidFill>
                  <a:schemeClr val="dk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0"/>
                  </a:ext>
                </a:extLst>
              </a:rPr>
              <a:t>PDA </a:t>
            </a:r>
            <a:r>
              <a:rPr lang="en-US" sz="3600" i="0" u="none" strike="noStrike" cap="none" dirty="0">
                <a:solidFill>
                  <a:schemeClr val="dk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0"/>
                  </a:ext>
                </a:extLst>
              </a:rPr>
              <a:t>and became the </a:t>
            </a:r>
            <a:r>
              <a:rPr lang="en-US" sz="3600" dirty="0">
                <a:solidFill>
                  <a:schemeClr val="dk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1"/>
                  </a:ext>
                </a:extLst>
              </a:rPr>
              <a:t>Maternal Perinatal and Pediatric l </a:t>
            </a:r>
            <a:r>
              <a:rPr lang="en-US" sz="3600" dirty="0">
                <a:solidFill>
                  <a:schemeClr val="dk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1"/>
                  </a:ext>
                </a:extLst>
              </a:rPr>
              <a:t>Death Surveillance and Response (</a:t>
            </a:r>
            <a:r>
              <a:rPr lang="en-US" sz="3600" dirty="0">
                <a:solidFill>
                  <a:schemeClr val="dk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1"/>
                  </a:ext>
                </a:extLst>
              </a:rPr>
              <a:t>MPPDSR).</a:t>
            </a:r>
            <a:endParaRPr sz="3600" b="0" i="0" u="none" strike="noStrike" cap="none" dirty="0">
              <a:solidFill>
                <a:schemeClr val="dk1"/>
              </a:solidFill>
              <a:latin typeface="Calibri"/>
              <a:ea typeface="Calibri"/>
              <a:cs typeface="Calibri"/>
              <a:sym typeface="Calibri"/>
            </a:endParaRPr>
          </a:p>
          <a:p>
            <a:pPr marL="521589" marR="0" lvl="0" indent="-521589" algn="l" rtl="0">
              <a:lnSpc>
                <a:spcPct val="110000"/>
              </a:lnSpc>
              <a:spcBef>
                <a:spcPts val="0"/>
              </a:spcBef>
              <a:spcAft>
                <a:spcPts val="1200"/>
              </a:spcAft>
              <a:buClr>
                <a:schemeClr val="dk1"/>
              </a:buClr>
              <a:buSzPts val="3600"/>
              <a:buFont typeface="Arial"/>
              <a:buChar char="•"/>
            </a:pPr>
            <a:r>
              <a:rPr lang="en-US" sz="3600" b="0" i="0" u="none" strike="noStrike" cap="none" dirty="0">
                <a:solidFill>
                  <a:schemeClr val="dk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2"/>
                  </a:ext>
                </a:extLst>
              </a:rPr>
              <a:t>National </a:t>
            </a:r>
            <a:r>
              <a:rPr lang="en-US" sz="3600" b="1" i="0" u="none" strike="noStrike" cap="none" dirty="0">
                <a:solidFill>
                  <a:schemeClr val="dk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3"/>
                  </a:ext>
                </a:extLst>
              </a:rPr>
              <a:t>MPDSR directives were revised to be MP</a:t>
            </a:r>
            <a:r>
              <a:rPr lang="en-US" sz="3600" b="1" i="0" u="none" strike="noStrike" cap="none" dirty="0">
                <a:solidFill>
                  <a:srgbClr val="FF0000"/>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3"/>
                  </a:ext>
                </a:extLst>
              </a:rPr>
              <a:t>P</a:t>
            </a:r>
            <a:r>
              <a:rPr lang="en-US" sz="3600" b="1" i="0" u="none" strike="noStrike" cap="none" dirty="0">
                <a:solidFill>
                  <a:schemeClr val="dk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3"/>
                  </a:ext>
                </a:extLst>
              </a:rPr>
              <a:t>DSR </a:t>
            </a:r>
            <a:r>
              <a:rPr lang="en-US" sz="3600" b="0" i="0" u="none" strike="noStrike" cap="none" dirty="0">
                <a:solidFill>
                  <a:schemeClr val="dk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4"/>
                  </a:ext>
                </a:extLst>
              </a:rPr>
              <a:t>to cater for Pediatric Death Audit</a:t>
            </a:r>
            <a:r>
              <a:rPr lang="en-US" sz="3600" b="0" i="0" u="none" strike="noStrike" cap="none" dirty="0">
                <a:solidFill>
                  <a:schemeClr val="dk1"/>
                </a:solidFill>
                <a:latin typeface="Calibri"/>
                <a:ea typeface="Calibri"/>
                <a:cs typeface="Calibri"/>
                <a:sym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4"/>
                  </a:ext>
                </a:extLst>
              </a:rPr>
              <a:t>.</a:t>
            </a:r>
            <a:endParaRPr lang="en-US" sz="3600" b="0" i="0" u="none" strike="noStrike" cap="none" dirty="0">
              <a:solidFill>
                <a:schemeClr val="dk1"/>
              </a:solidFill>
              <a:latin typeface="Calibri"/>
              <a:ea typeface="Calibri"/>
              <a:cs typeface="Calibri"/>
              <a:sym typeface="Calibri"/>
            </a:endParaRPr>
          </a:p>
          <a:p>
            <a:pPr marL="521589" marR="0" lvl="0" indent="-521589" algn="l" rtl="0">
              <a:lnSpc>
                <a:spcPct val="110000"/>
              </a:lnSpc>
              <a:spcBef>
                <a:spcPts val="0"/>
              </a:spcBef>
              <a:spcAft>
                <a:spcPts val="1200"/>
              </a:spcAft>
              <a:buClr>
                <a:schemeClr val="dk1"/>
              </a:buClr>
              <a:buSzPts val="3600"/>
              <a:buFont typeface="Arial"/>
              <a:buChar char="•"/>
            </a:pPr>
            <a:r>
              <a:rPr lang="en-US" sz="3600" b="0" i="0" u="none" strike="noStrike" cap="none" dirty="0">
                <a:solidFill>
                  <a:schemeClr val="dk1"/>
                </a:solidFill>
                <a:latin typeface="Calibri"/>
                <a:ea typeface="Calibri"/>
                <a:cs typeface="Calibri"/>
                <a:sym typeface="Calibri"/>
              </a:rPr>
              <a:t>Existing </a:t>
            </a:r>
            <a:r>
              <a:rPr lang="en-US" sz="3600" b="1" i="0" u="none" strike="noStrike" cap="none" dirty="0">
                <a:solidFill>
                  <a:schemeClr val="dk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8"/>
                  </a:ext>
                </a:extLst>
              </a:rPr>
              <a:t>MPDSR committee members </a:t>
            </a:r>
            <a:r>
              <a:rPr lang="en-US" sz="3600" b="1" i="0" u="none" strike="noStrike" cap="none" dirty="0">
                <a:solidFill>
                  <a:schemeClr val="dk1"/>
                </a:solidFill>
                <a:latin typeface="Calibri"/>
                <a:ea typeface="Calibri"/>
                <a:cs typeface="Calibri"/>
                <a:sym typeface="Calibri"/>
              </a:rPr>
              <a:t>in Gao and Timbuktu were extended to include staff involved in pediatric care and were then trained on PDAs</a:t>
            </a:r>
            <a:r>
              <a:rPr lang="en-US" sz="3600" b="0" i="0" u="none" strike="noStrike" cap="none" dirty="0">
                <a:solidFill>
                  <a:schemeClr val="dk1"/>
                </a:solidFill>
                <a:latin typeface="Calibri"/>
                <a:ea typeface="Calibri"/>
                <a:cs typeface="Calibri"/>
                <a:sym typeface="Calibri"/>
              </a:rPr>
              <a:t>. </a:t>
            </a:r>
            <a:endParaRPr lang="en-US" sz="3600" dirty="0">
              <a:solidFill>
                <a:schemeClr val="dk1"/>
              </a:solidFill>
              <a:latin typeface="Calibri"/>
              <a:ea typeface="Calibri"/>
              <a:cs typeface="Calibri"/>
              <a:sym typeface="Calibri"/>
            </a:endParaRPr>
          </a:p>
          <a:p>
            <a:pPr marL="521589" marR="0" lvl="0" indent="-521589" algn="l" rtl="0">
              <a:lnSpc>
                <a:spcPct val="110000"/>
              </a:lnSpc>
              <a:spcBef>
                <a:spcPts val="0"/>
              </a:spcBef>
              <a:spcAft>
                <a:spcPts val="1200"/>
              </a:spcAft>
              <a:buClr>
                <a:schemeClr val="dk1"/>
              </a:buClr>
              <a:buSzPts val="3600"/>
              <a:buFont typeface="Arial"/>
              <a:buChar char="•"/>
            </a:pPr>
            <a:r>
              <a:rPr lang="en-US" sz="3600" b="0" i="0" u="none" strike="noStrike" cap="none" dirty="0">
                <a:solidFill>
                  <a:schemeClr val="dk1"/>
                </a:solidFill>
                <a:latin typeface="Calibri"/>
                <a:ea typeface="Calibri"/>
                <a:cs typeface="Calibri"/>
                <a:sym typeface="Calibri"/>
              </a:rPr>
              <a:t>The extended MPDSR committees started piloting  notification</a:t>
            </a:r>
            <a:r>
              <a:rPr lang="en-US" sz="3600" dirty="0">
                <a:solidFill>
                  <a:schemeClr val="dk1"/>
                </a:solidFill>
                <a:latin typeface="Calibri"/>
                <a:ea typeface="Calibri"/>
                <a:cs typeface="Calibri"/>
                <a:sym typeface="Calibri"/>
              </a:rPr>
              <a:t> and audit of pediatric deaths in 2022.</a:t>
            </a:r>
            <a:endParaRPr sz="3600" b="0" i="0" u="none" strike="noStrike" cap="none" dirty="0">
              <a:solidFill>
                <a:schemeClr val="dk1"/>
              </a:solidFill>
              <a:latin typeface="Calibri"/>
              <a:ea typeface="Calibri"/>
              <a:cs typeface="Calibri"/>
              <a:sym typeface="Calibri"/>
            </a:endParaRPr>
          </a:p>
          <a:p>
            <a:pPr marL="521589" marR="0" lvl="0" indent="-521589" algn="l" rtl="0">
              <a:lnSpc>
                <a:spcPct val="110000"/>
              </a:lnSpc>
              <a:spcBef>
                <a:spcPts val="0"/>
              </a:spcBef>
              <a:spcAft>
                <a:spcPts val="1200"/>
              </a:spcAft>
              <a:buClr>
                <a:schemeClr val="dk1"/>
              </a:buClr>
              <a:buSzPts val="3600"/>
              <a:buFont typeface="Arial"/>
              <a:buChar char="•"/>
            </a:pPr>
            <a:r>
              <a:rPr lang="en-US" sz="3600" b="0" i="0" u="none" strike="noStrike" cap="none" dirty="0">
                <a:solidFill>
                  <a:schemeClr val="dk1"/>
                </a:solidFill>
                <a:latin typeface="Calibri"/>
                <a:ea typeface="Calibri"/>
                <a:cs typeface="Calibri"/>
                <a:sym typeface="Calibri"/>
              </a:rPr>
              <a:t>In addition, members of the MPDSR committee were </a:t>
            </a:r>
            <a:r>
              <a:rPr lang="en-US" sz="3600" b="1" i="0" u="none" strike="noStrike" cap="none" dirty="0">
                <a:solidFill>
                  <a:schemeClr val="dk1"/>
                </a:solidFill>
                <a:latin typeface="Calibri"/>
                <a:ea typeface="Calibri"/>
                <a:cs typeface="Calibri"/>
                <a:sym typeface="Calibri"/>
              </a:rPr>
              <a:t>trained</a:t>
            </a:r>
            <a:r>
              <a:rPr lang="en-US" sz="3600" b="1" dirty="0">
                <a:solidFill>
                  <a:schemeClr val="dk1"/>
                </a:solidFill>
                <a:latin typeface="Calibri"/>
                <a:ea typeface="Calibri"/>
                <a:cs typeface="Calibri"/>
                <a:sym typeface="Calibri"/>
              </a:rPr>
              <a:t> on</a:t>
            </a:r>
            <a:r>
              <a:rPr lang="en-US" sz="3600" b="1" i="0" u="none" strike="noStrike" cap="none" dirty="0">
                <a:solidFill>
                  <a:schemeClr val="dk1"/>
                </a:solidFill>
                <a:latin typeface="Calibri"/>
                <a:ea typeface="Calibri"/>
                <a:cs typeface="Calibri"/>
                <a:sym typeface="Calibri"/>
              </a:rPr>
              <a:t> quality improvement to help them translate PDA recommendations into actions.</a:t>
            </a:r>
            <a:endParaRPr sz="3600" b="0" i="0" u="none" strike="noStrike" cap="none" dirty="0">
              <a:solidFill>
                <a:schemeClr val="dk1"/>
              </a:solidFill>
              <a:latin typeface="Calibri"/>
              <a:ea typeface="Calibri"/>
              <a:cs typeface="Calibri"/>
              <a:sym typeface="Calibri"/>
            </a:endParaRPr>
          </a:p>
          <a:p>
            <a:pPr marL="521589" marR="0" lvl="0" indent="-521589" algn="l" rtl="0">
              <a:lnSpc>
                <a:spcPct val="110000"/>
              </a:lnSpc>
              <a:spcBef>
                <a:spcPts val="0"/>
              </a:spcBef>
              <a:spcAft>
                <a:spcPts val="1200"/>
              </a:spcAft>
              <a:buClr>
                <a:schemeClr val="dk1"/>
              </a:buClr>
              <a:buSzPts val="3600"/>
              <a:buFont typeface="Arial"/>
              <a:buChar char="•"/>
            </a:pPr>
            <a:r>
              <a:rPr lang="en-US" sz="3600" b="1" i="0" u="none" strike="noStrike" cap="none" dirty="0">
                <a:solidFill>
                  <a:schemeClr val="dk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1"/>
                  </a:ext>
                </a:extLst>
              </a:rPr>
              <a:t>In 2023, using </a:t>
            </a:r>
            <a:r>
              <a:rPr lang="en-US" sz="3600" b="1" i="0" u="none" strike="noStrike" cap="none" dirty="0" err="1">
                <a:solidFill>
                  <a:schemeClr val="dk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1"/>
                  </a:ext>
                </a:extLst>
              </a:rPr>
              <a:t>Commcare</a:t>
            </a:r>
            <a:r>
              <a:rPr lang="en-US" sz="3600" b="1" dirty="0">
                <a:solidFill>
                  <a:schemeClr val="dk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1"/>
                  </a:ext>
                </a:extLst>
              </a:rPr>
              <a:t>, </a:t>
            </a:r>
            <a:r>
              <a:rPr lang="en-US" sz="3600" b="1" i="0" u="none" strike="noStrike" cap="none" dirty="0">
                <a:solidFill>
                  <a:schemeClr val="dk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1"/>
                  </a:ext>
                </a:extLst>
              </a:rPr>
              <a:t>PDA </a:t>
            </a:r>
            <a:r>
              <a:rPr lang="en-US" sz="3600" b="1" i="0" u="none" strike="noStrike" cap="none" dirty="0">
                <a:solidFill>
                  <a:schemeClr val="dk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1"/>
                  </a:ext>
                </a:extLst>
              </a:rPr>
              <a:t>tools were digitized </a:t>
            </a:r>
            <a:r>
              <a:rPr lang="en-US" sz="3600" b="1" i="0" u="none" strike="noStrike" cap="none" dirty="0">
                <a:solidFill>
                  <a:schemeClr val="dk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1"/>
                  </a:ext>
                </a:extLst>
              </a:rPr>
              <a:t> </a:t>
            </a:r>
            <a:r>
              <a:rPr lang="en-US" sz="3600" b="0" i="0" u="none" strike="noStrike" cap="none" dirty="0">
                <a:solidFill>
                  <a:schemeClr val="dk1"/>
                </a:solidFill>
                <a:latin typeface="Calibri"/>
                <a:ea typeface="Calibri"/>
                <a:cs typeface="Calibri"/>
                <a:sym typeface="Calibri"/>
              </a:rPr>
              <a:t>to make the PDA process easier, </a:t>
            </a:r>
            <a:r>
              <a:rPr lang="en-US" sz="3600" dirty="0">
                <a:solidFill>
                  <a:schemeClr val="dk1"/>
                </a:solidFill>
                <a:latin typeface="Calibri"/>
                <a:ea typeface="Calibri"/>
                <a:cs typeface="Calibri"/>
                <a:sym typeface="Calibri"/>
              </a:rPr>
              <a:t>and </a:t>
            </a:r>
            <a:r>
              <a:rPr lang="en-US" sz="3600" dirty="0">
                <a:solidFill>
                  <a:schemeClr val="dk1"/>
                </a:solidFill>
                <a:latin typeface="Calibri"/>
                <a:cs typeface="Calibri"/>
                <a:sym typeface="Calibri"/>
              </a:rPr>
              <a:t>digitalization took into consideration the maternal and perinatal death review tools as they were not yet digitized.</a:t>
            </a:r>
          </a:p>
          <a:p>
            <a:pPr marL="521589" lvl="0" indent="-521589">
              <a:lnSpc>
                <a:spcPct val="110000"/>
              </a:lnSpc>
              <a:spcAft>
                <a:spcPts val="1200"/>
              </a:spcAft>
              <a:buClr>
                <a:schemeClr val="dk1"/>
              </a:buClr>
              <a:buSzPts val="3600"/>
              <a:buFont typeface="Arial"/>
              <a:buChar char="•"/>
            </a:pPr>
            <a:r>
              <a:rPr lang="en-US" sz="3600" dirty="0">
                <a:solidFill>
                  <a:schemeClr val="dk1"/>
                </a:solidFill>
                <a:latin typeface="Calibri"/>
                <a:cs typeface="Calibri"/>
                <a:sym typeface="Calibri"/>
              </a:rPr>
              <a:t>In April 2023, national dissemination of MPPDSR was conducted.</a:t>
            </a:r>
          </a:p>
        </p:txBody>
      </p:sp>
      <p:sp>
        <p:nvSpPr>
          <p:cNvPr id="374" name="Google Shape;374;p1"/>
          <p:cNvSpPr txBox="1"/>
          <p:nvPr/>
        </p:nvSpPr>
        <p:spPr>
          <a:xfrm>
            <a:off x="26132539" y="18398735"/>
            <a:ext cx="11589627" cy="8191589"/>
          </a:xfrm>
          <a:prstGeom prst="rect">
            <a:avLst/>
          </a:prstGeom>
          <a:solidFill>
            <a:srgbClr val="EBDBED"/>
          </a:solidFill>
          <a:ln>
            <a:noFill/>
          </a:ln>
        </p:spPr>
        <p:txBody>
          <a:bodyPr spcFirstLastPara="1" wrap="square" lIns="200250" tIns="100100" rIns="200250" bIns="100100" anchor="ctr" anchorCtr="0">
            <a:noAutofit/>
          </a:bodyPr>
          <a:lstStyle/>
          <a:p>
            <a:pPr marL="571500" marR="0" lvl="0" indent="-571500" algn="l" rtl="0">
              <a:lnSpc>
                <a:spcPct val="110000"/>
              </a:lnSpc>
              <a:spcBef>
                <a:spcPts val="1200"/>
              </a:spcBef>
              <a:spcAft>
                <a:spcPts val="0"/>
              </a:spcAft>
              <a:buClr>
                <a:schemeClr val="dk1"/>
              </a:buClr>
              <a:buSzPts val="4000"/>
              <a:buFont typeface="Arial"/>
              <a:buChar char="•"/>
            </a:pPr>
            <a:r>
              <a:rPr lang="en-US" sz="4400" dirty="0">
                <a:solidFill>
                  <a:schemeClr val="dk1"/>
                </a:solidFill>
                <a:latin typeface="Calibri"/>
                <a:ea typeface="Calibri"/>
                <a:cs typeface="Calibri"/>
                <a:sym typeface="Calibri"/>
              </a:rPr>
              <a:t>High-level advocacy </a:t>
            </a:r>
            <a:r>
              <a:rPr lang="en-US" sz="4400" dirty="0">
                <a:solidFill>
                  <a:schemeClr val="dk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3"/>
                  </a:ext>
                </a:extLst>
              </a:rPr>
              <a:t>is </a:t>
            </a:r>
            <a:r>
              <a:rPr lang="en-US" sz="4400" b="0" i="0" u="none" strike="noStrike" cap="none" dirty="0">
                <a:solidFill>
                  <a:schemeClr val="dk1"/>
                </a:solidFill>
                <a:latin typeface="Calibri"/>
                <a:ea typeface="Calibri"/>
                <a:cs typeface="Calibri"/>
                <a:sym typeface="Calibri"/>
              </a:rPr>
              <a:t>crucial to facilitate policy changes.</a:t>
            </a:r>
            <a:endParaRPr sz="4400" b="0" i="0" u="none" strike="noStrike" cap="none" dirty="0">
              <a:solidFill>
                <a:schemeClr val="dk1"/>
              </a:solidFill>
              <a:latin typeface="Calibri"/>
              <a:ea typeface="Calibri"/>
              <a:cs typeface="Calibri"/>
              <a:sym typeface="Calibri"/>
            </a:endParaRPr>
          </a:p>
          <a:p>
            <a:pPr marL="571500" marR="0" lvl="0" indent="-571500" algn="l" rtl="0">
              <a:lnSpc>
                <a:spcPct val="110000"/>
              </a:lnSpc>
              <a:spcBef>
                <a:spcPts val="1200"/>
              </a:spcBef>
              <a:spcAft>
                <a:spcPts val="0"/>
              </a:spcAft>
              <a:buClr>
                <a:schemeClr val="dk1"/>
              </a:buClr>
              <a:buSzPts val="4000"/>
              <a:buFont typeface="Arial"/>
              <a:buChar char="•"/>
            </a:pPr>
            <a:r>
              <a:rPr lang="en-US" sz="4400" b="0" i="0" u="none" strike="noStrike" cap="none" dirty="0">
                <a:solidFill>
                  <a:schemeClr val="dk1"/>
                </a:solidFill>
                <a:latin typeface="Calibri"/>
                <a:ea typeface="Calibri"/>
                <a:cs typeface="Calibri"/>
                <a:sym typeface="Calibri"/>
              </a:rPr>
              <a:t>C</a:t>
            </a:r>
            <a:r>
              <a:rPr lang="en-US" sz="4400" b="0" i="0" u="none" strike="noStrike" cap="none" dirty="0">
                <a:solidFill>
                  <a:schemeClr val="dk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4"/>
                  </a:ext>
                </a:extLst>
              </a:rPr>
              <a:t>ombining top–down and bottom–up processes </a:t>
            </a:r>
            <a:r>
              <a:rPr lang="en-US" sz="4400" b="0" i="0" u="none" strike="noStrike" cap="none" dirty="0">
                <a:solidFill>
                  <a:schemeClr val="dk1"/>
                </a:solidFill>
                <a:latin typeface="Calibri"/>
                <a:ea typeface="Calibri"/>
                <a:cs typeface="Calibri"/>
                <a:sym typeface="Calibri"/>
              </a:rPr>
              <a:t>can facilitate the rapid PDA rollout.</a:t>
            </a:r>
            <a:endParaRPr sz="4400" b="0" i="0" u="none" strike="noStrike" cap="none" dirty="0">
              <a:solidFill>
                <a:schemeClr val="dk1"/>
              </a:solidFill>
              <a:latin typeface="Calibri"/>
              <a:ea typeface="Calibri"/>
              <a:cs typeface="Calibri"/>
              <a:sym typeface="Calibri"/>
            </a:endParaRPr>
          </a:p>
          <a:p>
            <a:pPr marL="571500" marR="0" lvl="0" indent="-571500" algn="l" rtl="0">
              <a:lnSpc>
                <a:spcPct val="110000"/>
              </a:lnSpc>
              <a:spcBef>
                <a:spcPts val="1200"/>
              </a:spcBef>
              <a:spcAft>
                <a:spcPts val="0"/>
              </a:spcAft>
              <a:buClr>
                <a:schemeClr val="dk1"/>
              </a:buClr>
              <a:buSzPts val="4000"/>
              <a:buFont typeface="Arial"/>
              <a:buChar char="•"/>
            </a:pPr>
            <a:r>
              <a:rPr lang="en-US" sz="4400" b="0" i="0" u="none" strike="noStrike" cap="none" dirty="0">
                <a:solidFill>
                  <a:schemeClr val="dk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5"/>
                  </a:ext>
                </a:extLst>
              </a:rPr>
              <a:t>The introduction of PDA can </a:t>
            </a:r>
            <a:r>
              <a:rPr lang="en-US" sz="4400" dirty="0">
                <a:solidFill>
                  <a:schemeClr val="dk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5"/>
                  </a:ext>
                </a:extLst>
              </a:rPr>
              <a:t>be made easier by extending the existing MPDSR committees during the roll out.</a:t>
            </a:r>
            <a:endParaRPr sz="4400" b="0" i="0" u="none" strike="noStrike" cap="none" dirty="0">
              <a:solidFill>
                <a:schemeClr val="dk1"/>
              </a:solidFill>
              <a:latin typeface="Calibri"/>
              <a:ea typeface="Calibri"/>
              <a:cs typeface="Calibri"/>
              <a:sym typeface="Calibri"/>
            </a:endParaRPr>
          </a:p>
          <a:p>
            <a:pPr marL="571500" marR="0" lvl="0" indent="-571500" algn="l" rtl="0">
              <a:lnSpc>
                <a:spcPct val="110000"/>
              </a:lnSpc>
              <a:spcBef>
                <a:spcPts val="1200"/>
              </a:spcBef>
              <a:spcAft>
                <a:spcPts val="0"/>
              </a:spcAft>
              <a:buClr>
                <a:schemeClr val="dk1"/>
              </a:buClr>
              <a:buSzPts val="4000"/>
              <a:buFont typeface="Arial"/>
              <a:buChar char="•"/>
            </a:pPr>
            <a:r>
              <a:rPr lang="en-US" sz="4400" b="0" i="0" u="none" strike="noStrike" cap="none" dirty="0">
                <a:solidFill>
                  <a:schemeClr val="dk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6"/>
                  </a:ext>
                </a:extLst>
              </a:rPr>
              <a:t>Digitizing PDA tools would potentially facilitate implementation and monitoring. </a:t>
            </a:r>
            <a:endParaRPr sz="1600" dirty="0"/>
          </a:p>
        </p:txBody>
      </p:sp>
      <p:sp>
        <p:nvSpPr>
          <p:cNvPr id="375" name="Google Shape;375;p1"/>
          <p:cNvSpPr txBox="1"/>
          <p:nvPr/>
        </p:nvSpPr>
        <p:spPr>
          <a:xfrm>
            <a:off x="1011057" y="6880195"/>
            <a:ext cx="11423278" cy="13110304"/>
          </a:xfrm>
          <a:prstGeom prst="rect">
            <a:avLst/>
          </a:prstGeom>
          <a:solidFill>
            <a:srgbClr val="CCF0F0"/>
          </a:solidFill>
          <a:ln>
            <a:noFill/>
          </a:ln>
        </p:spPr>
        <p:txBody>
          <a:bodyPr spcFirstLastPara="1" wrap="square" lIns="200250" tIns="100100" rIns="200250" bIns="100100" anchor="ctr" anchorCtr="0">
            <a:spAutoFit/>
          </a:bodyPr>
          <a:lstStyle/>
          <a:p>
            <a:pPr marL="571500" lvl="0" indent="-571500">
              <a:lnSpc>
                <a:spcPct val="110000"/>
              </a:lnSpc>
              <a:buClr>
                <a:schemeClr val="dk1"/>
              </a:buClr>
              <a:buSzPts val="3600"/>
              <a:buFont typeface="Arial"/>
              <a:buChar char="•"/>
            </a:pPr>
            <a:r>
              <a:rPr lang="en-US" sz="3600" dirty="0">
                <a:solidFill>
                  <a:schemeClr val="dk1"/>
                </a:solidFill>
                <a:latin typeface="Calibri"/>
                <a:ea typeface="Calibri"/>
                <a:cs typeface="Calibri"/>
                <a:sym typeface="Calibri"/>
              </a:rPr>
              <a:t>A large number of preventable under-five deaths still occur because of poor quality of care </a:t>
            </a:r>
            <a:r>
              <a:rPr lang="en-US" sz="3600" b="0" i="0" u="none" strike="noStrike" cap="none" dirty="0">
                <a:solidFill>
                  <a:schemeClr val="dk1"/>
                </a:solidFill>
                <a:latin typeface="Calibri"/>
                <a:ea typeface="Calibri"/>
                <a:cs typeface="Calibri"/>
                <a:sym typeface="Calibri"/>
              </a:rPr>
              <a:t>(QOC), particularly in low resource settings.</a:t>
            </a:r>
            <a:r>
              <a:rPr lang="en-US" sz="3600" baseline="30000" dirty="0">
                <a:solidFill>
                  <a:schemeClr val="dk1"/>
                </a:solidFill>
                <a:latin typeface="Calibri"/>
                <a:ea typeface="Calibri"/>
                <a:cs typeface="Calibri"/>
                <a:sym typeface="Calibri"/>
              </a:rPr>
              <a:t>2-4</a:t>
            </a:r>
            <a:endParaRPr lang="en-US" sz="3600" b="0" i="0" u="none" strike="noStrike" cap="none" baseline="30000" dirty="0">
              <a:solidFill>
                <a:schemeClr val="dk1"/>
              </a:solidFill>
              <a:latin typeface="Calibri"/>
              <a:ea typeface="Calibri"/>
              <a:cs typeface="Calibri"/>
              <a:sym typeface="Calibri"/>
            </a:endParaRPr>
          </a:p>
          <a:p>
            <a:pPr marL="571500" lvl="0" indent="-571500">
              <a:lnSpc>
                <a:spcPct val="110000"/>
              </a:lnSpc>
              <a:buClr>
                <a:schemeClr val="dk1"/>
              </a:buClr>
              <a:buSzPts val="3600"/>
              <a:buFont typeface="Arial"/>
              <a:buChar char="•"/>
            </a:pPr>
            <a:endParaRPr lang="en-US" sz="3600" baseline="30000" dirty="0">
              <a:solidFill>
                <a:schemeClr val="dk1"/>
              </a:solidFill>
              <a:latin typeface="Calibri"/>
              <a:ea typeface="Calibri"/>
              <a:cs typeface="Calibri"/>
              <a:sym typeface="Calibri"/>
            </a:endParaRPr>
          </a:p>
          <a:p>
            <a:pPr marL="571500" lvl="0" indent="-571500">
              <a:lnSpc>
                <a:spcPct val="110000"/>
              </a:lnSpc>
              <a:buClr>
                <a:schemeClr val="dk1"/>
              </a:buClr>
              <a:buSzPts val="3600"/>
              <a:buFont typeface="Arial"/>
              <a:buChar char="•"/>
            </a:pPr>
            <a:r>
              <a:rPr lang="en-US" sz="3600" b="0" i="0" u="none" strike="noStrike" cap="none" dirty="0">
                <a:solidFill>
                  <a:schemeClr val="dk1"/>
                </a:solidFill>
                <a:latin typeface="Calibri"/>
                <a:ea typeface="Calibri"/>
                <a:cs typeface="Calibri"/>
                <a:sym typeface="Calibri"/>
              </a:rPr>
              <a:t>To reduce the number of  under-five deaths further, the quality of child health care  and factors that contribute to the deaths should be examined for appropriate response at all levels.</a:t>
            </a:r>
            <a:r>
              <a:rPr lang="en-US" sz="3600" b="0" i="0" u="none" strike="noStrike" cap="none" baseline="30000" dirty="0">
                <a:solidFill>
                  <a:schemeClr val="dk1"/>
                </a:solidFill>
                <a:latin typeface="Calibri"/>
                <a:ea typeface="Calibri"/>
                <a:cs typeface="Calibri"/>
                <a:sym typeface="Calibri"/>
              </a:rPr>
              <a:t>5,6</a:t>
            </a:r>
            <a:endParaRPr baseline="30000" dirty="0"/>
          </a:p>
          <a:p>
            <a:pPr marL="571500" marR="0" lvl="0" indent="-571500" algn="l" rtl="0">
              <a:lnSpc>
                <a:spcPct val="110000"/>
              </a:lnSpc>
              <a:spcBef>
                <a:spcPts val="1800"/>
              </a:spcBef>
              <a:spcAft>
                <a:spcPts val="0"/>
              </a:spcAft>
              <a:buClr>
                <a:schemeClr val="dk1"/>
              </a:buClr>
              <a:buSzPts val="3600"/>
              <a:buFont typeface="Arial"/>
              <a:buChar char="•"/>
            </a:pPr>
            <a:r>
              <a:rPr lang="en-US" sz="3600" b="0" i="0" u="none" strike="noStrike" cap="none" dirty="0">
                <a:solidFill>
                  <a:schemeClr val="dk1"/>
                </a:solidFill>
                <a:latin typeface="Calibri"/>
                <a:ea typeface="Calibri"/>
                <a:cs typeface="Calibri"/>
                <a:sym typeface="Calibri"/>
              </a:rPr>
              <a:t>Maternal Death Surveillance and Response (MPDSR) has been rolled out in many countries of </a:t>
            </a:r>
            <a:r>
              <a:rPr lang="en-US" sz="3600" dirty="0">
                <a:solidFill>
                  <a:schemeClr val="dk1"/>
                </a:solidFill>
                <a:latin typeface="Calibri"/>
                <a:ea typeface="Calibri"/>
                <a:cs typeface="Calibri"/>
                <a:sym typeface="Calibri"/>
              </a:rPr>
              <a:t>Sub-Saharan Africa  (SSA) including Mali, which rolled out MPDSR in 2017. </a:t>
            </a:r>
          </a:p>
          <a:p>
            <a:pPr marL="571500" lvl="0" indent="-571500">
              <a:lnSpc>
                <a:spcPct val="110000"/>
              </a:lnSpc>
              <a:spcBef>
                <a:spcPts val="1800"/>
              </a:spcBef>
              <a:buClr>
                <a:schemeClr val="dk1"/>
              </a:buClr>
              <a:buSzPts val="3600"/>
              <a:buFont typeface="Arial"/>
              <a:buChar char="•"/>
            </a:pPr>
            <a:r>
              <a:rPr lang="en-US" sz="3600" dirty="0">
                <a:solidFill>
                  <a:schemeClr val="dk1"/>
                </a:solidFill>
                <a:latin typeface="Calibri"/>
                <a:ea typeface="Calibri"/>
                <a:cs typeface="Calibri"/>
                <a:sym typeface="Calibri"/>
              </a:rPr>
              <a:t>Despite the WHO guidelines on Pediatric Death Audit (PDA) published in 2018, few countries have rolled out PDA to help avoiding future similar deaths.</a:t>
            </a:r>
          </a:p>
          <a:p>
            <a:pPr marL="571500" lvl="0" indent="-571500">
              <a:lnSpc>
                <a:spcPct val="110000"/>
              </a:lnSpc>
              <a:spcBef>
                <a:spcPts val="1800"/>
              </a:spcBef>
              <a:buClr>
                <a:schemeClr val="dk1"/>
              </a:buClr>
              <a:buSzPts val="3600"/>
              <a:buFont typeface="Arial"/>
              <a:buChar char="•"/>
            </a:pPr>
            <a:r>
              <a:rPr lang="en-US" sz="3600" dirty="0">
                <a:solidFill>
                  <a:schemeClr val="dk1"/>
                </a:solidFill>
                <a:latin typeface="Calibri"/>
                <a:ea typeface="Calibri"/>
                <a:cs typeface="Calibri"/>
                <a:sym typeface="Calibri"/>
              </a:rPr>
              <a:t>MOMENTUM Integrated Health Resilience (MIHR) recognizes PDA as a QOC tool and has been supporting PDA introduction in its partner countries, including DRC, Mali, Niger, and South Sudan.</a:t>
            </a:r>
          </a:p>
          <a:p>
            <a:pPr marL="571500" lvl="0" indent="-571500">
              <a:lnSpc>
                <a:spcPct val="110000"/>
              </a:lnSpc>
              <a:spcBef>
                <a:spcPts val="1800"/>
              </a:spcBef>
              <a:buClr>
                <a:schemeClr val="dk1"/>
              </a:buClr>
              <a:buSzPts val="3600"/>
              <a:buFont typeface="Arial"/>
              <a:buChar char="•"/>
            </a:pPr>
            <a:r>
              <a:rPr lang="en-US" sz="3600" dirty="0">
                <a:solidFill>
                  <a:schemeClr val="dk1"/>
                </a:solidFill>
                <a:latin typeface="Calibri"/>
                <a:ea typeface="Calibri"/>
                <a:cs typeface="Calibri"/>
                <a:sym typeface="Calibri"/>
              </a:rPr>
              <a:t> This poster will highlight experiences from PDA roll out in Mali.</a:t>
            </a:r>
            <a:endParaRPr lang="en-US" sz="3600" dirty="0">
              <a:solidFill>
                <a:schemeClr val="dk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7"/>
                </a:ext>
              </a:extLst>
            </a:endParaRPr>
          </a:p>
        </p:txBody>
      </p:sp>
      <p:sp>
        <p:nvSpPr>
          <p:cNvPr id="376" name="Google Shape;376;p1"/>
          <p:cNvSpPr/>
          <p:nvPr/>
        </p:nvSpPr>
        <p:spPr>
          <a:xfrm>
            <a:off x="37614804" y="31426238"/>
            <a:ext cx="12535238" cy="1323439"/>
          </a:xfrm>
          <a:prstGeom prst="rect">
            <a:avLst/>
          </a:prstGeom>
          <a:noFill/>
          <a:ln>
            <a:noFill/>
          </a:ln>
        </p:spPr>
        <p:txBody>
          <a:bodyPr spcFirstLastPara="1" wrap="square" lIns="91425" tIns="45700" rIns="91425" bIns="45700" anchor="ctr" anchorCtr="0">
            <a:spAutoFit/>
          </a:bodyPr>
          <a:lstStyle/>
          <a:p>
            <a:pPr marL="0" marR="0" lvl="0" indent="0" algn="r" rtl="0">
              <a:spcBef>
                <a:spcPts val="0"/>
              </a:spcBef>
              <a:spcAft>
                <a:spcPts val="0"/>
              </a:spcAft>
              <a:buNone/>
            </a:pPr>
            <a:r>
              <a:rPr lang="en-US" sz="2000" b="0" i="0" u="none" strike="noStrike" cap="none">
                <a:solidFill>
                  <a:schemeClr val="lt1"/>
                </a:solidFill>
                <a:latin typeface="Calibri"/>
                <a:ea typeface="Calibri"/>
                <a:cs typeface="Calibri"/>
                <a:sym typeface="Calibri"/>
              </a:rPr>
              <a:t>MOMENTUM Integrated Health Resilience is made possible by the generous support of the American people through the United States Agency for International Development (USAID) under the terms of USAID cooperative agreement #7200AA20CA00005. The contents of this document are the sole responsibility of MOMENTUM Integrated Health Resilience and IMA World Health and do not necessarily reflect the views of USAID or the United States Government.</a:t>
            </a:r>
            <a:endParaRPr/>
          </a:p>
        </p:txBody>
      </p:sp>
      <p:sp>
        <p:nvSpPr>
          <p:cNvPr id="377" name="Google Shape;377;p1"/>
          <p:cNvSpPr/>
          <p:nvPr/>
        </p:nvSpPr>
        <p:spPr>
          <a:xfrm>
            <a:off x="1063770" y="20587364"/>
            <a:ext cx="11387469" cy="1760695"/>
          </a:xfrm>
          <a:prstGeom prst="round2SameRect">
            <a:avLst>
              <a:gd name="adj1" fmla="val 16667"/>
              <a:gd name="adj2" fmla="val 0"/>
            </a:avLst>
          </a:prstGeom>
          <a:solidFill>
            <a:schemeClr val="accent1"/>
          </a:solidFill>
          <a:ln>
            <a:noFill/>
          </a:ln>
        </p:spPr>
        <p:txBody>
          <a:bodyPr spcFirstLastPara="1" wrap="square" lIns="200250" tIns="100100" rIns="200250" bIns="100100" anchor="t" anchorCtr="0">
            <a:spAutoFit/>
          </a:bodyPr>
          <a:lstStyle/>
          <a:p>
            <a:pPr marL="0" marR="0" lvl="0" indent="0" algn="ctr" rtl="0">
              <a:spcBef>
                <a:spcPts val="0"/>
              </a:spcBef>
              <a:spcAft>
                <a:spcPts val="0"/>
              </a:spcAft>
              <a:buNone/>
            </a:pPr>
            <a:r>
              <a:rPr lang="en-US" sz="4800" b="1" i="0" u="none" strike="noStrike" cap="none" dirty="0">
                <a:solidFill>
                  <a:schemeClr val="lt1"/>
                </a:solidFill>
                <a:latin typeface="Gill Sans"/>
                <a:ea typeface="Gill Sans"/>
                <a:cs typeface="Gill Sans"/>
                <a:sym typeface="Gill San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8"/>
                  </a:ext>
                </a:extLst>
              </a:rPr>
              <a:t>MOMENTUM</a:t>
            </a:r>
            <a:r>
              <a:rPr lang="en-US" sz="4800" b="1" i="0" u="none" strike="noStrike" cap="none" dirty="0">
                <a:solidFill>
                  <a:schemeClr val="lt1"/>
                </a:solidFill>
                <a:latin typeface="Gill Sans"/>
                <a:ea typeface="Gill Sans"/>
                <a:cs typeface="Gill Sans"/>
                <a:sym typeface="Gill Sans"/>
              </a:rPr>
              <a:t> Integrated Health Resilience (MIHR)</a:t>
            </a:r>
            <a:r>
              <a:rPr lang="en-US" sz="4800" b="1" i="0" u="none" strike="noStrike" cap="none" dirty="0">
                <a:solidFill>
                  <a:schemeClr val="lt1"/>
                </a:solidFill>
                <a:latin typeface="Gill Sans"/>
                <a:ea typeface="Gill Sans"/>
                <a:cs typeface="Gill Sans"/>
                <a:sym typeface="Gill San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9"/>
                  </a:ext>
                </a:extLst>
              </a:rPr>
              <a:t> </a:t>
            </a:r>
            <a:endParaRPr sz="4800" dirty="0"/>
          </a:p>
        </p:txBody>
      </p:sp>
      <p:sp>
        <p:nvSpPr>
          <p:cNvPr id="378" name="Google Shape;378;p1"/>
          <p:cNvSpPr/>
          <p:nvPr/>
        </p:nvSpPr>
        <p:spPr>
          <a:xfrm>
            <a:off x="13648476" y="5814775"/>
            <a:ext cx="24073691" cy="1217265"/>
          </a:xfrm>
          <a:prstGeom prst="round2SameRect">
            <a:avLst>
              <a:gd name="adj1" fmla="val 16667"/>
              <a:gd name="adj2" fmla="val 0"/>
            </a:avLst>
          </a:prstGeom>
          <a:solidFill>
            <a:schemeClr val="accent3"/>
          </a:solidFill>
          <a:ln>
            <a:noFill/>
          </a:ln>
        </p:spPr>
        <p:txBody>
          <a:bodyPr spcFirstLastPara="1" wrap="square" lIns="200250" tIns="100100" rIns="200250" bIns="100100" anchor="t" anchorCtr="0">
            <a:spAutoFit/>
          </a:bodyPr>
          <a:lstStyle/>
          <a:p>
            <a:pPr marL="0" marR="0" lvl="0" indent="0" algn="ctr" rtl="0">
              <a:lnSpc>
                <a:spcPct val="110000"/>
              </a:lnSpc>
              <a:spcBef>
                <a:spcPts val="0"/>
              </a:spcBef>
              <a:spcAft>
                <a:spcPts val="0"/>
              </a:spcAft>
              <a:buClr>
                <a:schemeClr val="lt1"/>
              </a:buClr>
              <a:buSzPts val="6000"/>
              <a:buFont typeface="Arial"/>
              <a:buNone/>
            </a:pPr>
            <a:r>
              <a:rPr lang="en-US" sz="6000" b="1" i="0" u="none" strike="noStrike" cap="none" dirty="0">
                <a:solidFill>
                  <a:schemeClr val="lt1"/>
                </a:solidFill>
                <a:latin typeface="Arial"/>
                <a:ea typeface="Arial"/>
                <a:cs typeface="Arial"/>
                <a:sym typeface="Arial"/>
              </a:rPr>
              <a:t> METHODS AND RESULTS</a:t>
            </a:r>
            <a:endParaRPr sz="3600" b="0" i="0" u="none" strike="noStrike" cap="none" dirty="0">
              <a:solidFill>
                <a:schemeClr val="lt1"/>
              </a:solidFill>
              <a:latin typeface="Calibri"/>
              <a:ea typeface="Calibri"/>
              <a:cs typeface="Calibri"/>
              <a:sym typeface="Calibri"/>
            </a:endParaRPr>
          </a:p>
        </p:txBody>
      </p:sp>
      <p:sp>
        <p:nvSpPr>
          <p:cNvPr id="379" name="Google Shape;379;p1"/>
          <p:cNvSpPr/>
          <p:nvPr/>
        </p:nvSpPr>
        <p:spPr>
          <a:xfrm>
            <a:off x="26118305" y="17218778"/>
            <a:ext cx="11603862" cy="1179957"/>
          </a:xfrm>
          <a:prstGeom prst="round2SameRect">
            <a:avLst>
              <a:gd name="adj1" fmla="val 16667"/>
              <a:gd name="adj2" fmla="val 0"/>
            </a:avLst>
          </a:prstGeom>
          <a:solidFill>
            <a:schemeClr val="accent6"/>
          </a:solidFill>
          <a:ln>
            <a:noFill/>
          </a:ln>
        </p:spPr>
        <p:txBody>
          <a:bodyPr spcFirstLastPara="1" wrap="square" lIns="200250" tIns="100100" rIns="200250" bIns="100100" anchor="t" anchorCtr="0">
            <a:spAutoFit/>
          </a:bodyPr>
          <a:lstStyle/>
          <a:p>
            <a:pPr marL="0" marR="0" lvl="0" indent="0" algn="ctr" rtl="0">
              <a:spcBef>
                <a:spcPts val="0"/>
              </a:spcBef>
              <a:spcAft>
                <a:spcPts val="0"/>
              </a:spcAft>
              <a:buNone/>
            </a:pPr>
            <a:r>
              <a:rPr lang="en-US" sz="6000" b="1" i="0" u="none" strike="noStrike" cap="none" dirty="0">
                <a:solidFill>
                  <a:schemeClr val="lt1"/>
                </a:solidFill>
                <a:latin typeface="Gill Sans"/>
                <a:ea typeface="Gill Sans"/>
                <a:cs typeface="Gill Sans"/>
                <a:sym typeface="Gill Sans"/>
              </a:rPr>
              <a:t>CONCLUSIONS</a:t>
            </a:r>
            <a:endParaRPr dirty="0"/>
          </a:p>
        </p:txBody>
      </p:sp>
      <p:pic>
        <p:nvPicPr>
          <p:cNvPr id="380" name="Google Shape;380;p1"/>
          <p:cNvPicPr preferRelativeResize="0"/>
          <p:nvPr/>
        </p:nvPicPr>
        <p:blipFill rotWithShape="1">
          <a:blip r:embed="rId3">
            <a:alphaModFix/>
          </a:blip>
          <a:srcRect/>
          <a:stretch/>
        </p:blipFill>
        <p:spPr>
          <a:xfrm>
            <a:off x="5394218" y="734882"/>
            <a:ext cx="5486400" cy="2803167"/>
          </a:xfrm>
          <a:prstGeom prst="rect">
            <a:avLst/>
          </a:prstGeom>
          <a:noFill/>
          <a:ln>
            <a:noFill/>
          </a:ln>
        </p:spPr>
      </p:pic>
      <p:sp>
        <p:nvSpPr>
          <p:cNvPr id="381" name="Google Shape;381;p1"/>
          <p:cNvSpPr/>
          <p:nvPr/>
        </p:nvSpPr>
        <p:spPr>
          <a:xfrm>
            <a:off x="1" y="31225772"/>
            <a:ext cx="7269479" cy="1724372"/>
          </a:xfrm>
          <a:prstGeom prst="rect">
            <a:avLst/>
          </a:prstGeom>
          <a:solidFill>
            <a:schemeClr val="accent5"/>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400"/>
              <a:buFont typeface="Arial"/>
              <a:buNone/>
            </a:pPr>
            <a:endParaRPr sz="2400" b="1" i="0" u="none" strike="noStrike" cap="none">
              <a:solidFill>
                <a:schemeClr val="dk1"/>
              </a:solidFill>
              <a:latin typeface="Arial"/>
              <a:ea typeface="Arial"/>
              <a:cs typeface="Arial"/>
              <a:sym typeface="Arial"/>
            </a:endParaRPr>
          </a:p>
        </p:txBody>
      </p:sp>
      <p:sp>
        <p:nvSpPr>
          <p:cNvPr id="382" name="Google Shape;382;p1"/>
          <p:cNvSpPr txBox="1"/>
          <p:nvPr/>
        </p:nvSpPr>
        <p:spPr>
          <a:xfrm>
            <a:off x="913972" y="31379633"/>
            <a:ext cx="13025044" cy="1510252"/>
          </a:xfrm>
          <a:prstGeom prst="rect">
            <a:avLst/>
          </a:prstGeom>
          <a:noFill/>
          <a:ln>
            <a:noFill/>
          </a:ln>
        </p:spPr>
        <p:txBody>
          <a:bodyPr spcFirstLastPara="1" wrap="square" lIns="200250" tIns="100100" rIns="200250" bIns="100100" anchor="t" anchorCtr="0">
            <a:spAutoFit/>
          </a:bodyPr>
          <a:lstStyle/>
          <a:p>
            <a:pPr marL="0" marR="0" lvl="0" indent="0" algn="l" rtl="0">
              <a:spcBef>
                <a:spcPts val="0"/>
              </a:spcBef>
              <a:spcAft>
                <a:spcPts val="0"/>
              </a:spcAft>
              <a:buNone/>
            </a:pPr>
            <a:r>
              <a:rPr lang="en-US" sz="4000" b="1" i="0" u="none" strike="noStrike" cap="none">
                <a:solidFill>
                  <a:schemeClr val="lt1"/>
                </a:solidFill>
                <a:latin typeface="Gill Sans"/>
                <a:ea typeface="Gill Sans"/>
                <a:cs typeface="Gill Sans"/>
                <a:sym typeface="Gill Sans"/>
              </a:rPr>
              <a:t>JUNE 2023</a:t>
            </a:r>
            <a:endParaRPr/>
          </a:p>
          <a:p>
            <a:pPr marL="0" marR="0" lvl="0" indent="0" algn="l" rtl="0">
              <a:spcBef>
                <a:spcPts val="600"/>
              </a:spcBef>
              <a:spcAft>
                <a:spcPts val="0"/>
              </a:spcAft>
              <a:buNone/>
            </a:pPr>
            <a:r>
              <a:rPr lang="en-US" sz="4000" b="1" i="0" u="none" strike="noStrike" cap="none">
                <a:solidFill>
                  <a:schemeClr val="lt1"/>
                </a:solidFill>
                <a:latin typeface="Gill Sans"/>
                <a:ea typeface="Gill Sans"/>
                <a:cs typeface="Gill Sans"/>
                <a:sym typeface="Gill Sans"/>
              </a:rPr>
              <a:t>CHTF Virtual Conference 2023</a:t>
            </a:r>
            <a:endParaRPr/>
          </a:p>
        </p:txBody>
      </p:sp>
      <p:sp>
        <p:nvSpPr>
          <p:cNvPr id="383" name="Google Shape;383;p1"/>
          <p:cNvSpPr txBox="1"/>
          <p:nvPr/>
        </p:nvSpPr>
        <p:spPr>
          <a:xfrm>
            <a:off x="14904719" y="31254814"/>
            <a:ext cx="18709112" cy="1494863"/>
          </a:xfrm>
          <a:prstGeom prst="rect">
            <a:avLst/>
          </a:prstGeom>
          <a:noFill/>
          <a:ln>
            <a:noFill/>
          </a:ln>
        </p:spPr>
        <p:txBody>
          <a:bodyPr spcFirstLastPara="1" wrap="square" lIns="200250" tIns="100100" rIns="200250" bIns="100100" anchor="t" anchorCtr="0">
            <a:spAutoFit/>
          </a:bodyPr>
          <a:lstStyle/>
          <a:p>
            <a:pPr marL="0" marR="0" lvl="0" indent="0" algn="l" rtl="0">
              <a:spcBef>
                <a:spcPts val="0"/>
              </a:spcBef>
              <a:spcAft>
                <a:spcPts val="0"/>
              </a:spcAft>
              <a:buNone/>
            </a:pPr>
            <a:r>
              <a:rPr lang="en-US" sz="4000" b="1" i="0" u="none" strike="noStrike" cap="none">
                <a:solidFill>
                  <a:schemeClr val="lt1"/>
                </a:solidFill>
                <a:latin typeface="Gill Sans"/>
                <a:ea typeface="Gill Sans"/>
                <a:cs typeface="Gill Sans"/>
                <a:sym typeface="Gill Sans"/>
              </a:rPr>
              <a:t>FOR MORE INFORMATION</a:t>
            </a:r>
            <a:endParaRPr/>
          </a:p>
          <a:p>
            <a:pPr marL="0" marR="0" lvl="0" indent="0" algn="l" rtl="0">
              <a:lnSpc>
                <a:spcPct val="110000"/>
              </a:lnSpc>
              <a:spcBef>
                <a:spcPts val="0"/>
              </a:spcBef>
              <a:spcAft>
                <a:spcPts val="0"/>
              </a:spcAft>
              <a:buNone/>
            </a:pPr>
            <a:r>
              <a:rPr lang="en-US" sz="4000" b="0" i="0" u="none" strike="noStrike" cap="none">
                <a:solidFill>
                  <a:schemeClr val="lt1"/>
                </a:solidFill>
                <a:latin typeface="Gill Sans"/>
                <a:ea typeface="Gill Sans"/>
                <a:cs typeface="Gill Sans"/>
                <a:sym typeface="Gill Sans"/>
              </a:rPr>
              <a:t>Anaclet Ngabonzima| Child Health Lead | angabonzima@momentumihr.org</a:t>
            </a:r>
            <a:endParaRPr/>
          </a:p>
        </p:txBody>
      </p:sp>
      <p:pic>
        <p:nvPicPr>
          <p:cNvPr id="384" name="Google Shape;384;p1"/>
          <p:cNvPicPr preferRelativeResize="0"/>
          <p:nvPr/>
        </p:nvPicPr>
        <p:blipFill rotWithShape="1">
          <a:blip r:embed="rId4">
            <a:alphaModFix/>
          </a:blip>
          <a:srcRect/>
          <a:stretch/>
        </p:blipFill>
        <p:spPr>
          <a:xfrm>
            <a:off x="66100" y="1460543"/>
            <a:ext cx="5684898" cy="1683238"/>
          </a:xfrm>
          <a:prstGeom prst="rect">
            <a:avLst/>
          </a:prstGeom>
          <a:noFill/>
          <a:ln>
            <a:noFill/>
          </a:ln>
        </p:spPr>
      </p:pic>
      <p:sp>
        <p:nvSpPr>
          <p:cNvPr id="385" name="Google Shape;385;p1"/>
          <p:cNvSpPr/>
          <p:nvPr/>
        </p:nvSpPr>
        <p:spPr>
          <a:xfrm>
            <a:off x="13643510" y="27713673"/>
            <a:ext cx="36506532" cy="2860313"/>
          </a:xfrm>
          <a:prstGeom prst="roundRect">
            <a:avLst>
              <a:gd name="adj" fmla="val 16667"/>
            </a:avLst>
          </a:prstGeom>
          <a:solidFill>
            <a:schemeClr val="accent5"/>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5400" b="1" i="0" u="none" strike="noStrike" cap="none" dirty="0">
                <a:solidFill>
                  <a:schemeClr val="lt1"/>
                </a:solidFill>
                <a:latin typeface="Arial"/>
                <a:ea typeface="Arial"/>
                <a:cs typeface="Arial"/>
                <a:sym typeface="Arial"/>
              </a:rPr>
              <a:t>High-level advocacy with managers of national health programs is a key strategy for updating national maternal and child health policies or standards in line with new scientific evidence. PDA roll out can be made easier by </a:t>
            </a:r>
            <a:r>
              <a:rPr lang="en-US" sz="5400" b="1" dirty="0">
                <a:solidFill>
                  <a:schemeClr val="lt1"/>
                </a:solidFill>
              </a:rPr>
              <a:t>being built on </a:t>
            </a:r>
            <a:r>
              <a:rPr lang="en-US" sz="5400" b="1" i="0" u="none" strike="noStrike" cap="none" dirty="0">
                <a:solidFill>
                  <a:schemeClr val="lt1"/>
                </a:solidFill>
                <a:latin typeface="Arial"/>
                <a:ea typeface="Arial"/>
                <a:cs typeface="Arial"/>
                <a:sym typeface="Arial"/>
              </a:rPr>
              <a:t>the existing MPDSR to be rolled out.</a:t>
            </a:r>
            <a:endParaRPr dirty="0"/>
          </a:p>
        </p:txBody>
      </p:sp>
      <p:sp>
        <p:nvSpPr>
          <p:cNvPr id="386" name="Google Shape;386;p1"/>
          <p:cNvSpPr/>
          <p:nvPr/>
        </p:nvSpPr>
        <p:spPr>
          <a:xfrm>
            <a:off x="38672866" y="5886331"/>
            <a:ext cx="11604672" cy="1053807"/>
          </a:xfrm>
          <a:prstGeom prst="round2SameRect">
            <a:avLst>
              <a:gd name="adj1" fmla="val 16667"/>
              <a:gd name="adj2" fmla="val 0"/>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6000" b="1">
                <a:solidFill>
                  <a:srgbClr val="FFFFFF"/>
                </a:solidFill>
                <a:latin typeface="Arial Narrow"/>
                <a:ea typeface="Arial Narrow"/>
                <a:cs typeface="Arial Narrow"/>
                <a:sym typeface="Arial Narrow"/>
              </a:rPr>
              <a:t>PDA REVIEW FORM </a:t>
            </a:r>
            <a:r>
              <a:rPr lang="en-US" sz="6000" b="1">
                <a:solidFill>
                  <a:srgbClr val="FFFFFF"/>
                </a:solidFill>
                <a:latin typeface="Arial Narrow"/>
                <a:ea typeface="Arial Narrow"/>
                <a:cs typeface="Arial Narrow"/>
                <a:sym typeface="Arial Narrow"/>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0"/>
                  </a:ext>
                </a:extLst>
              </a:rPr>
              <a:t>DIGITIZATION</a:t>
            </a:r>
            <a:endParaRPr sz="6000" b="1">
              <a:solidFill>
                <a:srgbClr val="FFFFFF"/>
              </a:solidFill>
              <a:latin typeface="Arial Narrow"/>
              <a:ea typeface="Arial Narrow"/>
              <a:cs typeface="Arial Narrow"/>
              <a:sym typeface="Arial Narrow"/>
            </a:endParaRPr>
          </a:p>
        </p:txBody>
      </p:sp>
      <p:sp>
        <p:nvSpPr>
          <p:cNvPr id="387" name="Google Shape;387;p1"/>
          <p:cNvSpPr txBox="1"/>
          <p:nvPr/>
        </p:nvSpPr>
        <p:spPr>
          <a:xfrm>
            <a:off x="38609117" y="15278783"/>
            <a:ext cx="11604673" cy="11726247"/>
          </a:xfrm>
          <a:prstGeom prst="rect">
            <a:avLst/>
          </a:prstGeom>
          <a:noFill/>
          <a:ln>
            <a:noFill/>
          </a:ln>
        </p:spPr>
        <p:txBody>
          <a:bodyPr spcFirstLastPara="1" wrap="square" lIns="91425" tIns="45700" rIns="91425" bIns="45700" anchor="ctr" anchorCtr="0">
            <a:spAutoFit/>
          </a:bodyPr>
          <a:lstStyle/>
          <a:p>
            <a:pPr marL="514350" lvl="0" indent="-514350">
              <a:buClr>
                <a:schemeClr val="dk1"/>
              </a:buClr>
              <a:buSzPts val="3600"/>
              <a:buFont typeface="Calibri"/>
              <a:buAutoNum type="arabicPeriod"/>
            </a:pPr>
            <a:r>
              <a:rPr lang="en-US" sz="3600" u="sng">
                <a:solidFill>
                  <a:schemeClr val="dk1"/>
                </a:solidFill>
                <a:latin typeface="Calibri"/>
                <a:ea typeface="Calibri"/>
                <a:cs typeface="Calibri"/>
                <a:sym typeface="Calibri"/>
              </a:rPr>
              <a:t>https</a:t>
            </a:r>
            <a:r>
              <a:rPr lang="en-US" sz="3600" u="sng" dirty="0">
                <a:solidFill>
                  <a:schemeClr val="dk1"/>
                </a:solidFill>
                <a:latin typeface="Calibri"/>
                <a:ea typeface="Calibri"/>
                <a:cs typeface="Calibri"/>
                <a:sym typeface="Calibri"/>
              </a:rPr>
              <a:t>://www.npr.org/sections/goatsandsoda/2018/09/05/644928153/what-kills-5-million-people-a-year-its-not-just. Accessed on May 15th 2023</a:t>
            </a:r>
          </a:p>
          <a:p>
            <a:pPr marL="514350" lvl="0" indent="-514350">
              <a:buClr>
                <a:schemeClr val="dk1"/>
              </a:buClr>
              <a:buSzPts val="3600"/>
              <a:buFont typeface="Calibri"/>
              <a:buAutoNum type="arabicPeriod"/>
            </a:pPr>
            <a:r>
              <a:rPr lang="en-US" sz="3600" u="sng" dirty="0">
                <a:solidFill>
                  <a:schemeClr val="dk1"/>
                </a:solidFill>
                <a:latin typeface="Calibri"/>
                <a:ea typeface="Calibri"/>
                <a:cs typeface="Calibri"/>
                <a:sym typeface="Calibri"/>
              </a:rPr>
              <a:t>https://www.who.int/news-room/fact-sheets/detail/children-reducing-mortality. Accessed on May 10th 2023</a:t>
            </a:r>
            <a:endParaRPr sz="3600" b="0" dirty="0">
              <a:solidFill>
                <a:schemeClr val="dk1"/>
              </a:solidFill>
              <a:latin typeface="Calibri"/>
              <a:ea typeface="Calibri"/>
              <a:cs typeface="Calibri"/>
              <a:sym typeface="Calibri"/>
            </a:endParaRPr>
          </a:p>
          <a:p>
            <a:pPr marL="514350" marR="0" lvl="0" indent="-514350" algn="l" rtl="0">
              <a:spcBef>
                <a:spcPts val="0"/>
              </a:spcBef>
              <a:spcAft>
                <a:spcPts val="0"/>
              </a:spcAft>
              <a:buClr>
                <a:schemeClr val="dk1"/>
              </a:buClr>
              <a:buSzPts val="3600"/>
              <a:buFont typeface="Calibri"/>
              <a:buAutoNum type="arabicPeriod"/>
            </a:pPr>
            <a:r>
              <a:rPr lang="en-US" sz="3600" b="0" dirty="0">
                <a:solidFill>
                  <a:schemeClr val="dk1"/>
                </a:solidFill>
                <a:latin typeface="Calibri"/>
                <a:ea typeface="Calibri"/>
                <a:cs typeface="Calibri"/>
                <a:sym typeface="Calibri"/>
              </a:rPr>
              <a:t>United Nations Inter-agency Group for Child Mortality Estimation (UN, IGME). ‘Levels &amp; Trends in Child Mortality: Report 2018, Estimates developed by the United Nations Inter-agency Group for Child Mortality Estimation. 2018</a:t>
            </a:r>
            <a:endParaRPr dirty="0"/>
          </a:p>
          <a:p>
            <a:pPr marL="514350" lvl="0" indent="-514350">
              <a:buClr>
                <a:schemeClr val="dk1"/>
              </a:buClr>
              <a:buSzPts val="3600"/>
              <a:buFont typeface="Calibri"/>
              <a:buAutoNum type="arabicPeriod"/>
            </a:pPr>
            <a:r>
              <a:rPr lang="en-US" sz="3600" dirty="0">
                <a:solidFill>
                  <a:schemeClr val="dk1"/>
                </a:solidFill>
                <a:latin typeface="Calibri"/>
                <a:ea typeface="Calibri"/>
                <a:cs typeface="Calibri"/>
                <a:sym typeface="Calibri"/>
              </a:rPr>
              <a:t>https://aho.org/fact-sheets/children-and-mortality-fact-sheet. Accessed on May 4th 2023 </a:t>
            </a:r>
          </a:p>
          <a:p>
            <a:pPr marL="514350" lvl="0" indent="-514350">
              <a:buClr>
                <a:schemeClr val="dk1"/>
              </a:buClr>
              <a:buSzPts val="3600"/>
              <a:buFont typeface="Calibri"/>
              <a:buAutoNum type="arabicPeriod"/>
            </a:pPr>
            <a:r>
              <a:rPr lang="en-US" sz="3600" dirty="0">
                <a:solidFill>
                  <a:schemeClr val="dk1"/>
                </a:solidFill>
                <a:latin typeface="Calibri"/>
                <a:ea typeface="Calibri"/>
                <a:cs typeface="Calibri"/>
                <a:sym typeface="Calibri"/>
              </a:rPr>
              <a:t>https://apps.who.int/iris/bitstream/handle/10665/279755/9789241515184-eng.pdf. Accessed on April 19th 2023 </a:t>
            </a:r>
          </a:p>
          <a:p>
            <a:pPr marL="514350" lvl="0" indent="-514350">
              <a:buClr>
                <a:schemeClr val="dk1"/>
              </a:buClr>
              <a:buSzPts val="3600"/>
              <a:buFont typeface="Calibri"/>
              <a:buAutoNum type="arabicPeriod"/>
            </a:pPr>
            <a:r>
              <a:rPr lang="en-US" sz="3600" dirty="0" err="1">
                <a:solidFill>
                  <a:schemeClr val="dk1"/>
                </a:solidFill>
                <a:latin typeface="Calibri"/>
                <a:ea typeface="Calibri"/>
                <a:cs typeface="Calibri"/>
                <a:sym typeface="Calibri"/>
              </a:rPr>
              <a:t>Koffi</a:t>
            </a:r>
            <a:r>
              <a:rPr lang="en-US" sz="3600" dirty="0">
                <a:solidFill>
                  <a:schemeClr val="dk1"/>
                </a:solidFill>
                <a:latin typeface="Calibri"/>
                <a:ea typeface="Calibri"/>
                <a:cs typeface="Calibri"/>
                <a:sym typeface="Calibri"/>
              </a:rPr>
              <a:t> AK, </a:t>
            </a:r>
            <a:r>
              <a:rPr lang="en-US" sz="3600" dirty="0" err="1">
                <a:solidFill>
                  <a:schemeClr val="dk1"/>
                </a:solidFill>
                <a:latin typeface="Calibri"/>
                <a:ea typeface="Calibri"/>
                <a:cs typeface="Calibri"/>
                <a:sym typeface="Calibri"/>
              </a:rPr>
              <a:t>Maina</a:t>
            </a:r>
            <a:r>
              <a:rPr lang="en-US" sz="3600" dirty="0">
                <a:solidFill>
                  <a:schemeClr val="dk1"/>
                </a:solidFill>
                <a:latin typeface="Calibri"/>
                <a:ea typeface="Calibri"/>
                <a:cs typeface="Calibri"/>
                <a:sym typeface="Calibri"/>
              </a:rPr>
              <a:t> A, </a:t>
            </a:r>
            <a:r>
              <a:rPr lang="en-US" sz="3600" dirty="0" err="1">
                <a:solidFill>
                  <a:schemeClr val="dk1"/>
                </a:solidFill>
                <a:latin typeface="Calibri"/>
                <a:ea typeface="Calibri"/>
                <a:cs typeface="Calibri"/>
                <a:sym typeface="Calibri"/>
              </a:rPr>
              <a:t>Yaroh</a:t>
            </a:r>
            <a:r>
              <a:rPr lang="en-US" sz="3600" dirty="0">
                <a:solidFill>
                  <a:schemeClr val="dk1"/>
                </a:solidFill>
                <a:latin typeface="Calibri"/>
                <a:ea typeface="Calibri"/>
                <a:cs typeface="Calibri"/>
                <a:sym typeface="Calibri"/>
              </a:rPr>
              <a:t> AG, </a:t>
            </a:r>
            <a:r>
              <a:rPr lang="en-US" sz="3600" dirty="0" err="1">
                <a:solidFill>
                  <a:schemeClr val="dk1"/>
                </a:solidFill>
                <a:latin typeface="Calibri"/>
                <a:ea typeface="Calibri"/>
                <a:cs typeface="Calibri"/>
                <a:sym typeface="Calibri"/>
              </a:rPr>
              <a:t>Habi</a:t>
            </a:r>
            <a:r>
              <a:rPr lang="en-US" sz="3600" dirty="0">
                <a:solidFill>
                  <a:schemeClr val="dk1"/>
                </a:solidFill>
                <a:latin typeface="Calibri"/>
                <a:ea typeface="Calibri"/>
                <a:cs typeface="Calibri"/>
                <a:sym typeface="Calibri"/>
              </a:rPr>
              <a:t> O, </a:t>
            </a:r>
            <a:r>
              <a:rPr lang="en-US" sz="3600" dirty="0" err="1">
                <a:solidFill>
                  <a:schemeClr val="dk1"/>
                </a:solidFill>
                <a:latin typeface="Calibri"/>
                <a:ea typeface="Calibri"/>
                <a:cs typeface="Calibri"/>
                <a:sym typeface="Calibri"/>
              </a:rPr>
              <a:t>Bensaïd</a:t>
            </a:r>
            <a:r>
              <a:rPr lang="en-US" sz="3600" dirty="0">
                <a:solidFill>
                  <a:schemeClr val="dk1"/>
                </a:solidFill>
                <a:latin typeface="Calibri"/>
                <a:ea typeface="Calibri"/>
                <a:cs typeface="Calibri"/>
                <a:sym typeface="Calibri"/>
              </a:rPr>
              <a:t> K, </a:t>
            </a:r>
            <a:r>
              <a:rPr lang="en-US" sz="3600" dirty="0" err="1">
                <a:solidFill>
                  <a:schemeClr val="dk1"/>
                </a:solidFill>
                <a:latin typeface="Calibri"/>
                <a:ea typeface="Calibri"/>
                <a:cs typeface="Calibri"/>
                <a:sym typeface="Calibri"/>
              </a:rPr>
              <a:t>Kalter</a:t>
            </a:r>
            <a:r>
              <a:rPr lang="en-US" sz="3600" dirty="0">
                <a:solidFill>
                  <a:schemeClr val="dk1"/>
                </a:solidFill>
                <a:latin typeface="Calibri"/>
                <a:ea typeface="Calibri"/>
                <a:cs typeface="Calibri"/>
                <a:sym typeface="Calibri"/>
              </a:rPr>
              <a:t> HD. Social determinants of child mortality in Niger: results from the 2012 National Verbal and Social Autopsy Study. J Glob Health. 2016;6(1):010603</a:t>
            </a:r>
          </a:p>
          <a:p>
            <a:pPr marL="514350" lvl="0" indent="-514350">
              <a:buClr>
                <a:schemeClr val="dk1"/>
              </a:buClr>
              <a:buSzPts val="3600"/>
              <a:buFont typeface="Calibri"/>
              <a:buAutoNum type="arabicPeriod"/>
            </a:pPr>
            <a:r>
              <a:rPr lang="en-US" sz="3600" dirty="0">
                <a:solidFill>
                  <a:schemeClr val="dk1"/>
                </a:solidFill>
                <a:latin typeface="Calibri"/>
                <a:ea typeface="Calibri"/>
                <a:cs typeface="Calibri"/>
                <a:sym typeface="Calibri"/>
                <a:hlinkClick r:id="rId5"/>
              </a:rPr>
              <a:t>https://onlinelibrary.wiley.com/doi/full/10.1111/padr.12523</a:t>
            </a:r>
            <a:r>
              <a:rPr lang="en-US" sz="3600" dirty="0">
                <a:solidFill>
                  <a:schemeClr val="dk1"/>
                </a:solidFill>
                <a:latin typeface="Calibri"/>
                <a:ea typeface="Calibri"/>
                <a:cs typeface="Calibri"/>
                <a:sym typeface="Calibri"/>
              </a:rPr>
              <a:t>. Accessed on May 12</a:t>
            </a:r>
            <a:r>
              <a:rPr lang="en-US" sz="3600" baseline="30000" dirty="0">
                <a:solidFill>
                  <a:schemeClr val="dk1"/>
                </a:solidFill>
                <a:latin typeface="Calibri"/>
                <a:ea typeface="Calibri"/>
                <a:cs typeface="Calibri"/>
                <a:sym typeface="Calibri"/>
              </a:rPr>
              <a:t>th</a:t>
            </a:r>
            <a:r>
              <a:rPr lang="en-US" sz="3600" dirty="0">
                <a:solidFill>
                  <a:schemeClr val="dk1"/>
                </a:solidFill>
                <a:latin typeface="Calibri"/>
                <a:ea typeface="Calibri"/>
                <a:cs typeface="Calibri"/>
                <a:sym typeface="Calibri"/>
              </a:rPr>
              <a:t> 2023</a:t>
            </a:r>
          </a:p>
          <a:p>
            <a:pPr marL="514350" lvl="0" indent="-514350">
              <a:buClr>
                <a:schemeClr val="dk1"/>
              </a:buClr>
              <a:buSzPts val="3600"/>
              <a:buFont typeface="Calibri"/>
              <a:buAutoNum type="arabicPeriod"/>
            </a:pPr>
            <a:endParaRPr lang="en-US" sz="3600" dirty="0">
              <a:solidFill>
                <a:schemeClr val="dk1"/>
              </a:solidFill>
              <a:latin typeface="Calibri"/>
              <a:ea typeface="Calibri"/>
              <a:cs typeface="Calibri"/>
              <a:sym typeface="Calibri"/>
            </a:endParaRPr>
          </a:p>
        </p:txBody>
      </p:sp>
      <p:pic>
        <p:nvPicPr>
          <p:cNvPr id="389" name="Google Shape;389;p1"/>
          <p:cNvPicPr preferRelativeResize="0"/>
          <p:nvPr/>
        </p:nvPicPr>
        <p:blipFill rotWithShape="1">
          <a:blip r:embed="rId6">
            <a:alphaModFix/>
          </a:blip>
          <a:srcRect/>
          <a:stretch/>
        </p:blipFill>
        <p:spPr>
          <a:xfrm>
            <a:off x="26302233" y="12704043"/>
            <a:ext cx="11115175" cy="4462659"/>
          </a:xfrm>
          <a:prstGeom prst="rect">
            <a:avLst/>
          </a:prstGeom>
          <a:noFill/>
          <a:ln>
            <a:noFill/>
          </a:ln>
        </p:spPr>
      </p:pic>
      <p:sp>
        <p:nvSpPr>
          <p:cNvPr id="390" name="Google Shape;390;p1"/>
          <p:cNvSpPr/>
          <p:nvPr/>
        </p:nvSpPr>
        <p:spPr>
          <a:xfrm>
            <a:off x="38672866" y="14211815"/>
            <a:ext cx="11604672" cy="1053807"/>
          </a:xfrm>
          <a:prstGeom prst="round2SameRect">
            <a:avLst>
              <a:gd name="adj1" fmla="val 16667"/>
              <a:gd name="adj2" fmla="val 0"/>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819" b="1">
                <a:solidFill>
                  <a:srgbClr val="FFFFFF"/>
                </a:solidFill>
                <a:latin typeface="Arial Narrow"/>
                <a:ea typeface="Arial Narrow"/>
                <a:cs typeface="Arial Narrow"/>
                <a:sym typeface="Arial Narrow"/>
              </a:rPr>
              <a:t>REFERENCES</a:t>
            </a:r>
            <a:endParaRPr/>
          </a:p>
        </p:txBody>
      </p:sp>
      <p:sp>
        <p:nvSpPr>
          <p:cNvPr id="391" name="Google Shape;391;p1"/>
          <p:cNvSpPr txBox="1"/>
          <p:nvPr/>
        </p:nvSpPr>
        <p:spPr>
          <a:xfrm>
            <a:off x="25988356" y="7211262"/>
            <a:ext cx="11742928" cy="1116251"/>
          </a:xfrm>
          <a:prstGeom prst="rect">
            <a:avLst/>
          </a:prstGeom>
          <a:noFill/>
          <a:ln>
            <a:noFill/>
          </a:ln>
        </p:spPr>
        <p:txBody>
          <a:bodyPr spcFirstLastPara="1" wrap="square" lIns="200250" tIns="100100" rIns="200250" bIns="100100" anchor="t" anchorCtr="0">
            <a:spAutoFit/>
          </a:bodyPr>
          <a:lstStyle/>
          <a:p>
            <a:pPr marL="0" marR="0" lvl="0" indent="0" algn="ctr" rtl="0">
              <a:lnSpc>
                <a:spcPct val="110000"/>
              </a:lnSpc>
              <a:spcBef>
                <a:spcPts val="0"/>
              </a:spcBef>
              <a:spcAft>
                <a:spcPts val="0"/>
              </a:spcAft>
              <a:buClr>
                <a:schemeClr val="dk1"/>
              </a:buClr>
              <a:buSzPts val="3200"/>
              <a:buFont typeface="Arial"/>
              <a:buNone/>
            </a:pPr>
            <a:r>
              <a:rPr lang="en-US" sz="4800" dirty="0">
                <a:solidFill>
                  <a:schemeClr val="dk1"/>
                </a:solidFill>
                <a:latin typeface="Calibri"/>
                <a:ea typeface="Calibri"/>
                <a:cs typeface="Calibri"/>
                <a:sym typeface="Calibri"/>
              </a:rPr>
              <a:t>NEW  MP</a:t>
            </a:r>
            <a:r>
              <a:rPr lang="en-US" sz="4800" dirty="0">
                <a:solidFill>
                  <a:schemeClr val="accent2"/>
                </a:solidFill>
                <a:latin typeface="Calibri"/>
                <a:ea typeface="Calibri"/>
                <a:cs typeface="Calibri"/>
                <a:sym typeface="Calibri"/>
              </a:rPr>
              <a:t>P</a:t>
            </a:r>
            <a:r>
              <a:rPr lang="en-US" sz="4800" dirty="0">
                <a:solidFill>
                  <a:schemeClr val="dk1"/>
                </a:solidFill>
                <a:latin typeface="Calibri"/>
                <a:ea typeface="Calibri"/>
                <a:cs typeface="Calibri"/>
                <a:sym typeface="Calibri"/>
              </a:rPr>
              <a:t>DSR GUIDELINE </a:t>
            </a:r>
            <a:r>
              <a:rPr lang="en-US" sz="4800" b="0" u="none" dirty="0">
                <a:solidFill>
                  <a:schemeClr val="dk1"/>
                </a:solidFill>
                <a:latin typeface="Calibri"/>
                <a:ea typeface="Calibri"/>
                <a:cs typeface="Calibri"/>
                <a:sym typeface="Calibri"/>
              </a:rPr>
              <a:t>AND </a:t>
            </a:r>
            <a:r>
              <a:rPr lang="en-US" sz="5400" b="0" u="none" dirty="0">
                <a:solidFill>
                  <a:schemeClr val="dk1"/>
                </a:solidFill>
                <a:latin typeface="Calibri"/>
                <a:ea typeface="Calibri"/>
                <a:cs typeface="Calibri"/>
                <a:sym typeface="Calibri"/>
              </a:rPr>
              <a:t>DIRECTIVE</a:t>
            </a:r>
            <a:endParaRPr dirty="0"/>
          </a:p>
        </p:txBody>
      </p:sp>
      <p:sp>
        <p:nvSpPr>
          <p:cNvPr id="392" name="Google Shape;392;p1"/>
          <p:cNvSpPr/>
          <p:nvPr/>
        </p:nvSpPr>
        <p:spPr>
          <a:xfrm>
            <a:off x="1020550" y="5814775"/>
            <a:ext cx="11423278" cy="1179957"/>
          </a:xfrm>
          <a:prstGeom prst="round2SameRect">
            <a:avLst>
              <a:gd name="adj1" fmla="val 16667"/>
              <a:gd name="adj2" fmla="val 0"/>
            </a:avLst>
          </a:prstGeom>
          <a:solidFill>
            <a:schemeClr val="accent5"/>
          </a:solidFill>
          <a:ln>
            <a:noFill/>
          </a:ln>
        </p:spPr>
        <p:txBody>
          <a:bodyPr spcFirstLastPara="1" wrap="square" lIns="200250" tIns="100100" rIns="200250" bIns="100100" anchor="t" anchorCtr="0">
            <a:spAutoFit/>
          </a:bodyPr>
          <a:lstStyle/>
          <a:p>
            <a:pPr marL="0" marR="0" lvl="0" indent="0" algn="ctr" rtl="0">
              <a:spcBef>
                <a:spcPts val="0"/>
              </a:spcBef>
              <a:spcAft>
                <a:spcPts val="0"/>
              </a:spcAft>
              <a:buNone/>
            </a:pPr>
            <a:r>
              <a:rPr lang="en-US" sz="6000" b="1">
                <a:solidFill>
                  <a:schemeClr val="lt1"/>
                </a:solidFill>
                <a:latin typeface="Arial"/>
                <a:ea typeface="Arial"/>
                <a:cs typeface="Arial"/>
                <a:sym typeface="Arial"/>
              </a:rPr>
              <a:t>BACKGROUND</a:t>
            </a:r>
            <a:endParaRPr/>
          </a:p>
        </p:txBody>
      </p:sp>
      <p:pic>
        <p:nvPicPr>
          <p:cNvPr id="2" name="Picture 1"/>
          <p:cNvPicPr>
            <a:picLocks noChangeAspect="1"/>
          </p:cNvPicPr>
          <p:nvPr/>
        </p:nvPicPr>
        <p:blipFill>
          <a:blip r:embed="rId7"/>
          <a:stretch>
            <a:fillRect/>
          </a:stretch>
        </p:blipFill>
        <p:spPr>
          <a:xfrm>
            <a:off x="38672865" y="7032040"/>
            <a:ext cx="11477178" cy="6979308"/>
          </a:xfrm>
          <a:prstGeom prst="rect">
            <a:avLst/>
          </a:prstGeom>
        </p:spPr>
      </p:pic>
      <p:pic>
        <p:nvPicPr>
          <p:cNvPr id="4" name="Picture 3"/>
          <p:cNvPicPr>
            <a:picLocks noChangeAspect="1"/>
          </p:cNvPicPr>
          <p:nvPr/>
        </p:nvPicPr>
        <p:blipFill>
          <a:blip r:embed="rId8"/>
          <a:stretch>
            <a:fillRect/>
          </a:stretch>
        </p:blipFill>
        <p:spPr>
          <a:xfrm>
            <a:off x="26302233" y="8327514"/>
            <a:ext cx="11115175" cy="4550942"/>
          </a:xfrm>
          <a:prstGeom prst="rect">
            <a:avLst/>
          </a:prstGeom>
        </p:spPr>
      </p:pic>
    </p:spTree>
  </p:cSld>
  <p:clrMapOvr>
    <a:masterClrMapping/>
  </p:clrMapOvr>
</p:sld>
</file>

<file path=ppt/theme/theme1.xml><?xml version="1.0" encoding="utf-8"?>
<a:theme xmlns:a="http://schemas.openxmlformats.org/drawingml/2006/main" name="MOMENTUM Theme">
  <a:themeElements>
    <a:clrScheme name="Custom 2">
      <a:dk1>
        <a:srgbClr val="000000"/>
      </a:dk1>
      <a:lt1>
        <a:srgbClr val="FAFBFF"/>
      </a:lt1>
      <a:dk2>
        <a:srgbClr val="F7DDD3"/>
      </a:dk2>
      <a:lt2>
        <a:srgbClr val="FFC074"/>
      </a:lt2>
      <a:accent1>
        <a:srgbClr val="F37836"/>
      </a:accent1>
      <a:accent2>
        <a:srgbClr val="F04848"/>
      </a:accent2>
      <a:accent3>
        <a:srgbClr val="C4114C"/>
      </a:accent3>
      <a:accent4>
        <a:srgbClr val="BDD9B2"/>
      </a:accent4>
      <a:accent5>
        <a:srgbClr val="289195"/>
      </a:accent5>
      <a:accent6>
        <a:srgbClr val="9D53A7"/>
      </a:accent6>
      <a:hlink>
        <a:srgbClr val="568E64"/>
      </a:hlink>
      <a:folHlink>
        <a:srgbClr val="7F7F7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cientific-Poster (1)">
  <a:themeElements>
    <a:clrScheme name="Breakthrough RESEARCH">
      <a:dk1>
        <a:srgbClr val="404040"/>
      </a:dk1>
      <a:lt1>
        <a:srgbClr val="FFFFFF"/>
      </a:lt1>
      <a:dk2>
        <a:srgbClr val="494949"/>
      </a:dk2>
      <a:lt2>
        <a:srgbClr val="FFFFFF"/>
      </a:lt2>
      <a:accent1>
        <a:srgbClr val="043A5B"/>
      </a:accent1>
      <a:accent2>
        <a:srgbClr val="1474F7"/>
      </a:accent2>
      <a:accent3>
        <a:srgbClr val="1AA8DF"/>
      </a:accent3>
      <a:accent4>
        <a:srgbClr val="6DBD52"/>
      </a:accent4>
      <a:accent5>
        <a:srgbClr val="F07B2F"/>
      </a:accent5>
      <a:accent6>
        <a:srgbClr val="AAF3FA"/>
      </a:accent6>
      <a:hlink>
        <a:srgbClr val="1474F7"/>
      </a:hlink>
      <a:folHlink>
        <a:srgbClr val="FFC0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cd9dd2f1-e420-4ae2-ac66-ed14abb166cc" xsi:nil="true"/>
    <NancyHarris xmlns="47834a65-ed01-42c6-bced-e4b61c104aba" xsi:nil="true"/>
    <lcf76f155ced4ddcb4097134ff3c332f xmlns="47834a65-ed01-42c6-bced-e4b61c104aba">
      <Terms xmlns="http://schemas.microsoft.com/office/infopath/2007/PartnerControls"/>
    </lcf76f155ced4ddcb4097134ff3c332f>
    <SharedWithUsers xmlns="cd9dd2f1-e420-4ae2-ac66-ed14abb166cc">
      <UserInfo>
        <DisplayName>Anaclet Ngabonzima</DisplayName>
        <AccountId>1743</AccountId>
        <AccountType/>
      </UserInfo>
      <UserInfo>
        <DisplayName>Joseph Obure</DisplayName>
        <AccountId>3420</AccountId>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EFEE168B03AED04FBDD587B5F991BB55" ma:contentTypeVersion="18" ma:contentTypeDescription="Create a new document." ma:contentTypeScope="" ma:versionID="10b30760b038681fd3a21ab351374d4e">
  <xsd:schema xmlns:xsd="http://www.w3.org/2001/XMLSchema" xmlns:xs="http://www.w3.org/2001/XMLSchema" xmlns:p="http://schemas.microsoft.com/office/2006/metadata/properties" xmlns:ns2="cd9dd2f1-e420-4ae2-ac66-ed14abb166cc" xmlns:ns3="47834a65-ed01-42c6-bced-e4b61c104aba" targetNamespace="http://schemas.microsoft.com/office/2006/metadata/properties" ma:root="true" ma:fieldsID="9b0c6dbf8c4b684bd98e15129c23b5e0" ns2:_="" ns3:_="">
    <xsd:import namespace="cd9dd2f1-e420-4ae2-ac66-ed14abb166cc"/>
    <xsd:import namespace="47834a65-ed01-42c6-bced-e4b61c104aba"/>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MediaServiceOCR" minOccurs="0"/>
                <xsd:element ref="ns3:MediaServiceGenerationTime" minOccurs="0"/>
                <xsd:element ref="ns3:MediaServiceEventHashCode" minOccurs="0"/>
                <xsd:element ref="ns3:MediaServiceDateTaken" minOccurs="0"/>
                <xsd:element ref="ns3:MediaServiceLocation" minOccurs="0"/>
                <xsd:element ref="ns3:MediaLengthInSeconds" minOccurs="0"/>
                <xsd:element ref="ns3:NancyHarris" minOccurs="0"/>
                <xsd:element ref="ns3:lcf76f155ced4ddcb4097134ff3c332f" minOccurs="0"/>
                <xsd:element ref="ns2: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d9dd2f1-e420-4ae2-ac66-ed14abb166cc"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7873fb3f-907d-40aa-90b0-8efd0a48fcc6}" ma:internalName="TaxCatchAll" ma:showField="CatchAllData" ma:web="cd9dd2f1-e420-4ae2-ac66-ed14abb166cc">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47834a65-ed01-42c6-bced-e4b61c104aba"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ternalName="MediaServiceDateTaken"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NancyHarris" ma:index="20" nillable="true" ma:displayName="Nancy Harris" ma:description="The outline is OK. However, it does not distinguish site-specific information (i.e. our target sites), which limits usability for program planning" ma:format="Dropdown" ma:internalName="NancyHarris">
      <xsd:simpleType>
        <xsd:restriction base="dms:Text">
          <xsd:maxLength value="255"/>
        </xsd:restrictio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39fe50e1-c877-4626-b24c-6ecb6f694136" ma:termSetId="09814cd3-568e-fe90-9814-8d621ff8fb84" ma:anchorId="fba54fb3-c3e1-fe81-a776-ca4b69148c4d" ma:open="tru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225EE9D-7850-4E4B-9A32-C9CF049FF327}">
  <ds:schemaRefs>
    <ds:schemaRef ds:uri="http://purl.org/dc/elements/1.1/"/>
    <ds:schemaRef ds:uri="http://schemas.microsoft.com/office/infopath/2007/PartnerControls"/>
    <ds:schemaRef ds:uri="http://purl.org/dc/terms/"/>
    <ds:schemaRef ds:uri="http://schemas.microsoft.com/office/2006/metadata/properties"/>
    <ds:schemaRef ds:uri="cd9dd2f1-e420-4ae2-ac66-ed14abb166cc"/>
    <ds:schemaRef ds:uri="http://schemas.microsoft.com/office/2006/documentManagement/types"/>
    <ds:schemaRef ds:uri="http://schemas.openxmlformats.org/package/2006/metadata/core-properties"/>
    <ds:schemaRef ds:uri="47834a65-ed01-42c6-bced-e4b61c104aba"/>
    <ds:schemaRef ds:uri="http://www.w3.org/XML/1998/namespace"/>
    <ds:schemaRef ds:uri="http://purl.org/dc/dcmitype/"/>
  </ds:schemaRefs>
</ds:datastoreItem>
</file>

<file path=customXml/itemProps2.xml><?xml version="1.0" encoding="utf-8"?>
<ds:datastoreItem xmlns:ds="http://schemas.openxmlformats.org/officeDocument/2006/customXml" ds:itemID="{30CBDE8A-AAA2-4052-BCC1-290BFFA6E452}">
  <ds:schemaRefs>
    <ds:schemaRef ds:uri="http://schemas.microsoft.com/sharepoint/v3/contenttype/forms"/>
  </ds:schemaRefs>
</ds:datastoreItem>
</file>

<file path=customXml/itemProps3.xml><?xml version="1.0" encoding="utf-8"?>
<ds:datastoreItem xmlns:ds="http://schemas.openxmlformats.org/officeDocument/2006/customXml" ds:itemID="{BCEC4AF3-FB5B-40F8-8DC5-0329AFF0C28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d9dd2f1-e420-4ae2-ac66-ed14abb166cc"/>
    <ds:schemaRef ds:uri="47834a65-ed01-42c6-bced-e4b61c104ab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228</TotalTime>
  <Words>887</Words>
  <Application>Microsoft Office PowerPoint</Application>
  <PresentationFormat>Custom</PresentationFormat>
  <Paragraphs>47</Paragraphs>
  <Slides>1</Slides>
  <Notes>1</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vt:i4>
      </vt:variant>
    </vt:vector>
  </HeadingPairs>
  <TitlesOfParts>
    <vt:vector size="9" baseType="lpstr">
      <vt:lpstr>Calibri</vt:lpstr>
      <vt:lpstr>Source Sans Pro</vt:lpstr>
      <vt:lpstr>Roboto Condensed</vt:lpstr>
      <vt:lpstr>Arial Narrow</vt:lpstr>
      <vt:lpstr>Gill Sans</vt:lpstr>
      <vt:lpstr>Arial</vt:lpstr>
      <vt:lpstr>MOMENTUM Theme</vt:lpstr>
      <vt:lpstr>Scientific-Poster (1)</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Anneka Van Scoyoc</dc:creator>
  <cp:lastModifiedBy>Anaclet NGABONZIMA</cp:lastModifiedBy>
  <cp:revision>22</cp:revision>
  <dcterms:created xsi:type="dcterms:W3CDTF">2018-11-19T16:12:06Z</dcterms:created>
  <dcterms:modified xsi:type="dcterms:W3CDTF">2023-05-26T15:17:53Z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0x010100EFEE168B03AED04FBDD587B5F991BB55</vt:lpwstr>
  </property>
  <property fmtid="{D5CDD505-2E9C-101B-9397-08002B2CF9AE}" pid="3" name="MediaServiceImageTags">
    <vt:lpwstr/>
  </property>
</Properties>
</file>