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2" r:id="rId5"/>
  </p:sldIdLst>
  <p:sldSz cx="32404050" cy="43205400"/>
  <p:notesSz cx="6797675" cy="9928225"/>
  <p:defaultTextStyle>
    <a:defPPr>
      <a:defRPr lang="en-US"/>
    </a:defPPr>
    <a:lvl1pPr marL="0" algn="l" defTabSz="3427551" rtl="0" eaLnBrk="1" latinLnBrk="0" hangingPunct="1">
      <a:defRPr sz="6800" kern="1200">
        <a:solidFill>
          <a:schemeClr val="tx1"/>
        </a:solidFill>
        <a:latin typeface="+mn-lt"/>
        <a:ea typeface="+mn-ea"/>
        <a:cs typeface="+mn-cs"/>
      </a:defRPr>
    </a:lvl1pPr>
    <a:lvl2pPr marL="1713775" algn="l" defTabSz="3427551" rtl="0" eaLnBrk="1" latinLnBrk="0" hangingPunct="1">
      <a:defRPr sz="6800" kern="1200">
        <a:solidFill>
          <a:schemeClr val="tx1"/>
        </a:solidFill>
        <a:latin typeface="+mn-lt"/>
        <a:ea typeface="+mn-ea"/>
        <a:cs typeface="+mn-cs"/>
      </a:defRPr>
    </a:lvl2pPr>
    <a:lvl3pPr marL="3427551" algn="l" defTabSz="3427551" rtl="0" eaLnBrk="1" latinLnBrk="0" hangingPunct="1">
      <a:defRPr sz="6800" kern="1200">
        <a:solidFill>
          <a:schemeClr val="tx1"/>
        </a:solidFill>
        <a:latin typeface="+mn-lt"/>
        <a:ea typeface="+mn-ea"/>
        <a:cs typeface="+mn-cs"/>
      </a:defRPr>
    </a:lvl3pPr>
    <a:lvl4pPr marL="5141326" algn="l" defTabSz="3427551" rtl="0" eaLnBrk="1" latinLnBrk="0" hangingPunct="1">
      <a:defRPr sz="6800" kern="1200">
        <a:solidFill>
          <a:schemeClr val="tx1"/>
        </a:solidFill>
        <a:latin typeface="+mn-lt"/>
        <a:ea typeface="+mn-ea"/>
        <a:cs typeface="+mn-cs"/>
      </a:defRPr>
    </a:lvl4pPr>
    <a:lvl5pPr marL="6855102" algn="l" defTabSz="3427551" rtl="0" eaLnBrk="1" latinLnBrk="0" hangingPunct="1">
      <a:defRPr sz="6800" kern="1200">
        <a:solidFill>
          <a:schemeClr val="tx1"/>
        </a:solidFill>
        <a:latin typeface="+mn-lt"/>
        <a:ea typeface="+mn-ea"/>
        <a:cs typeface="+mn-cs"/>
      </a:defRPr>
    </a:lvl5pPr>
    <a:lvl6pPr marL="8568877" algn="l" defTabSz="3427551" rtl="0" eaLnBrk="1" latinLnBrk="0" hangingPunct="1">
      <a:defRPr sz="6800" kern="1200">
        <a:solidFill>
          <a:schemeClr val="tx1"/>
        </a:solidFill>
        <a:latin typeface="+mn-lt"/>
        <a:ea typeface="+mn-ea"/>
        <a:cs typeface="+mn-cs"/>
      </a:defRPr>
    </a:lvl6pPr>
    <a:lvl7pPr marL="10282653" algn="l" defTabSz="3427551" rtl="0" eaLnBrk="1" latinLnBrk="0" hangingPunct="1">
      <a:defRPr sz="6800" kern="1200">
        <a:solidFill>
          <a:schemeClr val="tx1"/>
        </a:solidFill>
        <a:latin typeface="+mn-lt"/>
        <a:ea typeface="+mn-ea"/>
        <a:cs typeface="+mn-cs"/>
      </a:defRPr>
    </a:lvl7pPr>
    <a:lvl8pPr marL="11996428" algn="l" defTabSz="3427551" rtl="0" eaLnBrk="1" latinLnBrk="0" hangingPunct="1">
      <a:defRPr sz="6800" kern="1200">
        <a:solidFill>
          <a:schemeClr val="tx1"/>
        </a:solidFill>
        <a:latin typeface="+mn-lt"/>
        <a:ea typeface="+mn-ea"/>
        <a:cs typeface="+mn-cs"/>
      </a:defRPr>
    </a:lvl8pPr>
    <a:lvl9pPr marL="13710203" algn="l" defTabSz="342755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577">
          <p15:clr>
            <a:srgbClr val="A4A3A4"/>
          </p15:clr>
        </p15:guide>
        <p15:guide id="4" pos="11340">
          <p15:clr>
            <a:srgbClr val="A4A3A4"/>
          </p15:clr>
        </p15:guide>
        <p15:guide id="5" orient="horz" pos="4470">
          <p15:clr>
            <a:srgbClr val="A4A3A4"/>
          </p15:clr>
        </p15:guide>
        <p15:guide id="6" orient="horz" pos="13608">
          <p15:clr>
            <a:srgbClr val="A4A3A4"/>
          </p15:clr>
        </p15:guide>
        <p15:guide id="7" pos="2592">
          <p15:clr>
            <a:srgbClr val="A4A3A4"/>
          </p15:clr>
        </p15:guide>
        <p15:guide id="8" pos="1020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4EA5F5-37A9-9A49-4705-DB9F04DF1E40}" name="Marlene Traore-Hebie" initials="MTH" userId="S::MHebie@corusinternational.org::5e6fa3bd-4fce-4295-a81b-9c0d42721e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t Hiffler" initials="LH" lastIdx="1" clrIdx="0"/>
  <p:cmAuthor id="1" name="nadia lafferty" initials="n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517"/>
    <a:srgbClr val="FFCC66"/>
    <a:srgbClr val="0000FF"/>
    <a:srgbClr val="6699FF"/>
    <a:srgbClr val="0066CC"/>
    <a:srgbClr val="2222E0"/>
    <a:srgbClr val="CCFF33"/>
    <a:srgbClr val="6161E9"/>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F0B3B-E019-4765-98BD-23C5B5FF2990}" v="4" dt="2023-05-23T19:41:28.0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280" autoAdjust="0"/>
  </p:normalViewPr>
  <p:slideViewPr>
    <p:cSldViewPr>
      <p:cViewPr>
        <p:scale>
          <a:sx n="30" d="100"/>
          <a:sy n="30" d="100"/>
        </p:scale>
        <p:origin x="432" y="-5288"/>
      </p:cViewPr>
      <p:guideLst>
        <p:guide orient="horz" pos="2160"/>
        <p:guide pos="2880"/>
        <p:guide orient="horz" pos="6577"/>
        <p:guide pos="11340"/>
        <p:guide orient="horz" pos="4470"/>
        <p:guide orient="horz" pos="13608"/>
        <p:guide pos="2592"/>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ne Traore-Hebie" userId="5e6fa3bd-4fce-4295-a81b-9c0d42721e47" providerId="ADAL" clId="{BE0428D8-0BF6-4DF0-A7CB-63EA41BCC39B}"/>
    <pc:docChg chg="modSld">
      <pc:chgData name="Marlene Traore-Hebie" userId="5e6fa3bd-4fce-4295-a81b-9c0d42721e47" providerId="ADAL" clId="{BE0428D8-0BF6-4DF0-A7CB-63EA41BCC39B}" dt="2023-05-24T14:12:29.564" v="0" actId="20577"/>
      <pc:docMkLst>
        <pc:docMk/>
      </pc:docMkLst>
      <pc:sldChg chg="modSp mod">
        <pc:chgData name="Marlene Traore-Hebie" userId="5e6fa3bd-4fce-4295-a81b-9c0d42721e47" providerId="ADAL" clId="{BE0428D8-0BF6-4DF0-A7CB-63EA41BCC39B}" dt="2023-05-24T14:12:29.564" v="0" actId="20577"/>
        <pc:sldMkLst>
          <pc:docMk/>
          <pc:sldMk cId="2966927563" sldId="272"/>
        </pc:sldMkLst>
        <pc:spChg chg="mod">
          <ac:chgData name="Marlene Traore-Hebie" userId="5e6fa3bd-4fce-4295-a81b-9c0d42721e47" providerId="ADAL" clId="{BE0428D8-0BF6-4DF0-A7CB-63EA41BCC39B}" dt="2023-05-24T14:12:29.564" v="0" actId="20577"/>
          <ac:spMkLst>
            <pc:docMk/>
            <pc:sldMk cId="2966927563" sldId="272"/>
            <ac:spMk id="31" creationId="{16A04800-4D33-6648-CB8D-94DDCB8143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wr-my.sharepoint.com/personal/mhebie_corusinternational_org/Documents/Documents/QUIL/MAMI/SOUTH%20SUDAN/Report/PY3%20Q2%20Quarterly%20report/MAMI%20SS%20Reporting%20Database%20Oct%2022-Feb%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wr-my.sharepoint.com/personal/mhebie_corusinternational_org/Documents/Documents/QUIL/MAMI/SOUTH%20SUDAN/Report/PY3%20Q2%20Quarterly%20report/MAMI%20SS%20Reporting%20Database%20Oct%2022-Feb%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'[MAMI SS Reporting Database Oct 22-Feb 23.xlsx]Analysis for Poster'!$M$22</c:f>
              <c:strCache>
                <c:ptCount val="1"/>
                <c:pt idx="0">
                  <c:v>No or low risk pair</c:v>
                </c:pt>
              </c:strCache>
            </c:strRef>
          </c:tx>
          <c:spPr>
            <a:solidFill>
              <a:schemeClr val="accent5"/>
            </a:solidFill>
            <a:ln>
              <a:noFill/>
            </a:ln>
            <a:effectLst/>
          </c:spPr>
          <c:invertIfNegative val="0"/>
          <c:cat>
            <c:strRef>
              <c:f>'[MAMI SS Reporting Database Oct 22-Feb 23.xlsx]Analysis for Poster'!$N$21:$P$21</c:f>
              <c:strCache>
                <c:ptCount val="3"/>
                <c:pt idx="0">
                  <c:v>In community</c:v>
                </c:pt>
                <c:pt idx="1">
                  <c:v>In health facility</c:v>
                </c:pt>
                <c:pt idx="2">
                  <c:v>Total</c:v>
                </c:pt>
              </c:strCache>
            </c:strRef>
          </c:cat>
          <c:val>
            <c:numRef>
              <c:f>'[MAMI SS Reporting Database Oct 22-Feb 23.xlsx]Analysis for Poster'!$N$22:$P$22</c:f>
              <c:numCache>
                <c:formatCode>General</c:formatCode>
                <c:ptCount val="3"/>
                <c:pt idx="0">
                  <c:v>741</c:v>
                </c:pt>
                <c:pt idx="1">
                  <c:v>2589</c:v>
                </c:pt>
                <c:pt idx="2">
                  <c:v>3330</c:v>
                </c:pt>
              </c:numCache>
            </c:numRef>
          </c:val>
          <c:extLst>
            <c:ext xmlns:c16="http://schemas.microsoft.com/office/drawing/2014/chart" uri="{C3380CC4-5D6E-409C-BE32-E72D297353CC}">
              <c16:uniqueId val="{00000000-CDBB-45ED-98D7-3D1592F8A38F}"/>
            </c:ext>
          </c:extLst>
        </c:ser>
        <c:ser>
          <c:idx val="1"/>
          <c:order val="1"/>
          <c:tx>
            <c:strRef>
              <c:f>'[MAMI SS Reporting Database Oct 22-Feb 23.xlsx]Analysis for Poster'!$M$23</c:f>
              <c:strCache>
                <c:ptCount val="1"/>
                <c:pt idx="0">
                  <c:v>Risk-pair, referred to OPD for assessment</c:v>
                </c:pt>
              </c:strCache>
            </c:strRef>
          </c:tx>
          <c:spPr>
            <a:solidFill>
              <a:schemeClr val="accent3"/>
            </a:solidFill>
            <a:ln>
              <a:noFill/>
            </a:ln>
            <a:effectLst/>
          </c:spPr>
          <c:invertIfNegative val="0"/>
          <c:cat>
            <c:strRef>
              <c:f>'[MAMI SS Reporting Database Oct 22-Feb 23.xlsx]Analysis for Poster'!$N$21:$P$21</c:f>
              <c:strCache>
                <c:ptCount val="3"/>
                <c:pt idx="0">
                  <c:v>In community</c:v>
                </c:pt>
                <c:pt idx="1">
                  <c:v>In health facility</c:v>
                </c:pt>
                <c:pt idx="2">
                  <c:v>Total</c:v>
                </c:pt>
              </c:strCache>
            </c:strRef>
          </c:cat>
          <c:val>
            <c:numRef>
              <c:f>'[MAMI SS Reporting Database Oct 22-Feb 23.xlsx]Analysis for Poster'!$N$23:$P$23</c:f>
              <c:numCache>
                <c:formatCode>General</c:formatCode>
                <c:ptCount val="3"/>
                <c:pt idx="0">
                  <c:v>349</c:v>
                </c:pt>
                <c:pt idx="1">
                  <c:v>900</c:v>
                </c:pt>
                <c:pt idx="2">
                  <c:v>1249</c:v>
                </c:pt>
              </c:numCache>
            </c:numRef>
          </c:val>
          <c:extLst>
            <c:ext xmlns:c16="http://schemas.microsoft.com/office/drawing/2014/chart" uri="{C3380CC4-5D6E-409C-BE32-E72D297353CC}">
              <c16:uniqueId val="{00000001-CDBB-45ED-98D7-3D1592F8A38F}"/>
            </c:ext>
          </c:extLst>
        </c:ser>
        <c:dLbls>
          <c:showLegendKey val="0"/>
          <c:showVal val="0"/>
          <c:showCatName val="0"/>
          <c:showSerName val="0"/>
          <c:showPercent val="0"/>
          <c:showBubbleSize val="0"/>
        </c:dLbls>
        <c:gapWidth val="150"/>
        <c:axId val="1434120543"/>
        <c:axId val="1078076591"/>
      </c:barChart>
      <c:catAx>
        <c:axId val="14341205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78076591"/>
        <c:crosses val="autoZero"/>
        <c:auto val="1"/>
        <c:lblAlgn val="ctr"/>
        <c:lblOffset val="100"/>
        <c:noMultiLvlLbl val="0"/>
      </c:catAx>
      <c:valAx>
        <c:axId val="1078076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Number of mother-infant pairs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3412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1506800286327"/>
          <c:y val="4.2557536391037175E-2"/>
          <c:w val="0.47080285821337275"/>
          <c:h val="0.67561274796140092"/>
        </c:manualLayout>
      </c:layout>
      <c:ofPieChart>
        <c:ofPieType val="bar"/>
        <c:varyColors val="1"/>
        <c:ser>
          <c:idx val="0"/>
          <c:order val="0"/>
          <c:tx>
            <c:strRef>
              <c:f>'[MAMI SS Reporting Database Oct 22-Feb 23.xlsx]Analysis for Poster'!$N$44</c:f>
              <c:strCache>
                <c:ptCount val="1"/>
                <c:pt idx="0">
                  <c:v>Number</c:v>
                </c:pt>
              </c:strCache>
            </c:strRef>
          </c:tx>
          <c:dPt>
            <c:idx val="0"/>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E1F-4C08-A847-6E45B0C561BC}"/>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E1F-4C08-A847-6E45B0C561BC}"/>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E1F-4C08-A847-6E45B0C561BC}"/>
              </c:ext>
            </c:extLst>
          </c:dPt>
          <c:dPt>
            <c:idx val="3"/>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E1F-4C08-A847-6E45B0C561BC}"/>
              </c:ext>
            </c:extLst>
          </c:dPt>
          <c:dPt>
            <c:idx val="4"/>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E1F-4C08-A847-6E45B0C561BC}"/>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E1F-4C08-A847-6E45B0C561BC}"/>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'[1]Analysis for Poster'!$M$45:$M$49</c:f>
              <c:strCache>
                <c:ptCount val="5"/>
                <c:pt idx="0">
                  <c:v>Low-risk pair</c:v>
                </c:pt>
                <c:pt idx="1">
                  <c:v>High-risk pair, referred to hospital</c:v>
                </c:pt>
                <c:pt idx="2">
                  <c:v>Moderate-risk pair</c:v>
                </c:pt>
                <c:pt idx="3">
                  <c:v>Moderate-risk pair, not enrolled in MAMI CP</c:v>
                </c:pt>
                <c:pt idx="4">
                  <c:v>Moderate-risk pair, enrolled in MAMI CP</c:v>
                </c:pt>
              </c:strCache>
            </c:strRef>
          </c:cat>
          <c:val>
            <c:numRef>
              <c:f>'[1]Analysis for Poster'!$N$45:$N$49</c:f>
              <c:numCache>
                <c:formatCode>General</c:formatCode>
                <c:ptCount val="5"/>
                <c:pt idx="0">
                  <c:v>1067</c:v>
                </c:pt>
                <c:pt idx="1">
                  <c:v>77</c:v>
                </c:pt>
                <c:pt idx="3">
                  <c:v>8</c:v>
                </c:pt>
                <c:pt idx="4">
                  <c:v>357</c:v>
                </c:pt>
              </c:numCache>
            </c:numRef>
          </c:val>
          <c:extLst>
            <c:ext xmlns:c16="http://schemas.microsoft.com/office/drawing/2014/chart" uri="{C3380CC4-5D6E-409C-BE32-E72D297353CC}">
              <c16:uniqueId val="{0000000C-5E1F-4C08-A847-6E45B0C561BC}"/>
            </c:ext>
          </c:extLst>
        </c:ser>
        <c:dLbls>
          <c:showLegendKey val="0"/>
          <c:showVal val="1"/>
          <c:showCatName val="0"/>
          <c:showSerName val="0"/>
          <c:showPercent val="0"/>
          <c:showBubbleSize val="0"/>
          <c:showLeaderLines val="1"/>
        </c:dLbls>
        <c:gapWidth val="150"/>
        <c:secondPieSize val="75"/>
        <c:serLines>
          <c:spPr>
            <a:ln w="9525" cap="flat" cmpd="sng" algn="ctr">
              <a:solidFill>
                <a:schemeClr val="dk1">
                  <a:lumMod val="35000"/>
                  <a:lumOff val="65000"/>
                </a:schemeClr>
              </a:solidFill>
              <a:round/>
            </a:ln>
            <a:effectLst/>
          </c:spPr>
        </c:serLines>
        <c:extLst>
          <c:ext xmlns:c15="http://schemas.microsoft.com/office/drawing/2012/chart" uri="{02D57815-91ED-43cb-92C2-25804820EDAC}">
            <c15:filteredPieSeries>
              <c15:ser>
                <c:idx val="1"/>
                <c:order val="1"/>
                <c:tx>
                  <c:strRef>
                    <c:extLst>
                      <c:ext uri="{02D57815-91ED-43cb-92C2-25804820EDAC}">
                        <c15:formulaRef>
                          <c15:sqref>'[MAMI SS Reporting Database Oct 22-Feb 23.xlsx]Analysis for Poster'!$O$44</c15:sqref>
                        </c15:formulaRef>
                      </c:ext>
                    </c:extLst>
                    <c:strCache>
                      <c:ptCount val="1"/>
                      <c:pt idx="0">
                        <c:v>Percentage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E-5E1F-4C08-A847-6E45B0C561B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0-5E1F-4C08-A847-6E45B0C561BC}"/>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2-5E1F-4C08-A847-6E45B0C561BC}"/>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4-5E1F-4C08-A847-6E45B0C561BC}"/>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6-5E1F-4C08-A847-6E45B0C561BC}"/>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8-5E1F-4C08-A847-6E45B0C561BC}"/>
                    </c:ext>
                  </c:extLst>
                </c:dPt>
                <c:dLbls>
                  <c:dLbl>
                    <c:idx val="0"/>
                    <c:showLegendKey val="0"/>
                    <c:showVal val="0"/>
                    <c:showCatName val="0"/>
                    <c:showSerName val="0"/>
                    <c:showPercent val="1"/>
                    <c:showBubbleSize val="0"/>
                    <c:extLst>
                      <c:ext uri="{CE6537A1-D6FC-4f65-9D91-7224C49458BB}"/>
                      <c:ext xmlns:c16="http://schemas.microsoft.com/office/drawing/2014/chart" uri="{C3380CC4-5D6E-409C-BE32-E72D297353CC}">
                        <c16:uniqueId val="{0000000E-5E1F-4C08-A847-6E45B0C561BC}"/>
                      </c:ext>
                    </c:extLst>
                  </c:dLbl>
                  <c:dLbl>
                    <c:idx val="1"/>
                    <c:showLegendKey val="0"/>
                    <c:showVal val="0"/>
                    <c:showCatName val="0"/>
                    <c:showSerName val="0"/>
                    <c:showPercent val="1"/>
                    <c:showBubbleSize val="0"/>
                    <c:extLst>
                      <c:ext uri="{CE6537A1-D6FC-4f65-9D91-7224C49458BB}"/>
                      <c:ext xmlns:c16="http://schemas.microsoft.com/office/drawing/2014/chart" uri="{C3380CC4-5D6E-409C-BE32-E72D297353CC}">
                        <c16:uniqueId val="{00000010-5E1F-4C08-A847-6E45B0C561BC}"/>
                      </c:ext>
                    </c:extLst>
                  </c:dLbl>
                  <c:dLbl>
                    <c:idx val="2"/>
                    <c:showLegendKey val="0"/>
                    <c:showVal val="0"/>
                    <c:showCatName val="0"/>
                    <c:showSerName val="0"/>
                    <c:showPercent val="1"/>
                    <c:showBubbleSize val="0"/>
                    <c:extLst>
                      <c:ext uri="{CE6537A1-D6FC-4f65-9D91-7224C49458BB}"/>
                      <c:ext xmlns:c16="http://schemas.microsoft.com/office/drawing/2014/chart" uri="{C3380CC4-5D6E-409C-BE32-E72D297353CC}">
                        <c16:uniqueId val="{00000012-5E1F-4C08-A847-6E45B0C561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ormulaRef>
                          <c15:sqref>'[1]Analysis for Poster'!$M$45:$M$49</c15:sqref>
                        </c15:formulaRef>
                      </c:ext>
                    </c:extLst>
                    <c:strCache>
                      <c:ptCount val="5"/>
                      <c:pt idx="0">
                        <c:v>Low-risk pair</c:v>
                      </c:pt>
                      <c:pt idx="1">
                        <c:v>High-risk pair, referred to hospital</c:v>
                      </c:pt>
                      <c:pt idx="2">
                        <c:v>Moderate-risk pair</c:v>
                      </c:pt>
                      <c:pt idx="3">
                        <c:v>Moderate-risk pair, not enrolled in MAMI CP</c:v>
                      </c:pt>
                      <c:pt idx="4">
                        <c:v>Moderate-risk pair, enrolled in MAMI CP</c:v>
                      </c:pt>
                    </c:strCache>
                  </c:strRef>
                </c:cat>
                <c:val>
                  <c:numRef>
                    <c:extLst>
                      <c:ext uri="{02D57815-91ED-43cb-92C2-25804820EDAC}">
                        <c15:formulaRef>
                          <c15:sqref>'[1]Analysis for Poster'!$O$45:$O$49</c15:sqref>
                        </c15:formulaRef>
                      </c:ext>
                    </c:extLst>
                    <c:numCache>
                      <c:formatCode>0%</c:formatCode>
                      <c:ptCount val="5"/>
                      <c:pt idx="0">
                        <c:v>0.93269230769230771</c:v>
                      </c:pt>
                      <c:pt idx="1">
                        <c:v>6.7307692307692304E-2</c:v>
                      </c:pt>
                      <c:pt idx="3">
                        <c:v>6.993006993006993E-3</c:v>
                      </c:pt>
                    </c:numCache>
                  </c:numRef>
                </c:val>
                <c:extLst>
                  <c:ext xmlns:c16="http://schemas.microsoft.com/office/drawing/2014/chart" uri="{C3380CC4-5D6E-409C-BE32-E72D297353CC}">
                    <c16:uniqueId val="{00000019-5E1F-4C08-A847-6E45B0C561BC}"/>
                  </c:ext>
                </c:extLst>
              </c15:ser>
            </c15:filteredPieSeries>
          </c:ext>
        </c:extLst>
      </c:ofPieChart>
      <c:spPr>
        <a:noFill/>
        <a:ln>
          <a:noFill/>
        </a:ln>
        <a:effectLst/>
      </c:spPr>
    </c:plotArea>
    <c:legend>
      <c:legendPos val="b"/>
      <c:layout>
        <c:manualLayout>
          <c:xMode val="edge"/>
          <c:yMode val="edge"/>
          <c:x val="4.5977867631410929E-2"/>
          <c:y val="0.72170120797214887"/>
          <c:w val="0.92696297084486046"/>
          <c:h val="0.25504310848384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18343D2-2F99-496E-B6F8-E3FFDACCE42E}" type="datetimeFigureOut">
              <a:rPr lang="en-GB" smtClean="0"/>
              <a:t>24/05/2023</a:t>
            </a:fld>
            <a:endParaRPr lang="en-GB"/>
          </a:p>
        </p:txBody>
      </p:sp>
      <p:sp>
        <p:nvSpPr>
          <p:cNvPr id="4" name="Espace réservé de l'image des diapositives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69F30C2-F7BF-4DDF-9E7A-7578418DE016}" type="slidenum">
              <a:rPr lang="en-GB" smtClean="0"/>
              <a:t>‹#›</a:t>
            </a:fld>
            <a:endParaRPr lang="en-GB"/>
          </a:p>
        </p:txBody>
      </p:sp>
    </p:spTree>
    <p:extLst>
      <p:ext uri="{BB962C8B-B14F-4D97-AF65-F5344CB8AC3E}">
        <p14:creationId xmlns:p14="http://schemas.microsoft.com/office/powerpoint/2010/main" val="3728711458"/>
      </p:ext>
    </p:extLst>
  </p:cSld>
  <p:clrMap bg1="lt1" tx1="dk1" bg2="lt2" tx2="dk2" accent1="accent1" accent2="accent2" accent3="accent3" accent4="accent4" accent5="accent5" accent6="accent6" hlink="hlink" folHlink="folHlink"/>
  <p:notesStyle>
    <a:lvl1pPr marL="0" algn="l" defTabSz="3427551" rtl="0" eaLnBrk="1" latinLnBrk="0" hangingPunct="1">
      <a:defRPr sz="4500" kern="1200">
        <a:solidFill>
          <a:schemeClr val="tx1"/>
        </a:solidFill>
        <a:latin typeface="+mn-lt"/>
        <a:ea typeface="+mn-ea"/>
        <a:cs typeface="+mn-cs"/>
      </a:defRPr>
    </a:lvl1pPr>
    <a:lvl2pPr marL="1713775" algn="l" defTabSz="3427551" rtl="0" eaLnBrk="1" latinLnBrk="0" hangingPunct="1">
      <a:defRPr sz="4500" kern="1200">
        <a:solidFill>
          <a:schemeClr val="tx1"/>
        </a:solidFill>
        <a:latin typeface="+mn-lt"/>
        <a:ea typeface="+mn-ea"/>
        <a:cs typeface="+mn-cs"/>
      </a:defRPr>
    </a:lvl2pPr>
    <a:lvl3pPr marL="3427551" algn="l" defTabSz="3427551" rtl="0" eaLnBrk="1" latinLnBrk="0" hangingPunct="1">
      <a:defRPr sz="4500" kern="1200">
        <a:solidFill>
          <a:schemeClr val="tx1"/>
        </a:solidFill>
        <a:latin typeface="+mn-lt"/>
        <a:ea typeface="+mn-ea"/>
        <a:cs typeface="+mn-cs"/>
      </a:defRPr>
    </a:lvl3pPr>
    <a:lvl4pPr marL="5141326" algn="l" defTabSz="3427551" rtl="0" eaLnBrk="1" latinLnBrk="0" hangingPunct="1">
      <a:defRPr sz="4500" kern="1200">
        <a:solidFill>
          <a:schemeClr val="tx1"/>
        </a:solidFill>
        <a:latin typeface="+mn-lt"/>
        <a:ea typeface="+mn-ea"/>
        <a:cs typeface="+mn-cs"/>
      </a:defRPr>
    </a:lvl4pPr>
    <a:lvl5pPr marL="6855102" algn="l" defTabSz="3427551" rtl="0" eaLnBrk="1" latinLnBrk="0" hangingPunct="1">
      <a:defRPr sz="4500" kern="1200">
        <a:solidFill>
          <a:schemeClr val="tx1"/>
        </a:solidFill>
        <a:latin typeface="+mn-lt"/>
        <a:ea typeface="+mn-ea"/>
        <a:cs typeface="+mn-cs"/>
      </a:defRPr>
    </a:lvl5pPr>
    <a:lvl6pPr marL="8568877" algn="l" defTabSz="3427551" rtl="0" eaLnBrk="1" latinLnBrk="0" hangingPunct="1">
      <a:defRPr sz="4500" kern="1200">
        <a:solidFill>
          <a:schemeClr val="tx1"/>
        </a:solidFill>
        <a:latin typeface="+mn-lt"/>
        <a:ea typeface="+mn-ea"/>
        <a:cs typeface="+mn-cs"/>
      </a:defRPr>
    </a:lvl6pPr>
    <a:lvl7pPr marL="10282653" algn="l" defTabSz="3427551" rtl="0" eaLnBrk="1" latinLnBrk="0" hangingPunct="1">
      <a:defRPr sz="4500" kern="1200">
        <a:solidFill>
          <a:schemeClr val="tx1"/>
        </a:solidFill>
        <a:latin typeface="+mn-lt"/>
        <a:ea typeface="+mn-ea"/>
        <a:cs typeface="+mn-cs"/>
      </a:defRPr>
    </a:lvl7pPr>
    <a:lvl8pPr marL="11996428" algn="l" defTabSz="3427551" rtl="0" eaLnBrk="1" latinLnBrk="0" hangingPunct="1">
      <a:defRPr sz="4500" kern="1200">
        <a:solidFill>
          <a:schemeClr val="tx1"/>
        </a:solidFill>
        <a:latin typeface="+mn-lt"/>
        <a:ea typeface="+mn-ea"/>
        <a:cs typeface="+mn-cs"/>
      </a:defRPr>
    </a:lvl8pPr>
    <a:lvl9pPr marL="13710203" algn="l" defTabSz="3427551" rtl="0" eaLnBrk="1" latinLnBrk="0" hangingPunct="1">
      <a:defRPr sz="4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6E0F9E-AE40-F846-9CE9-AED59E7744B2}"/>
              </a:ext>
            </a:extLst>
          </p:cNvPr>
          <p:cNvSpPr>
            <a:spLocks noGrp="1"/>
          </p:cNvSpPr>
          <p:nvPr>
            <p:ph type="pic" sz="quarter" idx="10" hasCustomPrompt="1"/>
          </p:nvPr>
        </p:nvSpPr>
        <p:spPr>
          <a:xfrm>
            <a:off x="-53575" y="2"/>
            <a:ext cx="20144087" cy="43205400"/>
          </a:xfrm>
          <a:solidFill>
            <a:schemeClr val="bg2">
              <a:lumMod val="20000"/>
              <a:lumOff val="80000"/>
            </a:schemeClr>
          </a:solidFill>
        </p:spPr>
        <p:txBody>
          <a:bodyPr anchor="ctr">
            <a:normAutofit/>
          </a:bodyPr>
          <a:lstStyle>
            <a:lvl1pPr marL="0" indent="0" algn="ctr">
              <a:buNone/>
              <a:defRPr sz="2296" b="0" i="0">
                <a:solidFill>
                  <a:schemeClr val="tx1"/>
                </a:solidFill>
              </a:defRPr>
            </a:lvl1pPr>
          </a:lstStyle>
          <a:p>
            <a:r>
              <a:rPr lang="en-US" dirty="0"/>
              <a:t>CLICK ICON TO ADD PICTURE</a:t>
            </a:r>
          </a:p>
        </p:txBody>
      </p:sp>
      <p:sp>
        <p:nvSpPr>
          <p:cNvPr id="10" name="Rectangle 9">
            <a:extLst>
              <a:ext uri="{FF2B5EF4-FFF2-40B4-BE49-F238E27FC236}">
                <a16:creationId xmlns:a16="http://schemas.microsoft.com/office/drawing/2014/main" id="{1DE25459-199F-8A42-B2D7-68881B49985B}"/>
              </a:ext>
            </a:extLst>
          </p:cNvPr>
          <p:cNvSpPr/>
          <p:nvPr/>
        </p:nvSpPr>
        <p:spPr>
          <a:xfrm>
            <a:off x="20090511" y="2"/>
            <a:ext cx="12313539" cy="43205400"/>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3" b="0" i="0" dirty="0">
                <a:latin typeface="Calibri" panose="020F0502020204030204" pitchFamily="34" charset="0"/>
              </a:rPr>
              <a:t>t</a:t>
            </a:r>
          </a:p>
        </p:txBody>
      </p:sp>
      <p:sp>
        <p:nvSpPr>
          <p:cNvPr id="11" name="Rounded Rectangle 8">
            <a:extLst>
              <a:ext uri="{FF2B5EF4-FFF2-40B4-BE49-F238E27FC236}">
                <a16:creationId xmlns:a16="http://schemas.microsoft.com/office/drawing/2014/main" id="{D6E8AD20-D57E-E645-903B-FFA87C139AFF}"/>
              </a:ext>
            </a:extLst>
          </p:cNvPr>
          <p:cNvSpPr/>
          <p:nvPr/>
        </p:nvSpPr>
        <p:spPr>
          <a:xfrm>
            <a:off x="1197015" y="2794814"/>
            <a:ext cx="31189159" cy="37773322"/>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2" name="Rounded Rectangle 11">
            <a:extLst>
              <a:ext uri="{FF2B5EF4-FFF2-40B4-BE49-F238E27FC236}">
                <a16:creationId xmlns:a16="http://schemas.microsoft.com/office/drawing/2014/main" id="{A9208CF1-27A8-0E42-9B26-8721B8AE5FE9}"/>
              </a:ext>
            </a:extLst>
          </p:cNvPr>
          <p:cNvSpPr/>
          <p:nvPr/>
        </p:nvSpPr>
        <p:spPr>
          <a:xfrm>
            <a:off x="655035" y="1461480"/>
            <a:ext cx="1979343" cy="46879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7" name="Text Placeholder 6">
            <a:extLst>
              <a:ext uri="{FF2B5EF4-FFF2-40B4-BE49-F238E27FC236}">
                <a16:creationId xmlns:a16="http://schemas.microsoft.com/office/drawing/2014/main" id="{12542EFB-1FEF-C944-AE2F-2C67533D8241}"/>
              </a:ext>
            </a:extLst>
          </p:cNvPr>
          <p:cNvSpPr>
            <a:spLocks noGrp="1"/>
          </p:cNvSpPr>
          <p:nvPr>
            <p:ph type="body" sz="quarter" idx="11" hasCustomPrompt="1"/>
          </p:nvPr>
        </p:nvSpPr>
        <p:spPr>
          <a:xfrm>
            <a:off x="21323235" y="15023072"/>
            <a:ext cx="6957587" cy="3843050"/>
          </a:xfrm>
        </p:spPr>
        <p:txBody>
          <a:bodyPr anchor="ctr" anchorCtr="0">
            <a:norm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SECTION NO.</a:t>
            </a:r>
          </a:p>
        </p:txBody>
      </p:sp>
      <p:sp>
        <p:nvSpPr>
          <p:cNvPr id="14" name="Text Placeholder 6">
            <a:extLst>
              <a:ext uri="{FF2B5EF4-FFF2-40B4-BE49-F238E27FC236}">
                <a16:creationId xmlns:a16="http://schemas.microsoft.com/office/drawing/2014/main" id="{600CA7F4-63A4-3D40-AA51-42ABF2E76743}"/>
              </a:ext>
            </a:extLst>
          </p:cNvPr>
          <p:cNvSpPr>
            <a:spLocks noGrp="1"/>
          </p:cNvSpPr>
          <p:nvPr>
            <p:ph type="body" sz="quarter" idx="12" hasCustomPrompt="1"/>
          </p:nvPr>
        </p:nvSpPr>
        <p:spPr>
          <a:xfrm>
            <a:off x="21323235" y="18750586"/>
            <a:ext cx="9222357" cy="16830337"/>
          </a:xfrm>
        </p:spPr>
        <p:txBody>
          <a:bodyPr tIns="182880" anchor="t" anchorCtr="0">
            <a:normAutofit/>
          </a:bodyPr>
          <a:lstStyle>
            <a:lvl1pPr marL="0" indent="0">
              <a:buNone/>
              <a:defRPr sz="5150" b="0" i="0" spc="141" baseline="0">
                <a:solidFill>
                  <a:schemeClr val="accent5">
                    <a:lumMod val="50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28583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2227779" y="8131027"/>
            <a:ext cx="27948493" cy="2460308"/>
          </a:xfrm>
        </p:spPr>
        <p:txBody>
          <a:bodyPr>
            <a:noAutofit/>
          </a:bodyPr>
          <a:lstStyle>
            <a:lvl1pPr marL="0" indent="0">
              <a:buNone/>
              <a:defRPr sz="2864" b="0" i="0">
                <a:solidFill>
                  <a:schemeClr val="accent1"/>
                </a:solidFill>
                <a:latin typeface="Calibri" panose="020F0502020204030204" pitchFamily="34" charset="0"/>
                <a:ea typeface="Roboto Condensed" panose="02000000000000000000" pitchFamily="2" charset="0"/>
              </a:defRPr>
            </a:lvl1pPr>
          </a:lstStyle>
          <a:p>
            <a:pPr lvl="0"/>
            <a:r>
              <a:rPr lang="en-US" dirty="0"/>
              <a:t>Sub-title</a:t>
            </a:r>
          </a:p>
        </p:txBody>
      </p:sp>
      <p:sp>
        <p:nvSpPr>
          <p:cNvPr id="8" name="Round Same Side Corner Rectangle 7">
            <a:extLst>
              <a:ext uri="{FF2B5EF4-FFF2-40B4-BE49-F238E27FC236}">
                <a16:creationId xmlns:a16="http://schemas.microsoft.com/office/drawing/2014/main" id="{0FC2C497-0801-0842-BA4C-1866E6177DCE}"/>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89099D5D-63FD-734F-9ECC-FC64014A3D55}"/>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Content Placeholder 2">
            <a:extLst>
              <a:ext uri="{FF2B5EF4-FFF2-40B4-BE49-F238E27FC236}">
                <a16:creationId xmlns:a16="http://schemas.microsoft.com/office/drawing/2014/main" id="{525622B2-45D6-3145-B7AD-DD4F1192A4A2}"/>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837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2227779" y="4623456"/>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8" name="Round Same Side Corner Rectangle 7">
            <a:extLst>
              <a:ext uri="{FF2B5EF4-FFF2-40B4-BE49-F238E27FC236}">
                <a16:creationId xmlns:a16="http://schemas.microsoft.com/office/drawing/2014/main" id="{B1435647-CE2C-3441-A09D-D43066866D9F}"/>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360179B8-176C-7541-97EE-A4BB67EF5C13}"/>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Text Placeholder 10">
            <a:extLst>
              <a:ext uri="{FF2B5EF4-FFF2-40B4-BE49-F238E27FC236}">
                <a16:creationId xmlns:a16="http://schemas.microsoft.com/office/drawing/2014/main" id="{CF42A30A-22FD-C44B-96AF-0E5D67F0E34C}"/>
              </a:ext>
            </a:extLst>
          </p:cNvPr>
          <p:cNvSpPr>
            <a:spLocks noGrp="1"/>
          </p:cNvSpPr>
          <p:nvPr>
            <p:ph type="body" sz="quarter" idx="11" hasCustomPrompt="1"/>
          </p:nvPr>
        </p:nvSpPr>
        <p:spPr>
          <a:xfrm>
            <a:off x="2227779" y="2458853"/>
            <a:ext cx="27948493" cy="2460308"/>
          </a:xfrm>
        </p:spPr>
        <p:txBody>
          <a:bodyPr anchor="ctr" anchorCtr="0">
            <a:noAutofit/>
          </a:bodyPr>
          <a:lstStyle>
            <a:lvl1pPr marL="0" indent="0">
              <a:buNone/>
              <a:defRPr sz="2580" b="1" i="0" spc="141" baseline="0">
                <a:solidFill>
                  <a:schemeClr val="accent1"/>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0" name="Content Placeholder 2">
            <a:extLst>
              <a:ext uri="{FF2B5EF4-FFF2-40B4-BE49-F238E27FC236}">
                <a16:creationId xmlns:a16="http://schemas.microsoft.com/office/drawing/2014/main" id="{531EDD7B-D310-8B43-9182-49376AFD1CA6}"/>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592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2227779" y="4760613"/>
            <a:ext cx="27948493" cy="56107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12" name="Text Placeholder 10">
            <a:extLst>
              <a:ext uri="{FF2B5EF4-FFF2-40B4-BE49-F238E27FC236}">
                <a16:creationId xmlns:a16="http://schemas.microsoft.com/office/drawing/2014/main" id="{5DD4D977-84FD-3F44-9C48-93A247E41774}"/>
              </a:ext>
            </a:extLst>
          </p:cNvPr>
          <p:cNvSpPr>
            <a:spLocks noGrp="1"/>
          </p:cNvSpPr>
          <p:nvPr>
            <p:ph type="body" sz="quarter" idx="10" hasCustomPrompt="1"/>
          </p:nvPr>
        </p:nvSpPr>
        <p:spPr>
          <a:xfrm>
            <a:off x="2227779" y="8547359"/>
            <a:ext cx="27948493" cy="2389026"/>
          </a:xfrm>
        </p:spPr>
        <p:txBody>
          <a:bodyPr>
            <a:noAutofit/>
          </a:bodyPr>
          <a:lstStyle>
            <a:lvl1pPr marL="0" indent="0">
              <a:buNone/>
              <a:defRPr sz="2864" b="0" i="0">
                <a:solidFill>
                  <a:schemeClr val="accent1"/>
                </a:solidFill>
                <a:latin typeface="Calibri" panose="020F0502020204030204" pitchFamily="34" charset="0"/>
                <a:ea typeface="Roboto Condensed" panose="02000000000000000000" pitchFamily="2" charset="0"/>
              </a:defRPr>
            </a:lvl1pPr>
          </a:lstStyle>
          <a:p>
            <a:pPr lvl="0"/>
            <a:r>
              <a:rPr lang="en-US" dirty="0"/>
              <a:t>Sub-title</a:t>
            </a:r>
          </a:p>
        </p:txBody>
      </p:sp>
      <p:sp>
        <p:nvSpPr>
          <p:cNvPr id="8" name="Round Same Side Corner Rectangle 7">
            <a:extLst>
              <a:ext uri="{FF2B5EF4-FFF2-40B4-BE49-F238E27FC236}">
                <a16:creationId xmlns:a16="http://schemas.microsoft.com/office/drawing/2014/main" id="{3C163F02-A313-CD40-A5AC-12A5FBDC98A9}"/>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431E7C66-A3C4-1A4B-94A4-2F57BD5B86EE}"/>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10" name="Text Placeholder 10">
            <a:extLst>
              <a:ext uri="{FF2B5EF4-FFF2-40B4-BE49-F238E27FC236}">
                <a16:creationId xmlns:a16="http://schemas.microsoft.com/office/drawing/2014/main" id="{DF32FD94-09AD-FD46-8EB9-E3D6B7F13F0E}"/>
              </a:ext>
            </a:extLst>
          </p:cNvPr>
          <p:cNvSpPr>
            <a:spLocks noGrp="1"/>
          </p:cNvSpPr>
          <p:nvPr>
            <p:ph type="body" sz="quarter" idx="11" hasCustomPrompt="1"/>
          </p:nvPr>
        </p:nvSpPr>
        <p:spPr>
          <a:xfrm>
            <a:off x="2227779" y="2458853"/>
            <a:ext cx="27948493" cy="2460308"/>
          </a:xfrm>
        </p:spPr>
        <p:txBody>
          <a:bodyPr anchor="ctr" anchorCtr="0">
            <a:noAutofit/>
          </a:bodyPr>
          <a:lstStyle>
            <a:lvl1pPr marL="0" indent="0">
              <a:buNone/>
              <a:defRPr sz="2580" b="1" i="0" spc="141" baseline="0">
                <a:solidFill>
                  <a:schemeClr val="accent1"/>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1" name="Content Placeholder 2">
            <a:extLst>
              <a:ext uri="{FF2B5EF4-FFF2-40B4-BE49-F238E27FC236}">
                <a16:creationId xmlns:a16="http://schemas.microsoft.com/office/drawing/2014/main" id="{A6DDB00C-738D-B846-94E2-E6B031F32C95}"/>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0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7" name="Round Same Side Corner Rectangle 6">
            <a:extLst>
              <a:ext uri="{FF2B5EF4-FFF2-40B4-BE49-F238E27FC236}">
                <a16:creationId xmlns:a16="http://schemas.microsoft.com/office/drawing/2014/main" id="{BF767EBE-5689-124F-A4CF-0993C423DD4A}"/>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22275DE9-14DC-6645-AFE0-E4883938478B}"/>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Content Placeholder 2">
            <a:extLst>
              <a:ext uri="{FF2B5EF4-FFF2-40B4-BE49-F238E27FC236}">
                <a16:creationId xmlns:a16="http://schemas.microsoft.com/office/drawing/2014/main" id="{F807997D-7BAE-5649-98F1-32368523D60A}"/>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33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2227779" y="8131027"/>
            <a:ext cx="27948493" cy="2460308"/>
          </a:xfrm>
        </p:spPr>
        <p:txBody>
          <a:bodyPr>
            <a:noAutofit/>
          </a:bodyPr>
          <a:lstStyle>
            <a:lvl1pPr marL="0" indent="0">
              <a:buNone/>
              <a:defRPr sz="2864" b="0" i="0">
                <a:solidFill>
                  <a:schemeClr val="accent3"/>
                </a:solidFill>
                <a:latin typeface="Calibri" panose="020F0502020204030204" pitchFamily="34" charset="0"/>
                <a:ea typeface="Roboto Condensed" panose="02000000000000000000" pitchFamily="2" charset="0"/>
              </a:defRPr>
            </a:lvl1pPr>
          </a:lstStyle>
          <a:p>
            <a:pPr lvl="0"/>
            <a:r>
              <a:rPr lang="en-US" dirty="0"/>
              <a:t>Sub-title</a:t>
            </a:r>
          </a:p>
        </p:txBody>
      </p:sp>
      <p:sp>
        <p:nvSpPr>
          <p:cNvPr id="7" name="Round Same Side Corner Rectangle 6">
            <a:extLst>
              <a:ext uri="{FF2B5EF4-FFF2-40B4-BE49-F238E27FC236}">
                <a16:creationId xmlns:a16="http://schemas.microsoft.com/office/drawing/2014/main" id="{FB743E9B-9A54-004B-836C-8CBF36E34B49}"/>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CC91BC44-B54E-B14E-A589-1751469E2D59}"/>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Content Placeholder 2">
            <a:extLst>
              <a:ext uri="{FF2B5EF4-FFF2-40B4-BE49-F238E27FC236}">
                <a16:creationId xmlns:a16="http://schemas.microsoft.com/office/drawing/2014/main" id="{19E55944-2668-0B47-AB72-B8814A95D593}"/>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116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2227779" y="4623456"/>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7" name="Round Same Side Corner Rectangle 6">
            <a:extLst>
              <a:ext uri="{FF2B5EF4-FFF2-40B4-BE49-F238E27FC236}">
                <a16:creationId xmlns:a16="http://schemas.microsoft.com/office/drawing/2014/main" id="{85DBA217-5D71-2745-8AC6-7E476844DAF9}"/>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43B3C7AF-3CF1-0F49-AD0B-6F18F8F0B233}"/>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Text Placeholder 10">
            <a:extLst>
              <a:ext uri="{FF2B5EF4-FFF2-40B4-BE49-F238E27FC236}">
                <a16:creationId xmlns:a16="http://schemas.microsoft.com/office/drawing/2014/main" id="{7DD7A6DD-FEBA-6949-8212-F4D672D8C3D9}"/>
              </a:ext>
            </a:extLst>
          </p:cNvPr>
          <p:cNvSpPr>
            <a:spLocks noGrp="1"/>
          </p:cNvSpPr>
          <p:nvPr>
            <p:ph type="body" sz="quarter" idx="11" hasCustomPrompt="1"/>
          </p:nvPr>
        </p:nvSpPr>
        <p:spPr>
          <a:xfrm>
            <a:off x="2227779" y="2458853"/>
            <a:ext cx="27948493" cy="2460308"/>
          </a:xfrm>
        </p:spPr>
        <p:txBody>
          <a:bodyPr anchor="ctr" anchorCtr="0">
            <a:noAutofit/>
          </a:bodyPr>
          <a:lstStyle>
            <a:lvl1pPr marL="0" indent="0">
              <a:buNone/>
              <a:defRPr sz="2580" b="1" i="0" spc="141" baseline="0">
                <a:solidFill>
                  <a:schemeClr val="accent3"/>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0" name="Content Placeholder 2">
            <a:extLst>
              <a:ext uri="{FF2B5EF4-FFF2-40B4-BE49-F238E27FC236}">
                <a16:creationId xmlns:a16="http://schemas.microsoft.com/office/drawing/2014/main" id="{1B0E29FC-520A-CB4E-A5E5-3C3F7DBF52A1}"/>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093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2227779" y="4760613"/>
            <a:ext cx="27948493" cy="56107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12" name="Text Placeholder 10">
            <a:extLst>
              <a:ext uri="{FF2B5EF4-FFF2-40B4-BE49-F238E27FC236}">
                <a16:creationId xmlns:a16="http://schemas.microsoft.com/office/drawing/2014/main" id="{E9C0CC71-8D56-894E-B4D8-70AD96B4891C}"/>
              </a:ext>
            </a:extLst>
          </p:cNvPr>
          <p:cNvSpPr>
            <a:spLocks noGrp="1"/>
          </p:cNvSpPr>
          <p:nvPr>
            <p:ph type="body" sz="quarter" idx="10" hasCustomPrompt="1"/>
          </p:nvPr>
        </p:nvSpPr>
        <p:spPr>
          <a:xfrm>
            <a:off x="2227779" y="8547359"/>
            <a:ext cx="27948493" cy="2389026"/>
          </a:xfrm>
        </p:spPr>
        <p:txBody>
          <a:bodyPr>
            <a:noAutofit/>
          </a:bodyPr>
          <a:lstStyle>
            <a:lvl1pPr marL="0" indent="0">
              <a:buNone/>
              <a:defRPr sz="2864" b="0" i="0">
                <a:solidFill>
                  <a:schemeClr val="accent3"/>
                </a:solidFill>
                <a:latin typeface="Calibri" panose="020F0502020204030204" pitchFamily="34" charset="0"/>
                <a:ea typeface="Roboto Condensed" panose="02000000000000000000" pitchFamily="2"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17D89485-0639-0649-B591-E2E603671ED3}"/>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8FE0C809-0A8D-3F41-A2D8-B05008AF96CA}"/>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Text Placeholder 10">
            <a:extLst>
              <a:ext uri="{FF2B5EF4-FFF2-40B4-BE49-F238E27FC236}">
                <a16:creationId xmlns:a16="http://schemas.microsoft.com/office/drawing/2014/main" id="{D0062470-AB32-8946-A4D4-B1A86B0B3E22}"/>
              </a:ext>
            </a:extLst>
          </p:cNvPr>
          <p:cNvSpPr>
            <a:spLocks noGrp="1"/>
          </p:cNvSpPr>
          <p:nvPr>
            <p:ph type="body" sz="quarter" idx="11" hasCustomPrompt="1"/>
          </p:nvPr>
        </p:nvSpPr>
        <p:spPr>
          <a:xfrm>
            <a:off x="2227779" y="2458853"/>
            <a:ext cx="27948493" cy="2460308"/>
          </a:xfrm>
        </p:spPr>
        <p:txBody>
          <a:bodyPr anchor="ctr" anchorCtr="0">
            <a:noAutofit/>
          </a:bodyPr>
          <a:lstStyle>
            <a:lvl1pPr marL="0" indent="0">
              <a:buNone/>
              <a:defRPr sz="2580" b="1" i="0" spc="141" baseline="0">
                <a:solidFill>
                  <a:schemeClr val="accent3"/>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3" name="Content Placeholder 2">
            <a:extLst>
              <a:ext uri="{FF2B5EF4-FFF2-40B4-BE49-F238E27FC236}">
                <a16:creationId xmlns:a16="http://schemas.microsoft.com/office/drawing/2014/main" id="{85E25353-1612-734B-B49B-FEF03E03CE3C}"/>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7013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2227783" y="20777527"/>
            <a:ext cx="27790973" cy="686752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8" name="Round Same Side Corner Rectangle 7">
            <a:extLst>
              <a:ext uri="{FF2B5EF4-FFF2-40B4-BE49-F238E27FC236}">
                <a16:creationId xmlns:a16="http://schemas.microsoft.com/office/drawing/2014/main" id="{B3DABDC0-7A93-9444-B2A8-9C353DDEB3AE}"/>
              </a:ext>
            </a:extLst>
          </p:cNvPr>
          <p:cNvSpPr/>
          <p:nvPr/>
        </p:nvSpPr>
        <p:spPr>
          <a:xfrm rot="5400000">
            <a:off x="-3636330" y="23699628"/>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2" y="10"/>
            <a:ext cx="32404053" cy="18775695"/>
          </a:xfrm>
          <a:solidFill>
            <a:schemeClr val="bg2">
              <a:lumMod val="20000"/>
              <a:lumOff val="80000"/>
            </a:schemeClr>
          </a:solidFill>
        </p:spPr>
        <p:txBody>
          <a:bodyPr anchor="ctr" anchorCtr="1">
            <a:normAutofit/>
          </a:bodyPr>
          <a:lstStyle>
            <a:lvl1pPr marL="0" indent="0">
              <a:buNone/>
              <a:defRPr sz="2296" b="0" i="0">
                <a:solidFill>
                  <a:schemeClr val="tx1"/>
                </a:solidFill>
              </a:defRPr>
            </a:lvl1pPr>
          </a:lstStyle>
          <a:p>
            <a:r>
              <a:rPr lang="en-US" dirty="0"/>
              <a:t>CLICK ICON TO ADD PICTURE</a:t>
            </a:r>
          </a:p>
        </p:txBody>
      </p:sp>
      <p:sp>
        <p:nvSpPr>
          <p:cNvPr id="7" name="Content Placeholder 2">
            <a:extLst>
              <a:ext uri="{FF2B5EF4-FFF2-40B4-BE49-F238E27FC236}">
                <a16:creationId xmlns:a16="http://schemas.microsoft.com/office/drawing/2014/main" id="{B5A67D68-42BB-D34E-875C-460709D486EB}"/>
              </a:ext>
            </a:extLst>
          </p:cNvPr>
          <p:cNvSpPr>
            <a:spLocks noGrp="1"/>
          </p:cNvSpPr>
          <p:nvPr>
            <p:ph sz="half" idx="1"/>
          </p:nvPr>
        </p:nvSpPr>
        <p:spPr>
          <a:xfrm>
            <a:off x="2227784"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66593A2B-AB80-A847-BB90-A8C0788031D6}"/>
              </a:ext>
            </a:extLst>
          </p:cNvPr>
          <p:cNvSpPr>
            <a:spLocks noGrp="1"/>
          </p:cNvSpPr>
          <p:nvPr>
            <p:ph sz="half" idx="12"/>
          </p:nvPr>
        </p:nvSpPr>
        <p:spPr>
          <a:xfrm>
            <a:off x="16494568"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350641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2227783" y="20777527"/>
            <a:ext cx="27790973" cy="686752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2227779" y="25184734"/>
            <a:ext cx="27948493" cy="2460308"/>
          </a:xfrm>
        </p:spPr>
        <p:txBody>
          <a:bodyPr>
            <a:noAutofit/>
          </a:bodyPr>
          <a:lstStyle>
            <a:lvl1pPr marL="0" indent="0">
              <a:buNone/>
              <a:defRPr sz="2864" b="0" i="0">
                <a:solidFill>
                  <a:schemeClr val="accent5"/>
                </a:solidFill>
                <a:latin typeface="Calibri" panose="020F0502020204030204" pitchFamily="34" charset="0"/>
                <a:ea typeface="Roboto Condensed" panose="02000000000000000000" pitchFamily="2"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p:nvSpPr>
        <p:spPr>
          <a:xfrm rot="5400000">
            <a:off x="-3636330" y="23699628"/>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2" y="10"/>
            <a:ext cx="32404053" cy="18775695"/>
          </a:xfrm>
          <a:solidFill>
            <a:schemeClr val="bg2">
              <a:lumMod val="20000"/>
              <a:lumOff val="80000"/>
            </a:schemeClr>
          </a:solidFill>
        </p:spPr>
        <p:txBody>
          <a:bodyPr anchor="ctr" anchorCtr="1">
            <a:normAutofit/>
          </a:bodyPr>
          <a:lstStyle>
            <a:lvl1pPr marL="0" indent="0">
              <a:buNone/>
              <a:defRPr sz="2296" b="0" i="0">
                <a:solidFill>
                  <a:schemeClr val="tx1"/>
                </a:solidFill>
              </a:defRPr>
            </a:lvl1pPr>
          </a:lstStyle>
          <a:p>
            <a:r>
              <a:rPr lang="en-US" dirty="0"/>
              <a:t>CLICK ICON TO ADD PICTURE</a:t>
            </a:r>
          </a:p>
        </p:txBody>
      </p:sp>
      <p:sp>
        <p:nvSpPr>
          <p:cNvPr id="11" name="Content Placeholder 2">
            <a:extLst>
              <a:ext uri="{FF2B5EF4-FFF2-40B4-BE49-F238E27FC236}">
                <a16:creationId xmlns:a16="http://schemas.microsoft.com/office/drawing/2014/main" id="{9D83B450-88DD-DF4A-8C04-3253AF6BD8C3}"/>
              </a:ext>
            </a:extLst>
          </p:cNvPr>
          <p:cNvSpPr>
            <a:spLocks noGrp="1"/>
          </p:cNvSpPr>
          <p:nvPr>
            <p:ph sz="half" idx="1"/>
          </p:nvPr>
        </p:nvSpPr>
        <p:spPr>
          <a:xfrm>
            <a:off x="2227784"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C8752397-4910-5C4C-BB90-B368ADE5912E}"/>
              </a:ext>
            </a:extLst>
          </p:cNvPr>
          <p:cNvSpPr>
            <a:spLocks noGrp="1"/>
          </p:cNvSpPr>
          <p:nvPr>
            <p:ph sz="half" idx="13"/>
          </p:nvPr>
        </p:nvSpPr>
        <p:spPr>
          <a:xfrm>
            <a:off x="16494568"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408704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2227783" y="21602733"/>
            <a:ext cx="27790973" cy="6042340"/>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2" y="10"/>
            <a:ext cx="32404053" cy="18775695"/>
          </a:xfrm>
          <a:solidFill>
            <a:schemeClr val="bg2">
              <a:lumMod val="20000"/>
              <a:lumOff val="80000"/>
            </a:schemeClr>
          </a:solidFill>
        </p:spPr>
        <p:txBody>
          <a:bodyPr anchor="ctr" anchorCtr="1">
            <a:normAutofit/>
          </a:bodyPr>
          <a:lstStyle>
            <a:lvl1pPr marL="0" indent="0">
              <a:buNone/>
              <a:defRPr sz="2296" b="0" i="0">
                <a:solidFill>
                  <a:schemeClr val="tx1"/>
                </a:solidFill>
              </a:defRPr>
            </a:lvl1pPr>
          </a:lstStyle>
          <a:p>
            <a:r>
              <a:rPr lang="en-US" dirty="0"/>
              <a:t>CLICK ICON TO ADD PICTURE</a:t>
            </a:r>
          </a:p>
        </p:txBody>
      </p:sp>
      <p:sp>
        <p:nvSpPr>
          <p:cNvPr id="10" name="Round Same Side Corner Rectangle 9">
            <a:extLst>
              <a:ext uri="{FF2B5EF4-FFF2-40B4-BE49-F238E27FC236}">
                <a16:creationId xmlns:a16="http://schemas.microsoft.com/office/drawing/2014/main" id="{944C1CC9-49DC-1848-AAD4-8275822DB094}"/>
              </a:ext>
            </a:extLst>
          </p:cNvPr>
          <p:cNvSpPr/>
          <p:nvPr/>
        </p:nvSpPr>
        <p:spPr>
          <a:xfrm rot="5400000">
            <a:off x="-3636330" y="23699628"/>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Text Placeholder 10">
            <a:extLst>
              <a:ext uri="{FF2B5EF4-FFF2-40B4-BE49-F238E27FC236}">
                <a16:creationId xmlns:a16="http://schemas.microsoft.com/office/drawing/2014/main" id="{EDA365BC-1BB6-5947-9327-01A4B458DF7C}"/>
              </a:ext>
            </a:extLst>
          </p:cNvPr>
          <p:cNvSpPr>
            <a:spLocks noGrp="1"/>
          </p:cNvSpPr>
          <p:nvPr>
            <p:ph type="body" sz="quarter" idx="12" hasCustomPrompt="1"/>
          </p:nvPr>
        </p:nvSpPr>
        <p:spPr>
          <a:xfrm>
            <a:off x="2227779" y="20063297"/>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1" name="Content Placeholder 2">
            <a:extLst>
              <a:ext uri="{FF2B5EF4-FFF2-40B4-BE49-F238E27FC236}">
                <a16:creationId xmlns:a16="http://schemas.microsoft.com/office/drawing/2014/main" id="{5AC9BE84-F087-6E41-ACAF-E61741C91919}"/>
              </a:ext>
            </a:extLst>
          </p:cNvPr>
          <p:cNvSpPr>
            <a:spLocks noGrp="1"/>
          </p:cNvSpPr>
          <p:nvPr>
            <p:ph sz="half" idx="1"/>
          </p:nvPr>
        </p:nvSpPr>
        <p:spPr>
          <a:xfrm>
            <a:off x="2227784"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D60F91EA-E4B5-654E-8E04-B90CA0BDD4C9}"/>
              </a:ext>
            </a:extLst>
          </p:cNvPr>
          <p:cNvSpPr>
            <a:spLocks noGrp="1"/>
          </p:cNvSpPr>
          <p:nvPr>
            <p:ph sz="half" idx="13"/>
          </p:nvPr>
        </p:nvSpPr>
        <p:spPr>
          <a:xfrm>
            <a:off x="16494568"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02076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out Photo">
    <p:bg>
      <p:bgPr>
        <a:solidFill>
          <a:srgbClr val="D5FDFD">
            <a:alpha val="50000"/>
          </a:srgb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1413974" y="3825843"/>
            <a:ext cx="9298551" cy="33815427"/>
          </a:xfrm>
          <a:prstGeom prst="roundRect">
            <a:avLst>
              <a:gd name="adj" fmla="val 8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83F61E2B-66D5-8149-A3EE-069F0FD7BDA9}"/>
              </a:ext>
            </a:extLst>
          </p:cNvPr>
          <p:cNvCxnSpPr/>
          <p:nvPr/>
        </p:nvCxnSpPr>
        <p:spPr>
          <a:xfrm>
            <a:off x="2566207" y="30136343"/>
            <a:ext cx="16386081" cy="0"/>
          </a:xfrm>
          <a:prstGeom prst="line">
            <a:avLst/>
          </a:prstGeom>
          <a:ln w="508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1776AF6-AF96-624F-A29B-B0C267321DF2}"/>
              </a:ext>
            </a:extLst>
          </p:cNvPr>
          <p:cNvSpPr/>
          <p:nvPr/>
        </p:nvSpPr>
        <p:spPr>
          <a:xfrm>
            <a:off x="655035" y="1461480"/>
            <a:ext cx="1979343" cy="46879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2565322" y="14571839"/>
            <a:ext cx="24644800" cy="14681832"/>
          </a:xfrm>
        </p:spPr>
        <p:txBody>
          <a:bodyPr anchor="b" anchorCtr="0">
            <a:normAutofit/>
          </a:bodyPr>
          <a:lstStyle>
            <a:lvl1pPr marL="0" indent="0">
              <a:buNone/>
              <a:defRPr sz="5150" b="0" i="0" spc="141" baseline="0">
                <a:solidFill>
                  <a:schemeClr val="accent5">
                    <a:lumMod val="50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dirty="0"/>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2634388" y="19828822"/>
            <a:ext cx="6441099" cy="3283610"/>
          </a:xfrm>
        </p:spPr>
        <p:txBody>
          <a:bodyPr anchor="ctr" anchorCtr="0">
            <a:norm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SECTION NO.</a:t>
            </a:r>
          </a:p>
        </p:txBody>
      </p:sp>
    </p:spTree>
    <p:extLst>
      <p:ext uri="{BB962C8B-B14F-4D97-AF65-F5344CB8AC3E}">
        <p14:creationId xmlns:p14="http://schemas.microsoft.com/office/powerpoint/2010/main" val="44980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2227783" y="21602733"/>
            <a:ext cx="27790973" cy="6042340"/>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2227779" y="26064835"/>
            <a:ext cx="27948493" cy="1580220"/>
          </a:xfrm>
        </p:spPr>
        <p:txBody>
          <a:bodyPr anchor="ctr" anchorCtr="0">
            <a:noAutofit/>
          </a:bodyPr>
          <a:lstStyle>
            <a:lvl1pPr marL="0" indent="0">
              <a:buNone/>
              <a:defRPr sz="2864" b="0" i="0">
                <a:solidFill>
                  <a:schemeClr val="accent5"/>
                </a:solidFill>
                <a:latin typeface="Calibri" panose="020F0502020204030204" pitchFamily="34" charset="0"/>
                <a:ea typeface="Roboto Condensed" panose="02000000000000000000" pitchFamily="2" charset="0"/>
              </a:defRPr>
            </a:lvl1pPr>
          </a:lstStyle>
          <a:p>
            <a:pPr lvl="0"/>
            <a:r>
              <a:rPr lang="en-US" dirty="0"/>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p:nvSpPr>
        <p:spPr>
          <a:xfrm rot="5400000">
            <a:off x="-3636330" y="23699628"/>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2" y="10"/>
            <a:ext cx="32404053" cy="18775695"/>
          </a:xfrm>
          <a:solidFill>
            <a:schemeClr val="bg2">
              <a:lumMod val="20000"/>
              <a:lumOff val="80000"/>
            </a:schemeClr>
          </a:solidFill>
        </p:spPr>
        <p:txBody>
          <a:bodyPr anchor="ctr" anchorCtr="1">
            <a:normAutofit/>
          </a:bodyPr>
          <a:lstStyle>
            <a:lvl1pPr marL="0" indent="0">
              <a:buNone/>
              <a:defRPr sz="2296" b="0" i="0">
                <a:solidFill>
                  <a:schemeClr val="tx1"/>
                </a:solidFill>
              </a:defRPr>
            </a:lvl1pPr>
          </a:lstStyle>
          <a:p>
            <a:r>
              <a:rPr lang="en-US" dirty="0"/>
              <a:t>CLICK ICON TO ADD PICTURE</a:t>
            </a:r>
          </a:p>
        </p:txBody>
      </p:sp>
      <p:sp>
        <p:nvSpPr>
          <p:cNvPr id="15" name="Text Placeholder 10">
            <a:extLst>
              <a:ext uri="{FF2B5EF4-FFF2-40B4-BE49-F238E27FC236}">
                <a16:creationId xmlns:a16="http://schemas.microsoft.com/office/drawing/2014/main" id="{86F24CB8-547E-D542-BE26-4649ACE89FFF}"/>
              </a:ext>
            </a:extLst>
          </p:cNvPr>
          <p:cNvSpPr>
            <a:spLocks noGrp="1"/>
          </p:cNvSpPr>
          <p:nvPr>
            <p:ph type="body" sz="quarter" idx="12" hasCustomPrompt="1"/>
          </p:nvPr>
        </p:nvSpPr>
        <p:spPr>
          <a:xfrm>
            <a:off x="2227779" y="20063297"/>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6" name="Content Placeholder 2">
            <a:extLst>
              <a:ext uri="{FF2B5EF4-FFF2-40B4-BE49-F238E27FC236}">
                <a16:creationId xmlns:a16="http://schemas.microsoft.com/office/drawing/2014/main" id="{9D19BF7C-B742-F141-9982-61A88CDC9567}"/>
              </a:ext>
            </a:extLst>
          </p:cNvPr>
          <p:cNvSpPr>
            <a:spLocks noGrp="1"/>
          </p:cNvSpPr>
          <p:nvPr>
            <p:ph sz="half" idx="1"/>
          </p:nvPr>
        </p:nvSpPr>
        <p:spPr>
          <a:xfrm>
            <a:off x="2227784"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D749B167-2E1B-6347-8154-5C0697074EE7}"/>
              </a:ext>
            </a:extLst>
          </p:cNvPr>
          <p:cNvSpPr>
            <a:spLocks noGrp="1"/>
          </p:cNvSpPr>
          <p:nvPr>
            <p:ph sz="half" idx="14"/>
          </p:nvPr>
        </p:nvSpPr>
        <p:spPr>
          <a:xfrm>
            <a:off x="16494568" y="28677684"/>
            <a:ext cx="13524191" cy="14611902"/>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660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Content Placeholder 2">
            <a:extLst>
              <a:ext uri="{FF2B5EF4-FFF2-40B4-BE49-F238E27FC236}">
                <a16:creationId xmlns:a16="http://schemas.microsoft.com/office/drawing/2014/main" id="{880124BB-B10B-534E-A284-6D1124ECD456}"/>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1FC46C3A-3102-054B-AC10-CD28626273B7}"/>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672203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2227779" y="2300325"/>
            <a:ext cx="27948493" cy="8351050"/>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2227779" y="8131027"/>
            <a:ext cx="27948493" cy="2460308"/>
          </a:xfrm>
        </p:spPr>
        <p:txBody>
          <a:bodyPr>
            <a:noAutofit/>
          </a:bodyPr>
          <a:lstStyle>
            <a:lvl1pPr marL="0" indent="0">
              <a:buNone/>
              <a:defRPr sz="2864" b="0" i="0">
                <a:solidFill>
                  <a:schemeClr val="accent5"/>
                </a:solidFill>
                <a:latin typeface="Calibri" panose="020F0502020204030204" pitchFamily="34" charset="0"/>
                <a:ea typeface="Roboto Condensed" panose="02000000000000000000" pitchFamily="2" charset="0"/>
              </a:defRPr>
            </a:lvl1pPr>
          </a:lstStyle>
          <a:p>
            <a:pPr lvl="0"/>
            <a:r>
              <a:rPr lang="en-US" dirty="0"/>
              <a:t>Sub-title</a:t>
            </a:r>
          </a:p>
        </p:txBody>
      </p:sp>
      <p:sp>
        <p:nvSpPr>
          <p:cNvPr id="14" name="Content Placeholder 2">
            <a:extLst>
              <a:ext uri="{FF2B5EF4-FFF2-40B4-BE49-F238E27FC236}">
                <a16:creationId xmlns:a16="http://schemas.microsoft.com/office/drawing/2014/main" id="{6FA9101C-A663-A14C-BAC2-B8B558BE7338}"/>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522F6D7-FC50-AF47-8EAD-654AC47A33BF}"/>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412404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p:nvPr>
        </p:nvSpPr>
        <p:spPr>
          <a:xfrm>
            <a:off x="2227779" y="4623456"/>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11143B65-125A-8C4A-A6B1-DD3016570848}"/>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8090EBA7-31F7-7B40-98F1-5229B8FDB8E6}"/>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3" name="Text Placeholder 10">
            <a:extLst>
              <a:ext uri="{FF2B5EF4-FFF2-40B4-BE49-F238E27FC236}">
                <a16:creationId xmlns:a16="http://schemas.microsoft.com/office/drawing/2014/main" id="{80E12708-FB01-7445-9900-F4FE2D57F45B}"/>
              </a:ext>
            </a:extLst>
          </p:cNvPr>
          <p:cNvSpPr>
            <a:spLocks noGrp="1"/>
          </p:cNvSpPr>
          <p:nvPr>
            <p:ph type="body" sz="quarter" idx="10"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5" name="Content Placeholder 2">
            <a:extLst>
              <a:ext uri="{FF2B5EF4-FFF2-40B4-BE49-F238E27FC236}">
                <a16:creationId xmlns:a16="http://schemas.microsoft.com/office/drawing/2014/main" id="{7A89D586-1534-B142-B382-4C9CD1C965F4}"/>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69A180C3-30E5-1C44-ABF0-93944BCE367E}"/>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50564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2227779" y="4760613"/>
            <a:ext cx="27948493" cy="56107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2227779" y="8547359"/>
            <a:ext cx="27948493" cy="2389026"/>
          </a:xfrm>
        </p:spPr>
        <p:txBody>
          <a:bodyPr>
            <a:noAutofit/>
          </a:bodyPr>
          <a:lstStyle>
            <a:lvl1pPr marL="0" indent="0">
              <a:buNone/>
              <a:defRPr sz="2864" b="0" i="0">
                <a:solidFill>
                  <a:schemeClr val="accent5"/>
                </a:solidFill>
                <a:latin typeface="Calibri" panose="020F0502020204030204" pitchFamily="34" charset="0"/>
                <a:ea typeface="Roboto Condensed" panose="02000000000000000000" pitchFamily="2" charset="0"/>
              </a:defRPr>
            </a:lvl1pPr>
          </a:lstStyle>
          <a:p>
            <a:pPr lvl="0"/>
            <a:r>
              <a:rPr lang="en-US" dirty="0"/>
              <a:t>Sub-title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1D31AD88-0BC9-E945-B66C-D42FEA6AE57C}"/>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6" name="Text Placeholder 10">
            <a:extLst>
              <a:ext uri="{FF2B5EF4-FFF2-40B4-BE49-F238E27FC236}">
                <a16:creationId xmlns:a16="http://schemas.microsoft.com/office/drawing/2014/main" id="{6CE3492C-E7A5-544D-93A9-6642F3BD9841}"/>
              </a:ext>
            </a:extLst>
          </p:cNvPr>
          <p:cNvSpPr>
            <a:spLocks noGrp="1"/>
          </p:cNvSpPr>
          <p:nvPr>
            <p:ph type="body" sz="quarter" idx="13"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7" name="Content Placeholder 2">
            <a:extLst>
              <a:ext uri="{FF2B5EF4-FFF2-40B4-BE49-F238E27FC236}">
                <a16:creationId xmlns:a16="http://schemas.microsoft.com/office/drawing/2014/main" id="{F18640C3-7AC3-A042-A8D3-CEE5E99E8F1E}"/>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B3FEF88-29B4-5945-9F4A-15359C8EC073}"/>
              </a:ext>
            </a:extLst>
          </p:cNvPr>
          <p:cNvSpPr>
            <a:spLocks noGrp="1"/>
          </p:cNvSpPr>
          <p:nvPr>
            <p:ph sz="half" idx="14"/>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11390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ondary_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7" name="Content Placeholder 2">
            <a:extLst>
              <a:ext uri="{FF2B5EF4-FFF2-40B4-BE49-F238E27FC236}">
                <a16:creationId xmlns:a16="http://schemas.microsoft.com/office/drawing/2014/main" id="{271594DF-7A00-414C-BE6C-19F5314A173C}"/>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90DBB247-2B1A-BE47-899E-6A9A297DC80B}"/>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774533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ondary_Title, Sub-Title, and 2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7" name="Title 1">
            <a:extLst>
              <a:ext uri="{FF2B5EF4-FFF2-40B4-BE49-F238E27FC236}">
                <a16:creationId xmlns:a16="http://schemas.microsoft.com/office/drawing/2014/main" id="{59116E48-5282-FD48-9CB8-7C78346EC543}"/>
              </a:ext>
            </a:extLst>
          </p:cNvPr>
          <p:cNvSpPr>
            <a:spLocks noGrp="1"/>
          </p:cNvSpPr>
          <p:nvPr>
            <p:ph type="title" hasCustomPrompt="1"/>
          </p:nvPr>
        </p:nvSpPr>
        <p:spPr>
          <a:xfrm>
            <a:off x="2227779" y="2300325"/>
            <a:ext cx="27948493" cy="8351050"/>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9" name="Text Placeholder 10">
            <a:extLst>
              <a:ext uri="{FF2B5EF4-FFF2-40B4-BE49-F238E27FC236}">
                <a16:creationId xmlns:a16="http://schemas.microsoft.com/office/drawing/2014/main" id="{1EFC4F0B-A772-3F4F-AB6A-908599D9FB8C}"/>
              </a:ext>
            </a:extLst>
          </p:cNvPr>
          <p:cNvSpPr>
            <a:spLocks noGrp="1"/>
          </p:cNvSpPr>
          <p:nvPr>
            <p:ph type="body" sz="quarter" idx="10" hasCustomPrompt="1"/>
          </p:nvPr>
        </p:nvSpPr>
        <p:spPr>
          <a:xfrm>
            <a:off x="2227779" y="8131027"/>
            <a:ext cx="27948493" cy="2460308"/>
          </a:xfrm>
        </p:spPr>
        <p:txBody>
          <a:bodyPr>
            <a:noAutofit/>
          </a:bodyPr>
          <a:lstStyle>
            <a:lvl1pPr marL="0" indent="0">
              <a:buNone/>
              <a:defRPr sz="2864" b="0" i="0">
                <a:solidFill>
                  <a:schemeClr val="accent1"/>
                </a:solidFill>
                <a:latin typeface="Calibri" panose="020F0502020204030204" pitchFamily="34" charset="0"/>
                <a:ea typeface="Roboto Condensed" panose="02000000000000000000" pitchFamily="2" charset="0"/>
              </a:defRPr>
            </a:lvl1pPr>
          </a:lstStyle>
          <a:p>
            <a:pPr lvl="0"/>
            <a:r>
              <a:rPr lang="en-US" dirty="0"/>
              <a:t>Sub-title</a:t>
            </a:r>
          </a:p>
        </p:txBody>
      </p:sp>
      <p:sp>
        <p:nvSpPr>
          <p:cNvPr id="12" name="Content Placeholder 2">
            <a:extLst>
              <a:ext uri="{FF2B5EF4-FFF2-40B4-BE49-F238E27FC236}">
                <a16:creationId xmlns:a16="http://schemas.microsoft.com/office/drawing/2014/main" id="{DE4244FE-5876-5748-B11B-C8F56E2C50F1}"/>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51794934-9D7D-844B-9772-A2C17ABC91A4}"/>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275426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ond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2227779" y="4623456"/>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12" name="Slide Number Placeholder 5">
            <a:extLst>
              <a:ext uri="{FF2B5EF4-FFF2-40B4-BE49-F238E27FC236}">
                <a16:creationId xmlns:a16="http://schemas.microsoft.com/office/drawing/2014/main" id="{125BCC07-C78E-0944-A337-D011A522CF0C}"/>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Round Same Side Corner Rectangle 7">
            <a:extLst>
              <a:ext uri="{FF2B5EF4-FFF2-40B4-BE49-F238E27FC236}">
                <a16:creationId xmlns:a16="http://schemas.microsoft.com/office/drawing/2014/main" id="{DD156F2B-C76C-D943-BC42-85047A140344}"/>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48A1821A-0A58-F141-ADB4-B1C317DE6814}"/>
              </a:ext>
            </a:extLst>
          </p:cNvPr>
          <p:cNvSpPr>
            <a:spLocks noGrp="1"/>
          </p:cNvSpPr>
          <p:nvPr>
            <p:ph type="body" sz="quarter" idx="10" hasCustomPrompt="1"/>
          </p:nvPr>
        </p:nvSpPr>
        <p:spPr>
          <a:xfrm>
            <a:off x="2227779" y="2458853"/>
            <a:ext cx="27948493" cy="2460308"/>
          </a:xfrm>
        </p:spPr>
        <p:txBody>
          <a:bodyPr anchor="ctr" anchorCtr="0">
            <a:noAutofit/>
          </a:bodyPr>
          <a:lstStyle>
            <a:lvl1pPr marL="0" indent="0">
              <a:buNone/>
              <a:defRPr sz="2580" b="1" i="0" spc="141" baseline="0">
                <a:solidFill>
                  <a:schemeClr val="accent1"/>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4" name="Content Placeholder 2">
            <a:extLst>
              <a:ext uri="{FF2B5EF4-FFF2-40B4-BE49-F238E27FC236}">
                <a16:creationId xmlns:a16="http://schemas.microsoft.com/office/drawing/2014/main" id="{E6130FC2-963D-AB44-9E22-A5F204BA56AE}"/>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FFC419F-1FE9-6248-B7C2-B71528B55668}"/>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796454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ond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2227779" y="4760613"/>
            <a:ext cx="27948493" cy="56107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2227779" y="8547359"/>
            <a:ext cx="27948493" cy="2389026"/>
          </a:xfrm>
        </p:spPr>
        <p:txBody>
          <a:bodyPr>
            <a:noAutofit/>
          </a:bodyPr>
          <a:lstStyle>
            <a:lvl1pPr marL="0" indent="0">
              <a:buNone/>
              <a:defRPr sz="2864" b="0" i="0">
                <a:solidFill>
                  <a:schemeClr val="accent1"/>
                </a:solidFill>
                <a:latin typeface="Calibri" panose="020F0502020204030204" pitchFamily="34" charset="0"/>
                <a:ea typeface="Roboto Condensed" panose="02000000000000000000" pitchFamily="2" charset="0"/>
              </a:defRPr>
            </a:lvl1pPr>
          </a:lstStyle>
          <a:p>
            <a:pPr lvl="0"/>
            <a:r>
              <a:rPr lang="en-US" dirty="0"/>
              <a:t>Sub-title</a:t>
            </a:r>
          </a:p>
        </p:txBody>
      </p:sp>
      <p:sp>
        <p:nvSpPr>
          <p:cNvPr id="14" name="Slide Number Placeholder 5">
            <a:extLst>
              <a:ext uri="{FF2B5EF4-FFF2-40B4-BE49-F238E27FC236}">
                <a16:creationId xmlns:a16="http://schemas.microsoft.com/office/drawing/2014/main" id="{6B9929B9-9B75-7743-9436-882865C91934}"/>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Round Same Side Corner Rectangle 7">
            <a:extLst>
              <a:ext uri="{FF2B5EF4-FFF2-40B4-BE49-F238E27FC236}">
                <a16:creationId xmlns:a16="http://schemas.microsoft.com/office/drawing/2014/main" id="{3B55FFC5-6577-774C-AE3E-0FF445A01ECC}"/>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0" name="Text Placeholder 10">
            <a:extLst>
              <a:ext uri="{FF2B5EF4-FFF2-40B4-BE49-F238E27FC236}">
                <a16:creationId xmlns:a16="http://schemas.microsoft.com/office/drawing/2014/main" id="{248B0D8E-DCDE-924E-BA2E-B8FEE1835069}"/>
              </a:ext>
            </a:extLst>
          </p:cNvPr>
          <p:cNvSpPr>
            <a:spLocks noGrp="1"/>
          </p:cNvSpPr>
          <p:nvPr>
            <p:ph type="body" sz="quarter" idx="13" hasCustomPrompt="1"/>
          </p:nvPr>
        </p:nvSpPr>
        <p:spPr>
          <a:xfrm>
            <a:off x="2227779" y="2458853"/>
            <a:ext cx="27948493" cy="2460308"/>
          </a:xfrm>
        </p:spPr>
        <p:txBody>
          <a:bodyPr anchor="ctr" anchorCtr="0">
            <a:noAutofit/>
          </a:bodyPr>
          <a:lstStyle>
            <a:lvl1pPr marL="0" indent="0">
              <a:buNone/>
              <a:defRPr sz="2580" b="1" i="0" spc="141" baseline="0">
                <a:solidFill>
                  <a:schemeClr val="accent1"/>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6" name="Content Placeholder 2">
            <a:extLst>
              <a:ext uri="{FF2B5EF4-FFF2-40B4-BE49-F238E27FC236}">
                <a16:creationId xmlns:a16="http://schemas.microsoft.com/office/drawing/2014/main" id="{1C69DE2F-16B7-7947-B52F-0B25DE1E92F3}"/>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4320EE9-38F3-4A40-B12F-F59B8421F8AF}"/>
              </a:ext>
            </a:extLst>
          </p:cNvPr>
          <p:cNvSpPr>
            <a:spLocks noGrp="1"/>
          </p:cNvSpPr>
          <p:nvPr>
            <p:ph sz="half" idx="14"/>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69126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rtiary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Content Placeholder 2">
            <a:extLst>
              <a:ext uri="{FF2B5EF4-FFF2-40B4-BE49-F238E27FC236}">
                <a16:creationId xmlns:a16="http://schemas.microsoft.com/office/drawing/2014/main" id="{3B31BF8F-94D0-984A-8350-146F6659BA3D}"/>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3B5FB826-37E1-6146-8042-421D8590AB86}"/>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76997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ondary Section Header without Photo">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1413974" y="3825843"/>
            <a:ext cx="9298551" cy="33815427"/>
          </a:xfrm>
          <a:prstGeom prst="roundRect">
            <a:avLst>
              <a:gd name="adj" fmla="val 8568"/>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Rounded Rectangle 8">
            <a:extLst>
              <a:ext uri="{FF2B5EF4-FFF2-40B4-BE49-F238E27FC236}">
                <a16:creationId xmlns:a16="http://schemas.microsoft.com/office/drawing/2014/main" id="{91776AF6-AF96-624F-A29B-B0C267321DF2}"/>
              </a:ext>
            </a:extLst>
          </p:cNvPr>
          <p:cNvSpPr/>
          <p:nvPr/>
        </p:nvSpPr>
        <p:spPr>
          <a:xfrm>
            <a:off x="655035" y="1461480"/>
            <a:ext cx="1979343" cy="46879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2565322" y="14571839"/>
            <a:ext cx="24644800" cy="14681832"/>
          </a:xfrm>
        </p:spPr>
        <p:txBody>
          <a:bodyPr anchor="b" anchorCtr="0">
            <a:normAutofit/>
          </a:bodyPr>
          <a:lstStyle>
            <a:lvl1pPr marL="0" indent="0">
              <a:buNone/>
              <a:defRPr sz="5150" b="0" i="0" spc="141" baseline="0">
                <a:solidFill>
                  <a:schemeClr val="bg2">
                    <a:lumMod val="75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dirty="0"/>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2565331" y="11288214"/>
            <a:ext cx="6441099" cy="3283610"/>
          </a:xfrm>
        </p:spPr>
        <p:txBody>
          <a:bodyPr anchor="ctr" anchorCtr="0">
            <a:normAutofit/>
          </a:bodyPr>
          <a:lstStyle>
            <a:lvl1pPr marL="0" indent="0">
              <a:buNone/>
              <a:defRPr sz="2580" b="1" i="0" spc="141" baseline="0">
                <a:solidFill>
                  <a:schemeClr val="bg2">
                    <a:lumMod val="75000"/>
                  </a:schemeClr>
                </a:solidFill>
                <a:latin typeface="Calibri" panose="020F0502020204030204" pitchFamily="34" charset="0"/>
                <a:ea typeface="Roboto Condensed" panose="02000000000000000000" pitchFamily="2" charset="0"/>
              </a:defRPr>
            </a:lvl1pPr>
          </a:lstStyle>
          <a:p>
            <a:pPr lvl="0"/>
            <a:r>
              <a:rPr lang="en-US" dirty="0"/>
              <a:t>SECTION NO.</a:t>
            </a:r>
          </a:p>
        </p:txBody>
      </p:sp>
      <p:cxnSp>
        <p:nvCxnSpPr>
          <p:cNvPr id="12" name="Straight Connector 11">
            <a:extLst>
              <a:ext uri="{FF2B5EF4-FFF2-40B4-BE49-F238E27FC236}">
                <a16:creationId xmlns:a16="http://schemas.microsoft.com/office/drawing/2014/main" id="{1C74E63B-AFAC-694C-9405-D38719B4C664}"/>
              </a:ext>
            </a:extLst>
          </p:cNvPr>
          <p:cNvCxnSpPr/>
          <p:nvPr/>
        </p:nvCxnSpPr>
        <p:spPr>
          <a:xfrm>
            <a:off x="2566207" y="30136343"/>
            <a:ext cx="16386081" cy="0"/>
          </a:xfrm>
          <a:prstGeom prst="line">
            <a:avLst/>
          </a:prstGeom>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83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rtiary_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Text Placeholder 10">
            <a:extLst>
              <a:ext uri="{FF2B5EF4-FFF2-40B4-BE49-F238E27FC236}">
                <a16:creationId xmlns:a16="http://schemas.microsoft.com/office/drawing/2014/main" id="{1832B420-E9DC-4840-ACE7-93F490867AED}"/>
              </a:ext>
            </a:extLst>
          </p:cNvPr>
          <p:cNvSpPr>
            <a:spLocks noGrp="1"/>
          </p:cNvSpPr>
          <p:nvPr>
            <p:ph type="body" sz="quarter" idx="10" hasCustomPrompt="1"/>
          </p:nvPr>
        </p:nvSpPr>
        <p:spPr>
          <a:xfrm>
            <a:off x="2227779" y="8131027"/>
            <a:ext cx="27948493" cy="2460308"/>
          </a:xfrm>
        </p:spPr>
        <p:txBody>
          <a:bodyPr>
            <a:noAutofit/>
          </a:bodyPr>
          <a:lstStyle>
            <a:lvl1pPr marL="0" indent="0">
              <a:buNone/>
              <a:defRPr sz="2864" b="0" i="0">
                <a:solidFill>
                  <a:schemeClr val="accent3"/>
                </a:solidFill>
                <a:latin typeface="Calibri" panose="020F0502020204030204" pitchFamily="34" charset="0"/>
                <a:ea typeface="Roboto Condensed" panose="02000000000000000000" pitchFamily="2" charset="0"/>
              </a:defRPr>
            </a:lvl1pPr>
          </a:lstStyle>
          <a:p>
            <a:pPr lvl="0"/>
            <a:r>
              <a:rPr lang="en-US" dirty="0"/>
              <a:t>Sub-title</a:t>
            </a:r>
          </a:p>
        </p:txBody>
      </p:sp>
      <p:sp>
        <p:nvSpPr>
          <p:cNvPr id="9" name="Content Placeholder 2">
            <a:extLst>
              <a:ext uri="{FF2B5EF4-FFF2-40B4-BE49-F238E27FC236}">
                <a16:creationId xmlns:a16="http://schemas.microsoft.com/office/drawing/2014/main" id="{AE787299-6509-B940-98DB-C7EFBEEF8107}"/>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C39DF293-2A8F-5245-ADFE-BA307EF55AC9}"/>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796819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rti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2227779" y="4623456"/>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12" name="Slide Number Placeholder 5">
            <a:extLst>
              <a:ext uri="{FF2B5EF4-FFF2-40B4-BE49-F238E27FC236}">
                <a16:creationId xmlns:a16="http://schemas.microsoft.com/office/drawing/2014/main" id="{367A64C9-2472-4E40-860F-E7DFB2E708DB}"/>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EFA31207-3B4E-AB45-9931-98F4951BB5C2}"/>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Text Placeholder 10">
            <a:extLst>
              <a:ext uri="{FF2B5EF4-FFF2-40B4-BE49-F238E27FC236}">
                <a16:creationId xmlns:a16="http://schemas.microsoft.com/office/drawing/2014/main" id="{BD770781-215D-2E49-BA47-84E6FE5E49AD}"/>
              </a:ext>
            </a:extLst>
          </p:cNvPr>
          <p:cNvSpPr>
            <a:spLocks noGrp="1"/>
          </p:cNvSpPr>
          <p:nvPr>
            <p:ph type="body" sz="quarter" idx="10" hasCustomPrompt="1"/>
          </p:nvPr>
        </p:nvSpPr>
        <p:spPr>
          <a:xfrm>
            <a:off x="2227779" y="2458853"/>
            <a:ext cx="27948493" cy="2460308"/>
          </a:xfrm>
        </p:spPr>
        <p:txBody>
          <a:bodyPr anchor="ctr" anchorCtr="0">
            <a:noAutofit/>
          </a:bodyPr>
          <a:lstStyle>
            <a:lvl1pPr marL="0" indent="0">
              <a:buNone/>
              <a:defRPr sz="2580" b="1" i="0" spc="141" baseline="0">
                <a:solidFill>
                  <a:schemeClr val="accent3"/>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4" name="Content Placeholder 2">
            <a:extLst>
              <a:ext uri="{FF2B5EF4-FFF2-40B4-BE49-F238E27FC236}">
                <a16:creationId xmlns:a16="http://schemas.microsoft.com/office/drawing/2014/main" id="{465A0221-0661-534F-AFF8-C69171B7DF3F}"/>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2DE690DA-15E4-204D-93E3-25406EF19B2F}"/>
              </a:ext>
            </a:extLst>
          </p:cNvPr>
          <p:cNvSpPr>
            <a:spLocks noGrp="1"/>
          </p:cNvSpPr>
          <p:nvPr>
            <p:ph sz="half" idx="13"/>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104254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rti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2227779" y="4760613"/>
            <a:ext cx="27948493" cy="56107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Highlight</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2227779" y="8547359"/>
            <a:ext cx="27948493" cy="2389026"/>
          </a:xfrm>
        </p:spPr>
        <p:txBody>
          <a:bodyPr>
            <a:noAutofit/>
          </a:bodyPr>
          <a:lstStyle>
            <a:lvl1pPr marL="0" indent="0">
              <a:buNone/>
              <a:defRPr sz="2864" b="0" i="0">
                <a:solidFill>
                  <a:schemeClr val="accent3"/>
                </a:solidFill>
                <a:latin typeface="Calibri" panose="020F0502020204030204" pitchFamily="34" charset="0"/>
                <a:ea typeface="Roboto Condensed" panose="02000000000000000000" pitchFamily="2" charset="0"/>
              </a:defRPr>
            </a:lvl1pPr>
          </a:lstStyle>
          <a:p>
            <a:pPr lvl="0"/>
            <a:r>
              <a:rPr lang="en-US" dirty="0"/>
              <a:t>Sub-title</a:t>
            </a:r>
          </a:p>
        </p:txBody>
      </p:sp>
      <p:sp>
        <p:nvSpPr>
          <p:cNvPr id="14" name="Slide Number Placeholder 5">
            <a:extLst>
              <a:ext uri="{FF2B5EF4-FFF2-40B4-BE49-F238E27FC236}">
                <a16:creationId xmlns:a16="http://schemas.microsoft.com/office/drawing/2014/main" id="{C757A55F-9065-784B-8546-02F2C2152FEB}"/>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635FF7D1-CB8E-BE49-BEBB-F789B5EB73CA}"/>
              </a:ext>
            </a:extLst>
          </p:cNvPr>
          <p:cNvSpPr/>
          <p:nvPr/>
        </p:nvSpPr>
        <p:spPr>
          <a:xfrm rot="5400000">
            <a:off x="-3636330" y="5936634"/>
            <a:ext cx="8295956" cy="102328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6" name="Text Placeholder 10">
            <a:extLst>
              <a:ext uri="{FF2B5EF4-FFF2-40B4-BE49-F238E27FC236}">
                <a16:creationId xmlns:a16="http://schemas.microsoft.com/office/drawing/2014/main" id="{F74127AC-8939-2F46-89EB-326CFB7D0A99}"/>
              </a:ext>
            </a:extLst>
          </p:cNvPr>
          <p:cNvSpPr>
            <a:spLocks noGrp="1"/>
          </p:cNvSpPr>
          <p:nvPr>
            <p:ph type="body" sz="quarter" idx="13" hasCustomPrompt="1"/>
          </p:nvPr>
        </p:nvSpPr>
        <p:spPr>
          <a:xfrm>
            <a:off x="2227779" y="2458853"/>
            <a:ext cx="27948493" cy="2460308"/>
          </a:xfrm>
        </p:spPr>
        <p:txBody>
          <a:bodyPr anchor="ctr" anchorCtr="0">
            <a:noAutofit/>
          </a:bodyPr>
          <a:lstStyle>
            <a:lvl1pPr marL="0" indent="0">
              <a:buNone/>
              <a:defRPr sz="2580" b="1" i="0" spc="141" baseline="0">
                <a:solidFill>
                  <a:schemeClr val="accent3"/>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7" name="Content Placeholder 2">
            <a:extLst>
              <a:ext uri="{FF2B5EF4-FFF2-40B4-BE49-F238E27FC236}">
                <a16:creationId xmlns:a16="http://schemas.microsoft.com/office/drawing/2014/main" id="{2FFCB26B-1C03-9A4F-9CFB-33CDDBEAE8C8}"/>
              </a:ext>
            </a:extLst>
          </p:cNvPr>
          <p:cNvSpPr>
            <a:spLocks noGrp="1"/>
          </p:cNvSpPr>
          <p:nvPr>
            <p:ph sz="half" idx="12"/>
          </p:nvPr>
        </p:nvSpPr>
        <p:spPr>
          <a:xfrm>
            <a:off x="2227780"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D0EE1D0-47A4-564C-B702-EE1A4820094F}"/>
              </a:ext>
            </a:extLst>
          </p:cNvPr>
          <p:cNvSpPr>
            <a:spLocks noGrp="1"/>
          </p:cNvSpPr>
          <p:nvPr>
            <p:ph sz="half" idx="14"/>
          </p:nvPr>
        </p:nvSpPr>
        <p:spPr>
          <a:xfrm>
            <a:off x="16494561" y="12361568"/>
            <a:ext cx="13619828" cy="28543565"/>
          </a:xfrm>
        </p:spPr>
        <p:txBody>
          <a:bodyPr/>
          <a:lstStyle>
            <a:lvl1pPr>
              <a:lnSpc>
                <a:spcPct val="110000"/>
              </a:lnSpc>
              <a:defRPr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97510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2227780" y="12827264"/>
            <a:ext cx="13619828" cy="2389026"/>
          </a:xfrm>
        </p:spPr>
        <p:txBody>
          <a:bodyPr>
            <a:noAutofit/>
          </a:bodyPr>
          <a:lstStyle>
            <a:lvl1pPr marL="0" indent="0">
              <a:buNone/>
              <a:defRPr sz="2580" b="0" i="0">
                <a:solidFill>
                  <a:schemeClr val="accent3"/>
                </a:solidFill>
                <a:latin typeface="Calibri" panose="020F0502020204030204" pitchFamily="34" charset="0"/>
                <a:ea typeface="Roboto Condensed" panose="02000000000000000000" pitchFamily="2"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16556445" y="12827264"/>
            <a:ext cx="13619828" cy="2389026"/>
          </a:xfrm>
        </p:spPr>
        <p:txBody>
          <a:bodyPr>
            <a:noAutofit/>
          </a:bodyPr>
          <a:lstStyle>
            <a:lvl1pPr marL="0" indent="0">
              <a:buNone/>
              <a:defRPr sz="2580" b="0" i="0">
                <a:solidFill>
                  <a:schemeClr val="accent3"/>
                </a:solidFill>
                <a:latin typeface="Calibri" panose="020F0502020204030204" pitchFamily="34" charset="0"/>
                <a:ea typeface="Roboto Condensed" panose="02000000000000000000" pitchFamily="2" charset="0"/>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6724EABD-1ADE-FD42-B656-1A38B94C84DA}"/>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3" name="Content Placeholder 2">
            <a:extLst>
              <a:ext uri="{FF2B5EF4-FFF2-40B4-BE49-F238E27FC236}">
                <a16:creationId xmlns:a16="http://schemas.microsoft.com/office/drawing/2014/main" id="{FD042FFE-E990-4947-BAB4-2C9BCC3F3383}"/>
              </a:ext>
            </a:extLst>
          </p:cNvPr>
          <p:cNvSpPr>
            <a:spLocks noGrp="1"/>
          </p:cNvSpPr>
          <p:nvPr>
            <p:ph sz="half" idx="13"/>
          </p:nvPr>
        </p:nvSpPr>
        <p:spPr>
          <a:xfrm>
            <a:off x="2227780" y="16436564"/>
            <a:ext cx="13619828" cy="24468564"/>
          </a:xfrm>
        </p:spPr>
        <p:txBody>
          <a:bodyPr>
            <a:normAutofit/>
          </a:bodyPr>
          <a:lstStyle>
            <a:lvl1pPr>
              <a:lnSpc>
                <a:spcPct val="110000"/>
              </a:lnSpc>
              <a:defRPr sz="2580"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9B89E5FD-7AE3-744E-B53A-1C1A8790EF5E}"/>
              </a:ext>
            </a:extLst>
          </p:cNvPr>
          <p:cNvSpPr>
            <a:spLocks noGrp="1"/>
          </p:cNvSpPr>
          <p:nvPr>
            <p:ph sz="half" idx="14"/>
          </p:nvPr>
        </p:nvSpPr>
        <p:spPr>
          <a:xfrm>
            <a:off x="16494561" y="16436564"/>
            <a:ext cx="13619828" cy="24468564"/>
          </a:xfrm>
        </p:spPr>
        <p:txBody>
          <a:bodyPr>
            <a:normAutofit/>
          </a:bodyPr>
          <a:lstStyle>
            <a:lvl1pPr>
              <a:lnSpc>
                <a:spcPct val="110000"/>
              </a:lnSpc>
              <a:defRPr sz="2580"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532581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per Title, Section Titles, and 2 Content">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2227780" y="12827264"/>
            <a:ext cx="13619828" cy="2389026"/>
          </a:xfrm>
        </p:spPr>
        <p:txBody>
          <a:bodyPr>
            <a:noAutofit/>
          </a:bodyPr>
          <a:lstStyle>
            <a:lvl1pPr marL="0" indent="0">
              <a:buNone/>
              <a:defRPr sz="2580" b="0" i="0">
                <a:solidFill>
                  <a:schemeClr val="accent3"/>
                </a:solidFill>
                <a:latin typeface="Calibri" panose="020F0502020204030204" pitchFamily="34" charset="0"/>
                <a:ea typeface="Roboto Condensed" panose="02000000000000000000" pitchFamily="2"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16556445" y="12827264"/>
            <a:ext cx="13619828" cy="2389026"/>
          </a:xfrm>
        </p:spPr>
        <p:txBody>
          <a:bodyPr>
            <a:noAutofit/>
          </a:bodyPr>
          <a:lstStyle>
            <a:lvl1pPr marL="0" indent="0">
              <a:buNone/>
              <a:defRPr sz="2580" b="0" i="0">
                <a:solidFill>
                  <a:schemeClr val="accent3"/>
                </a:solidFill>
                <a:latin typeface="Calibri" panose="020F0502020204030204" pitchFamily="34" charset="0"/>
                <a:ea typeface="Roboto Condensed" panose="02000000000000000000" pitchFamily="2" charset="0"/>
              </a:defRPr>
            </a:lvl1pPr>
          </a:lstStyle>
          <a:p>
            <a:pPr lvl="0"/>
            <a:r>
              <a:rPr lang="en-US" dirty="0"/>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2227779" y="4760613"/>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14" name="Round Same Side Corner Rectangle 13">
            <a:extLst>
              <a:ext uri="{FF2B5EF4-FFF2-40B4-BE49-F238E27FC236}">
                <a16:creationId xmlns:a16="http://schemas.microsoft.com/office/drawing/2014/main" id="{45E7C613-6FBD-F446-995B-7410E30081B5}"/>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5" name="Text Placeholder 10">
            <a:extLst>
              <a:ext uri="{FF2B5EF4-FFF2-40B4-BE49-F238E27FC236}">
                <a16:creationId xmlns:a16="http://schemas.microsoft.com/office/drawing/2014/main" id="{3028B5F1-98B4-6940-96DA-22A9E5C9DC33}"/>
              </a:ext>
            </a:extLst>
          </p:cNvPr>
          <p:cNvSpPr>
            <a:spLocks noGrp="1"/>
          </p:cNvSpPr>
          <p:nvPr>
            <p:ph type="body" sz="quarter" idx="13"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7" name="Content Placeholder 2">
            <a:extLst>
              <a:ext uri="{FF2B5EF4-FFF2-40B4-BE49-F238E27FC236}">
                <a16:creationId xmlns:a16="http://schemas.microsoft.com/office/drawing/2014/main" id="{8C7856C9-526B-E641-BA10-5FCAD78151AC}"/>
              </a:ext>
            </a:extLst>
          </p:cNvPr>
          <p:cNvSpPr>
            <a:spLocks noGrp="1"/>
          </p:cNvSpPr>
          <p:nvPr>
            <p:ph sz="half" idx="14"/>
          </p:nvPr>
        </p:nvSpPr>
        <p:spPr>
          <a:xfrm>
            <a:off x="2227780" y="16436564"/>
            <a:ext cx="13619828" cy="24468564"/>
          </a:xfrm>
        </p:spPr>
        <p:txBody>
          <a:bodyPr>
            <a:normAutofit/>
          </a:bodyPr>
          <a:lstStyle>
            <a:lvl1pPr>
              <a:lnSpc>
                <a:spcPct val="110000"/>
              </a:lnSpc>
              <a:defRPr sz="2580"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E2F4CC5E-BAED-4745-86E5-7D25B91E240E}"/>
              </a:ext>
            </a:extLst>
          </p:cNvPr>
          <p:cNvSpPr>
            <a:spLocks noGrp="1"/>
          </p:cNvSpPr>
          <p:nvPr>
            <p:ph sz="half" idx="15"/>
          </p:nvPr>
        </p:nvSpPr>
        <p:spPr>
          <a:xfrm>
            <a:off x="16494561" y="16436564"/>
            <a:ext cx="13619828" cy="24468564"/>
          </a:xfrm>
        </p:spPr>
        <p:txBody>
          <a:bodyPr>
            <a:normAutofit/>
          </a:bodyPr>
          <a:lstStyle>
            <a:lvl1pPr>
              <a:lnSpc>
                <a:spcPct val="110000"/>
              </a:lnSpc>
              <a:defRPr sz="2580"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141035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2227779" y="2300305"/>
            <a:ext cx="27948493" cy="8226669"/>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17265289" y="14641832"/>
            <a:ext cx="12910988" cy="19442430"/>
          </a:xfrm>
        </p:spPr>
        <p:txBody>
          <a:bodyPr/>
          <a:lstStyle>
            <a:lvl1pPr>
              <a:defRPr b="0" i="0"/>
            </a:lvl1pPr>
          </a:lstStyle>
          <a:p>
            <a:r>
              <a:rPr lang="en-US"/>
              <a:t>Click icon to add picture</a:t>
            </a:r>
            <a:endParaRPr lang="en-US" dirty="0"/>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Round Same Side Corner Rectangle 6">
            <a:extLst>
              <a:ext uri="{FF2B5EF4-FFF2-40B4-BE49-F238E27FC236}">
                <a16:creationId xmlns:a16="http://schemas.microsoft.com/office/drawing/2014/main" id="{3761CC88-064B-934B-97A1-A44CA76C2C81}"/>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Content Placeholder 2">
            <a:extLst>
              <a:ext uri="{FF2B5EF4-FFF2-40B4-BE49-F238E27FC236}">
                <a16:creationId xmlns:a16="http://schemas.microsoft.com/office/drawing/2014/main" id="{59AC9A61-2074-0340-BF32-D385731EFD31}"/>
              </a:ext>
            </a:extLst>
          </p:cNvPr>
          <p:cNvSpPr>
            <a:spLocks noGrp="1"/>
          </p:cNvSpPr>
          <p:nvPr>
            <p:ph sz="half" idx="13"/>
          </p:nvPr>
        </p:nvSpPr>
        <p:spPr>
          <a:xfrm>
            <a:off x="2227780" y="12367089"/>
            <a:ext cx="13619828" cy="28538065"/>
          </a:xfrm>
        </p:spPr>
        <p:txBody>
          <a:bodyPr>
            <a:normAutofit/>
          </a:bodyPr>
          <a:lstStyle>
            <a:lvl1pPr>
              <a:lnSpc>
                <a:spcPct val="110000"/>
              </a:lnSpc>
              <a:defRPr sz="2580"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1581233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per Title, Content, and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17265289" y="14641832"/>
            <a:ext cx="12910988" cy="19442430"/>
          </a:xfrm>
        </p:spPr>
        <p:txBody>
          <a:bodyPr/>
          <a:lstStyle>
            <a:lvl1pPr>
              <a:defRPr b="0" i="0"/>
            </a:lvl1pPr>
          </a:lstStyle>
          <a:p>
            <a:r>
              <a:rPr lang="en-US"/>
              <a:t>Click icon to add picture</a:t>
            </a:r>
            <a:endParaRPr lang="en-US" dirty="0"/>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2227779" y="4760613"/>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86211BE4-39BD-8147-A2E6-8A2576580482}"/>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Text Placeholder 10">
            <a:extLst>
              <a:ext uri="{FF2B5EF4-FFF2-40B4-BE49-F238E27FC236}">
                <a16:creationId xmlns:a16="http://schemas.microsoft.com/office/drawing/2014/main" id="{C1B11827-77C7-A045-95E9-63F626AC3FAA}"/>
              </a:ext>
            </a:extLst>
          </p:cNvPr>
          <p:cNvSpPr>
            <a:spLocks noGrp="1"/>
          </p:cNvSpPr>
          <p:nvPr>
            <p:ph type="body" sz="quarter" idx="12"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
        <p:nvSpPr>
          <p:cNvPr id="12" name="Content Placeholder 2">
            <a:extLst>
              <a:ext uri="{FF2B5EF4-FFF2-40B4-BE49-F238E27FC236}">
                <a16:creationId xmlns:a16="http://schemas.microsoft.com/office/drawing/2014/main" id="{70A1E9CE-C771-D048-8103-9BFAFD58049E}"/>
              </a:ext>
            </a:extLst>
          </p:cNvPr>
          <p:cNvSpPr>
            <a:spLocks noGrp="1"/>
          </p:cNvSpPr>
          <p:nvPr>
            <p:ph sz="half" idx="13"/>
          </p:nvPr>
        </p:nvSpPr>
        <p:spPr>
          <a:xfrm>
            <a:off x="2227780" y="11661494"/>
            <a:ext cx="13619828" cy="25862486"/>
          </a:xfrm>
        </p:spPr>
        <p:txBody>
          <a:bodyPr>
            <a:normAutofit/>
          </a:bodyPr>
          <a:lstStyle>
            <a:lvl1pPr>
              <a:lnSpc>
                <a:spcPct val="110000"/>
              </a:lnSpc>
              <a:defRPr sz="2580" b="0" i="0">
                <a:latin typeface="Calibri" panose="020F0502020204030204" pitchFamily="34" charset="0"/>
                <a:ea typeface="Roboto Condensed" panose="02000000000000000000" pitchFamily="2" charset="0"/>
              </a:defRPr>
            </a:lvl1pPr>
            <a:lvl2pPr marL="654304"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899999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6F8159A6-4E73-AA4B-8DFD-296BE05C81ED}"/>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6" name="Round Same Side Corner Rectangle 5">
            <a:extLst>
              <a:ext uri="{FF2B5EF4-FFF2-40B4-BE49-F238E27FC236}">
                <a16:creationId xmlns:a16="http://schemas.microsoft.com/office/drawing/2014/main" id="{4AD9845C-1CCC-BF4B-9B11-5970A732A97D}"/>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Tree>
    <p:extLst>
      <p:ext uri="{BB962C8B-B14F-4D97-AF65-F5344CB8AC3E}">
        <p14:creationId xmlns:p14="http://schemas.microsoft.com/office/powerpoint/2010/main" val="3706156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per Title,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A673AD26-7D39-B142-A0DD-FEAC265B008D}"/>
              </a:ext>
            </a:extLst>
          </p:cNvPr>
          <p:cNvSpPr>
            <a:spLocks noGrp="1"/>
          </p:cNvSpPr>
          <p:nvPr>
            <p:ph type="title"/>
          </p:nvPr>
        </p:nvSpPr>
        <p:spPr>
          <a:xfrm>
            <a:off x="2227779" y="4760613"/>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0568B449-28E1-CC4A-BF08-237BD4B2E662}"/>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306B2DBC-F1C6-1D4E-B741-C3D0ABB1E760}"/>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8" name="Text Placeholder 10">
            <a:extLst>
              <a:ext uri="{FF2B5EF4-FFF2-40B4-BE49-F238E27FC236}">
                <a16:creationId xmlns:a16="http://schemas.microsoft.com/office/drawing/2014/main" id="{F394902C-0004-D441-95A7-B660F65760BF}"/>
              </a:ext>
            </a:extLst>
          </p:cNvPr>
          <p:cNvSpPr>
            <a:spLocks noGrp="1"/>
          </p:cNvSpPr>
          <p:nvPr>
            <p:ph type="body" sz="quarter" idx="10"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defRPr>
            </a:lvl1pPr>
          </a:lstStyle>
          <a:p>
            <a:pPr lvl="0"/>
            <a:r>
              <a:rPr lang="en-US" dirty="0"/>
              <a:t>SUPER- TITLE</a:t>
            </a:r>
          </a:p>
        </p:txBody>
      </p:sp>
    </p:spTree>
    <p:extLst>
      <p:ext uri="{BB962C8B-B14F-4D97-AF65-F5344CB8AC3E}">
        <p14:creationId xmlns:p14="http://schemas.microsoft.com/office/powerpoint/2010/main" val="3641159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ondary_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FFE88C5-49FE-574A-AB6D-952EC4D847A8}"/>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Round Same Side Corner Rectangle 7">
            <a:extLst>
              <a:ext uri="{FF2B5EF4-FFF2-40B4-BE49-F238E27FC236}">
                <a16:creationId xmlns:a16="http://schemas.microsoft.com/office/drawing/2014/main" id="{C2709370-9511-A149-AF38-F4FF589A4D5F}"/>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6" name="Content Placeholder 2">
            <a:extLst>
              <a:ext uri="{FF2B5EF4-FFF2-40B4-BE49-F238E27FC236}">
                <a16:creationId xmlns:a16="http://schemas.microsoft.com/office/drawing/2014/main" id="{D166C8DE-6203-084B-9211-AD7612AA885E}"/>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064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483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ondary_Title, Super 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D6B55B-9A9A-0546-8C70-8E9BF68871FB}"/>
              </a:ext>
            </a:extLst>
          </p:cNvPr>
          <p:cNvSpPr>
            <a:spLocks noGrp="1"/>
          </p:cNvSpPr>
          <p:nvPr>
            <p:ph type="title"/>
          </p:nvPr>
        </p:nvSpPr>
        <p:spPr>
          <a:xfrm>
            <a:off x="2227779" y="4760613"/>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1FA0C34C-5072-024C-9F80-DBBFB4977DE3}"/>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9" name="Round Same Side Corner Rectangle 8">
            <a:extLst>
              <a:ext uri="{FF2B5EF4-FFF2-40B4-BE49-F238E27FC236}">
                <a16:creationId xmlns:a16="http://schemas.microsoft.com/office/drawing/2014/main" id="{C73B2069-D4F2-DF4E-82F8-E59DA8C19313}"/>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1" name="Text Placeholder 10">
            <a:extLst>
              <a:ext uri="{FF2B5EF4-FFF2-40B4-BE49-F238E27FC236}">
                <a16:creationId xmlns:a16="http://schemas.microsoft.com/office/drawing/2014/main" id="{F48ED3C6-AEFC-374D-97BC-7F0ADF9561D5}"/>
              </a:ext>
            </a:extLst>
          </p:cNvPr>
          <p:cNvSpPr>
            <a:spLocks noGrp="1"/>
          </p:cNvSpPr>
          <p:nvPr>
            <p:ph type="body" sz="quarter" idx="10" hasCustomPrompt="1"/>
          </p:nvPr>
        </p:nvSpPr>
        <p:spPr>
          <a:xfrm>
            <a:off x="2227779" y="2458853"/>
            <a:ext cx="27948493" cy="2460308"/>
          </a:xfrm>
        </p:spPr>
        <p:txBody>
          <a:bodyPr anchor="ctr" anchorCtr="0">
            <a:noAutofit/>
          </a:bodyPr>
          <a:lstStyle>
            <a:lvl1pPr marL="0" indent="0">
              <a:buNone/>
              <a:defRPr sz="2580" b="1" i="0" spc="141" baseline="0">
                <a:solidFill>
                  <a:schemeClr val="accent1"/>
                </a:solidFill>
                <a:latin typeface="Calibri" panose="020F0502020204030204" pitchFamily="34" charset="0"/>
                <a:ea typeface="Roboto Condensed" panose="02000000000000000000" pitchFamily="2" charset="0"/>
              </a:defRPr>
            </a:lvl1pPr>
          </a:lstStyle>
          <a:p>
            <a:pPr lvl="0"/>
            <a:r>
              <a:rPr lang="en-US" dirty="0"/>
              <a:t>SUPER-TITLE</a:t>
            </a:r>
          </a:p>
        </p:txBody>
      </p:sp>
      <p:sp>
        <p:nvSpPr>
          <p:cNvPr id="12" name="Content Placeholder 2">
            <a:extLst>
              <a:ext uri="{FF2B5EF4-FFF2-40B4-BE49-F238E27FC236}">
                <a16:creationId xmlns:a16="http://schemas.microsoft.com/office/drawing/2014/main" id="{4878787A-3F79-024C-8B5A-7244A402F040}"/>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7635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ey Mess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47AE63-9CF3-294A-8B6D-2A4280EAF177}"/>
              </a:ext>
            </a:extLst>
          </p:cNvPr>
          <p:cNvSpPr>
            <a:spLocks noGrp="1"/>
          </p:cNvSpPr>
          <p:nvPr>
            <p:ph type="body" sz="quarter" idx="10" hasCustomPrompt="1"/>
          </p:nvPr>
        </p:nvSpPr>
        <p:spPr>
          <a:xfrm>
            <a:off x="3974564" y="9361171"/>
            <a:ext cx="24454932" cy="24483060"/>
          </a:xfrm>
        </p:spPr>
        <p:txBody>
          <a:bodyPr anchor="ctr" anchorCtr="0">
            <a:normAutofit/>
          </a:bodyPr>
          <a:lstStyle>
            <a:lvl1pPr marL="0" indent="0" algn="ctr">
              <a:buNone/>
              <a:defRPr sz="6313" b="0" i="0">
                <a:solidFill>
                  <a:schemeClr val="accent5">
                    <a:lumMod val="75000"/>
                  </a:schemeClr>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dirty="0"/>
              <a:t>Key Message</a:t>
            </a:r>
          </a:p>
        </p:txBody>
      </p:sp>
    </p:spTree>
    <p:extLst>
      <p:ext uri="{BB962C8B-B14F-4D97-AF65-F5344CB8AC3E}">
        <p14:creationId xmlns:p14="http://schemas.microsoft.com/office/powerpoint/2010/main" val="286938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2227780" y="2300305"/>
            <a:ext cx="13619828" cy="8226669"/>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2227780" y="11661485"/>
            <a:ext cx="13619828" cy="25783220"/>
          </a:xfrm>
        </p:spPr>
        <p:txBody>
          <a:bodyPr/>
          <a:lstStyle>
            <a:lvl1pPr marL="0" indent="0">
              <a:buNone/>
              <a:defRPr b="0" i="0"/>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17265283" y="2"/>
            <a:ext cx="15138768" cy="43205400"/>
          </a:xfrm>
        </p:spPr>
        <p:txBody>
          <a:bodyPr anchor="ctr" anchorCtr="1"/>
          <a:lstStyle>
            <a:lvl1pPr marL="0" indent="0">
              <a:buNone/>
              <a:defRPr b="0" i="0"/>
            </a:lvl1pPr>
          </a:lstStyle>
          <a:p>
            <a:r>
              <a:rPr lang="en-US" dirty="0"/>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Tree>
    <p:extLst>
      <p:ext uri="{BB962C8B-B14F-4D97-AF65-F5344CB8AC3E}">
        <p14:creationId xmlns:p14="http://schemas.microsoft.com/office/powerpoint/2010/main" val="2467244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11679143" y="8204705"/>
            <a:ext cx="7552860" cy="17115169"/>
          </a:xfrm>
          <a:prstGeom prst="roundRect">
            <a:avLst/>
          </a:prstGeom>
          <a:solidFill>
            <a:schemeClr val="bg2">
              <a:lumMod val="20000"/>
              <a:lumOff val="80000"/>
            </a:schemeClr>
          </a:solidFill>
        </p:spPr>
        <p:txBody>
          <a:bodyPr anchor="ctr">
            <a:normAutofit/>
          </a:bodyPr>
          <a:lstStyle>
            <a:lvl1pPr marL="347597" marR="0" indent="0" algn="ctr" defTabSz="1308598" rtl="0" eaLnBrk="1" fontAlgn="auto" latinLnBrk="0" hangingPunct="1">
              <a:lnSpc>
                <a:spcPct val="100000"/>
              </a:lnSpc>
              <a:spcBef>
                <a:spcPts val="1436"/>
              </a:spcBef>
              <a:spcAft>
                <a:spcPts val="0"/>
              </a:spcAft>
              <a:buClrTx/>
              <a:buSzTx/>
              <a:buFont typeface="Arial" panose="020B0604020202020204" pitchFamily="34" charset="0"/>
              <a:buNone/>
              <a:tabLst/>
              <a:defRPr sz="2004" b="0" i="0">
                <a:solidFill>
                  <a:schemeClr val="tx1"/>
                </a:solidFill>
                <a:latin typeface="Calibri" panose="020F0502020204030204" pitchFamily="34" charset="0"/>
              </a:defRPr>
            </a:lvl1pPr>
          </a:lstStyle>
          <a:p>
            <a:r>
              <a:rPr lang="en-US" dirty="0"/>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2227781" y="2300300"/>
            <a:ext cx="8759221" cy="85713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2227781" y="11661472"/>
            <a:ext cx="8759221" cy="26863344"/>
          </a:xfrm>
        </p:spPr>
        <p:txBody>
          <a:bodyPr>
            <a:normAutofit/>
          </a:bodyPr>
          <a:lstStyle>
            <a:lvl1pPr marL="0" indent="0">
              <a:buNone/>
              <a:defRPr sz="3147" b="0" i="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p:nvSpPr>
        <p:spPr>
          <a:xfrm>
            <a:off x="15010240" y="-21162"/>
            <a:ext cx="12349922" cy="34572721"/>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p:nvSpPr>
        <p:spPr>
          <a:xfrm>
            <a:off x="26529062" y="31309878"/>
            <a:ext cx="2538317" cy="60118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23221745" y="4125593"/>
            <a:ext cx="7552860" cy="17854726"/>
          </a:xfrm>
          <a:prstGeom prst="roundRect">
            <a:avLst/>
          </a:prstGeom>
          <a:solidFill>
            <a:schemeClr val="bg2">
              <a:lumMod val="20000"/>
              <a:lumOff val="80000"/>
            </a:schemeClr>
          </a:solidFill>
        </p:spPr>
        <p:txBody>
          <a:bodyPr anchor="ctr">
            <a:normAutofit/>
          </a:bodyPr>
          <a:lstStyle>
            <a:lvl1pPr marL="347597" indent="0" algn="ctr">
              <a:buNone/>
              <a:defRPr sz="2004" b="0" i="0">
                <a:solidFill>
                  <a:schemeClr val="tx1"/>
                </a:solidFill>
                <a:latin typeface="Calibri" panose="020F0502020204030204" pitchFamily="34" charset="0"/>
              </a:defRPr>
            </a:lvl1pPr>
          </a:lstStyle>
          <a:p>
            <a:r>
              <a:rPr lang="en-US" dirty="0"/>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17640634" y="18671014"/>
            <a:ext cx="7552860" cy="20545330"/>
          </a:xfrm>
          <a:prstGeom prst="roundRect">
            <a:avLst/>
          </a:prstGeom>
          <a:solidFill>
            <a:schemeClr val="bg2">
              <a:lumMod val="20000"/>
              <a:lumOff val="80000"/>
            </a:schemeClr>
          </a:solidFill>
        </p:spPr>
        <p:txBody>
          <a:bodyPr anchor="ctr">
            <a:normAutofit/>
          </a:bodyPr>
          <a:lstStyle>
            <a:lvl1pPr marL="347597" indent="0" algn="ctr">
              <a:buNone/>
              <a:defRPr sz="2004" b="0" i="0">
                <a:solidFill>
                  <a:schemeClr val="tx1"/>
                </a:solidFill>
                <a:latin typeface="Calibri" panose="020F0502020204030204" pitchFamily="34" charset="0"/>
              </a:defRPr>
            </a:lvl1pPr>
          </a:lstStyle>
          <a:p>
            <a:r>
              <a:rPr lang="en-US" dirty="0"/>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Tree>
    <p:extLst>
      <p:ext uri="{BB962C8B-B14F-4D97-AF65-F5344CB8AC3E}">
        <p14:creationId xmlns:p14="http://schemas.microsoft.com/office/powerpoint/2010/main" val="2362611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Four Call Ou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2AA89D-00C4-7B42-9644-9DC6F087CAFE}"/>
              </a:ext>
            </a:extLst>
          </p:cNvPr>
          <p:cNvSpPr/>
          <p:nvPr/>
        </p:nvSpPr>
        <p:spPr>
          <a:xfrm>
            <a:off x="7" y="19881528"/>
            <a:ext cx="32404050" cy="23323895"/>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2227779" y="2300305"/>
            <a:ext cx="27948493" cy="8226669"/>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2227784" y="15974272"/>
            <a:ext cx="4860607" cy="1152144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2227784" y="29193658"/>
            <a:ext cx="4860607" cy="2350290"/>
          </a:xfrm>
        </p:spPr>
        <p:txBody>
          <a:bodyPr>
            <a:noAutofit/>
          </a:bodyPr>
          <a:lstStyle>
            <a:lvl1pPr marL="0" indent="0" algn="ctr">
              <a:buNone/>
              <a:defRPr sz="2004" b="0" i="0"/>
            </a:lvl1pPr>
          </a:lstStyle>
          <a:p>
            <a:pPr lvl="0"/>
            <a:r>
              <a:rPr lang="en-US" dirty="0"/>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2227784" y="32025202"/>
            <a:ext cx="4860607" cy="6054142"/>
          </a:xfrm>
        </p:spPr>
        <p:txBody>
          <a:bodyPr>
            <a:noAutofit/>
          </a:bodyPr>
          <a:lstStyle>
            <a:lvl1pPr marL="0" indent="0" algn="ctr">
              <a:buNone/>
              <a:defRPr sz="2004" b="0" i="0"/>
            </a:lvl1pPr>
          </a:lstStyle>
          <a:p>
            <a:pPr lvl="0"/>
            <a:r>
              <a:rPr lang="en-US" dirty="0"/>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9889419" y="29193658"/>
            <a:ext cx="4860607" cy="2350290"/>
          </a:xfrm>
        </p:spPr>
        <p:txBody>
          <a:bodyPr>
            <a:noAutofit/>
          </a:bodyPr>
          <a:lstStyle>
            <a:lvl1pPr marL="0" indent="0" algn="ctr">
              <a:buNone/>
              <a:defRPr sz="2004" b="0" i="0"/>
            </a:lvl1pPr>
          </a:lstStyle>
          <a:p>
            <a:pPr lvl="0"/>
            <a:r>
              <a:rPr lang="en-US" dirty="0"/>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9889419" y="32025202"/>
            <a:ext cx="4860607" cy="6054142"/>
          </a:xfrm>
        </p:spPr>
        <p:txBody>
          <a:bodyPr>
            <a:noAutofit/>
          </a:bodyPr>
          <a:lstStyle>
            <a:lvl1pPr marL="0" indent="0" algn="ctr">
              <a:buNone/>
              <a:defRPr sz="2004" b="0" i="0"/>
            </a:lvl1pPr>
          </a:lstStyle>
          <a:p>
            <a:pPr lvl="0"/>
            <a:r>
              <a:rPr lang="en-US" dirty="0"/>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17509861" y="29193658"/>
            <a:ext cx="4860607" cy="2350290"/>
          </a:xfrm>
        </p:spPr>
        <p:txBody>
          <a:bodyPr>
            <a:noAutofit/>
          </a:bodyPr>
          <a:lstStyle>
            <a:lvl1pPr marL="0" indent="0" algn="ctr">
              <a:buNone/>
              <a:defRPr sz="2004" b="0" i="0"/>
            </a:lvl1pPr>
          </a:lstStyle>
          <a:p>
            <a:pPr lvl="0"/>
            <a:r>
              <a:rPr lang="en-US" dirty="0"/>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17509861" y="32025202"/>
            <a:ext cx="4860607" cy="6054142"/>
          </a:xfrm>
        </p:spPr>
        <p:txBody>
          <a:bodyPr>
            <a:noAutofit/>
          </a:bodyPr>
          <a:lstStyle>
            <a:lvl1pPr marL="0" indent="0" algn="ctr">
              <a:buNone/>
              <a:defRPr sz="2004" b="0" i="0"/>
            </a:lvl1pPr>
          </a:lstStyle>
          <a:p>
            <a:pPr lvl="0"/>
            <a:r>
              <a:rPr lang="en-US" dirty="0"/>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25295075" y="29193658"/>
            <a:ext cx="4860607" cy="2350290"/>
          </a:xfrm>
        </p:spPr>
        <p:txBody>
          <a:bodyPr>
            <a:noAutofit/>
          </a:bodyPr>
          <a:lstStyle>
            <a:lvl1pPr marL="0" indent="0" algn="ctr">
              <a:buNone/>
              <a:defRPr sz="2004" b="0" i="0"/>
            </a:lvl1pPr>
          </a:lstStyle>
          <a:p>
            <a:pPr lvl="0"/>
            <a:r>
              <a:rPr lang="en-US" dirty="0"/>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25295075" y="32025202"/>
            <a:ext cx="4860607" cy="6054142"/>
          </a:xfrm>
        </p:spPr>
        <p:txBody>
          <a:bodyPr>
            <a:noAutofit/>
          </a:bodyPr>
          <a:lstStyle>
            <a:lvl1pPr marL="0" indent="0" algn="ctr">
              <a:buNone/>
              <a:defRPr sz="2004" b="0" i="0"/>
            </a:lvl1pPr>
          </a:lstStyle>
          <a:p>
            <a:pPr lvl="0"/>
            <a:r>
              <a:rPr lang="en-US" dirty="0"/>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9858936" y="15974272"/>
            <a:ext cx="4860607" cy="1152144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17490087" y="15974272"/>
            <a:ext cx="4860607" cy="1152144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25315670" y="15974272"/>
            <a:ext cx="4860607" cy="1152144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31" name="Slide Number Placeholder 5">
            <a:extLst>
              <a:ext uri="{FF2B5EF4-FFF2-40B4-BE49-F238E27FC236}">
                <a16:creationId xmlns:a16="http://schemas.microsoft.com/office/drawing/2014/main" id="{296FBA24-5AB3-C24A-8135-77D4927651CE}"/>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25" name="Round Same Side Corner Rectangle 24">
            <a:extLst>
              <a:ext uri="{FF2B5EF4-FFF2-40B4-BE49-F238E27FC236}">
                <a16:creationId xmlns:a16="http://schemas.microsoft.com/office/drawing/2014/main" id="{EF0FAFFE-E0A0-4A42-82F7-4D6E3279A104}"/>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Tree>
    <p:extLst>
      <p:ext uri="{BB962C8B-B14F-4D97-AF65-F5344CB8AC3E}">
        <p14:creationId xmlns:p14="http://schemas.microsoft.com/office/powerpoint/2010/main" val="2117650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p:nvSpPr>
        <p:spPr>
          <a:xfrm>
            <a:off x="7" y="15265908"/>
            <a:ext cx="32404050" cy="27939492"/>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2227779" y="2300305"/>
            <a:ext cx="27948493" cy="8226669"/>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2227776" y="10609847"/>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2227782" y="19732352"/>
            <a:ext cx="3645442" cy="1595642"/>
          </a:xfrm>
        </p:spPr>
        <p:txBody>
          <a:bodyPr anchor="ctr" anchorCtr="0">
            <a:noAutofit/>
          </a:bodyPr>
          <a:lstStyle>
            <a:lvl1pPr marL="0" indent="0" algn="ctr">
              <a:buNone/>
              <a:defRPr sz="2004" b="0" i="0"/>
            </a:lvl1pPr>
          </a:lstStyle>
          <a:p>
            <a:pPr lvl="0"/>
            <a:r>
              <a:rPr lang="en-US" dirty="0"/>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2227783" y="22007558"/>
            <a:ext cx="3645453" cy="4110240"/>
          </a:xfrm>
        </p:spPr>
        <p:txBody>
          <a:bodyPr>
            <a:noAutofit/>
          </a:bodyPr>
          <a:lstStyle>
            <a:lvl1pPr marL="0" indent="0" algn="ctr">
              <a:buNone/>
              <a:defRPr sz="2004" b="0" i="0"/>
            </a:lvl1pPr>
          </a:lstStyle>
          <a:p>
            <a:pPr lvl="0"/>
            <a:r>
              <a:rPr lang="en-US" dirty="0"/>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10211327" y="19732352"/>
            <a:ext cx="3645442" cy="1595642"/>
          </a:xfrm>
        </p:spPr>
        <p:txBody>
          <a:bodyPr anchor="ctr" anchorCtr="0">
            <a:noAutofit/>
          </a:bodyPr>
          <a:lstStyle>
            <a:lvl1pPr marL="0" indent="0" algn="ctr">
              <a:buNone/>
              <a:defRPr sz="2004" b="0" i="0"/>
            </a:lvl1pPr>
          </a:lstStyle>
          <a:p>
            <a:pPr lvl="0"/>
            <a:r>
              <a:rPr lang="en-US" dirty="0"/>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10211327" y="22055981"/>
            <a:ext cx="3645453" cy="4110240"/>
          </a:xfrm>
        </p:spPr>
        <p:txBody>
          <a:bodyPr>
            <a:noAutofit/>
          </a:bodyPr>
          <a:lstStyle>
            <a:lvl1pPr marL="0" indent="0" algn="ctr">
              <a:buNone/>
              <a:defRPr sz="2004" b="0" i="0"/>
            </a:lvl1pPr>
          </a:lstStyle>
          <a:p>
            <a:pPr lvl="0"/>
            <a:r>
              <a:rPr lang="en-US" dirty="0"/>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18536960" y="19732352"/>
            <a:ext cx="3645442" cy="1595642"/>
          </a:xfrm>
        </p:spPr>
        <p:txBody>
          <a:bodyPr anchor="ctr" anchorCtr="0">
            <a:noAutofit/>
          </a:bodyPr>
          <a:lstStyle>
            <a:lvl1pPr marL="0" indent="0" algn="ctr">
              <a:buNone/>
              <a:defRPr sz="2004" b="0" i="0"/>
            </a:lvl1pPr>
          </a:lstStyle>
          <a:p>
            <a:pPr lvl="0"/>
            <a:r>
              <a:rPr lang="en-US" dirty="0"/>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18536960" y="22055981"/>
            <a:ext cx="3645453" cy="4110240"/>
          </a:xfrm>
        </p:spPr>
        <p:txBody>
          <a:bodyPr>
            <a:noAutofit/>
          </a:bodyPr>
          <a:lstStyle>
            <a:lvl1pPr marL="0" indent="0" algn="ctr">
              <a:buNone/>
              <a:defRPr sz="2004" b="0" i="0"/>
            </a:lvl1pPr>
          </a:lstStyle>
          <a:p>
            <a:pPr lvl="0"/>
            <a:r>
              <a:rPr lang="en-US" dirty="0"/>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26530826" y="19732352"/>
            <a:ext cx="3645440" cy="1595642"/>
          </a:xfrm>
        </p:spPr>
        <p:txBody>
          <a:bodyPr anchor="ctr" anchorCtr="0">
            <a:noAutofit/>
          </a:bodyPr>
          <a:lstStyle>
            <a:lvl1pPr marL="0" indent="0" algn="ctr">
              <a:buNone/>
              <a:defRPr sz="2004" b="0" i="0"/>
            </a:lvl1pPr>
          </a:lstStyle>
          <a:p>
            <a:pPr lvl="0"/>
            <a:r>
              <a:rPr lang="en-US" dirty="0"/>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26530820" y="22055981"/>
            <a:ext cx="3645453" cy="4110240"/>
          </a:xfrm>
        </p:spPr>
        <p:txBody>
          <a:bodyPr>
            <a:noAutofit/>
          </a:bodyPr>
          <a:lstStyle>
            <a:lvl1pPr marL="0" indent="0" algn="ctr">
              <a:buNone/>
              <a:defRPr sz="2004" b="0" i="0"/>
            </a:lvl1pPr>
          </a:lstStyle>
          <a:p>
            <a:pPr lvl="0"/>
            <a:r>
              <a:rPr lang="en-US" dirty="0"/>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10211325" y="10609847"/>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18536959" y="10609847"/>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26530818" y="10199765"/>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6214397" y="24872996"/>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6214402" y="34302779"/>
            <a:ext cx="3645442" cy="1595642"/>
          </a:xfrm>
        </p:spPr>
        <p:txBody>
          <a:bodyPr anchor="ctr" anchorCtr="0">
            <a:noAutofit/>
          </a:bodyPr>
          <a:lstStyle>
            <a:lvl1pPr marL="0" indent="0" algn="ctr">
              <a:buNone/>
              <a:defRPr sz="2004" b="0" i="0"/>
            </a:lvl1pPr>
          </a:lstStyle>
          <a:p>
            <a:pPr lvl="0"/>
            <a:r>
              <a:rPr lang="en-US" dirty="0"/>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6214399" y="36577993"/>
            <a:ext cx="3645453" cy="4110240"/>
          </a:xfrm>
        </p:spPr>
        <p:txBody>
          <a:bodyPr>
            <a:noAutofit/>
          </a:bodyPr>
          <a:lstStyle>
            <a:lvl1pPr marL="0" indent="0" algn="ctr">
              <a:buNone/>
              <a:defRPr sz="2004" b="0" i="0"/>
            </a:lvl1pPr>
          </a:lstStyle>
          <a:p>
            <a:pPr lvl="0"/>
            <a:r>
              <a:rPr lang="en-US" dirty="0"/>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14374144" y="34302779"/>
            <a:ext cx="3645442" cy="1595642"/>
          </a:xfrm>
        </p:spPr>
        <p:txBody>
          <a:bodyPr anchor="ctr" anchorCtr="0">
            <a:noAutofit/>
          </a:bodyPr>
          <a:lstStyle>
            <a:lvl1pPr marL="0" indent="0" algn="ctr">
              <a:buNone/>
              <a:defRPr sz="2004" b="0" i="0"/>
            </a:lvl1pPr>
          </a:lstStyle>
          <a:p>
            <a:pPr lvl="0"/>
            <a:r>
              <a:rPr lang="en-US" dirty="0"/>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14374143" y="36626406"/>
            <a:ext cx="3645453" cy="4110240"/>
          </a:xfrm>
        </p:spPr>
        <p:txBody>
          <a:bodyPr>
            <a:noAutofit/>
          </a:bodyPr>
          <a:lstStyle>
            <a:lvl1pPr marL="0" indent="0" algn="ctr">
              <a:buNone/>
              <a:defRPr sz="2004" b="0" i="0"/>
            </a:lvl1pPr>
          </a:lstStyle>
          <a:p>
            <a:pPr lvl="0"/>
            <a:r>
              <a:rPr lang="en-US" dirty="0"/>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22544204" y="34302779"/>
            <a:ext cx="3645442" cy="1595642"/>
          </a:xfrm>
        </p:spPr>
        <p:txBody>
          <a:bodyPr anchor="ctr" anchorCtr="0">
            <a:noAutofit/>
          </a:bodyPr>
          <a:lstStyle>
            <a:lvl1pPr marL="0" indent="0" algn="ctr">
              <a:buNone/>
              <a:defRPr sz="2004" b="0" i="0"/>
            </a:lvl1pPr>
          </a:lstStyle>
          <a:p>
            <a:pPr lvl="0"/>
            <a:r>
              <a:rPr lang="en-US" dirty="0"/>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22544203" y="36626406"/>
            <a:ext cx="3645453" cy="4110240"/>
          </a:xfrm>
        </p:spPr>
        <p:txBody>
          <a:bodyPr>
            <a:noAutofit/>
          </a:bodyPr>
          <a:lstStyle>
            <a:lvl1pPr marL="0" indent="0" algn="ctr">
              <a:buNone/>
              <a:defRPr sz="2004" b="0" i="0"/>
            </a:lvl1pPr>
          </a:lstStyle>
          <a:p>
            <a:pPr lvl="0"/>
            <a:r>
              <a:rPr lang="en-US" dirty="0"/>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14374141" y="24872996"/>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22544199" y="24872996"/>
            <a:ext cx="3645456" cy="8641080"/>
          </a:xfrm>
          <a:prstGeom prst="ellipse">
            <a:avLst/>
          </a:prstGeom>
          <a:solidFill>
            <a:schemeClr val="bg2">
              <a:lumMod val="20000"/>
              <a:lumOff val="80000"/>
            </a:schemeClr>
          </a:solidFill>
        </p:spPr>
        <p:txBody>
          <a:bodyPr anchor="ctr" anchorCtr="1">
            <a:normAutofit/>
          </a:bodyPr>
          <a:lstStyle>
            <a:lvl1pPr marL="0" indent="0" algn="ctr">
              <a:buNone/>
              <a:defRPr sz="1720" b="0" i="0">
                <a:solidFill>
                  <a:schemeClr val="tx1"/>
                </a:solidFill>
              </a:defRPr>
            </a:lvl1pPr>
          </a:lstStyle>
          <a:p>
            <a:r>
              <a:rPr lang="en-US" dirty="0"/>
              <a:t>CLICK ICON TO ADD PICTURE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22885365" y="40045024"/>
            <a:ext cx="7290911"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37" name="Round Same Side Corner Rectangle 36">
            <a:extLst>
              <a:ext uri="{FF2B5EF4-FFF2-40B4-BE49-F238E27FC236}">
                <a16:creationId xmlns:a16="http://schemas.microsoft.com/office/drawing/2014/main" id="{FD42BDC7-2B08-EF43-A9FC-ADF6581374FD}"/>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Tree>
    <p:extLst>
      <p:ext uri="{BB962C8B-B14F-4D97-AF65-F5344CB8AC3E}">
        <p14:creationId xmlns:p14="http://schemas.microsoft.com/office/powerpoint/2010/main" val="2996972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p:nvSpPr>
        <p:spPr>
          <a:xfrm>
            <a:off x="7" y="33"/>
            <a:ext cx="32404050" cy="15768696"/>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p:nvSpPr>
        <p:spPr>
          <a:xfrm>
            <a:off x="2227786" y="4023408"/>
            <a:ext cx="1911374" cy="45269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p:nvSpPr>
        <p:spPr>
          <a:xfrm>
            <a:off x="12025996" y="4023408"/>
            <a:ext cx="1911374" cy="45269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p:nvSpPr>
        <p:spPr>
          <a:xfrm>
            <a:off x="21824209" y="4023408"/>
            <a:ext cx="1911374" cy="45269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4" name="Picture Placeholder 3">
            <a:extLst>
              <a:ext uri="{FF2B5EF4-FFF2-40B4-BE49-F238E27FC236}">
                <a16:creationId xmlns:a16="http://schemas.microsoft.com/office/drawing/2014/main" id="{66D4F2D1-1736-FE43-96D5-725CE7F25D1B}"/>
              </a:ext>
            </a:extLst>
          </p:cNvPr>
          <p:cNvSpPr>
            <a:spLocks noGrp="1" noChangeAspect="1"/>
          </p:cNvSpPr>
          <p:nvPr>
            <p:ph type="pic" sz="quarter" idx="10" hasCustomPrompt="1"/>
          </p:nvPr>
        </p:nvSpPr>
        <p:spPr>
          <a:xfrm>
            <a:off x="2892896" y="6180773"/>
            <a:ext cx="7290909" cy="17282160"/>
          </a:xfrm>
          <a:solidFill>
            <a:schemeClr val="bg2">
              <a:lumMod val="20000"/>
              <a:lumOff val="80000"/>
            </a:schemeClr>
          </a:solidFill>
        </p:spPr>
        <p:txBody>
          <a:bodyPr anchor="ctr" anchorCtr="1">
            <a:normAutofit/>
          </a:bodyPr>
          <a:lstStyle>
            <a:lvl1pPr marL="0" marR="0" indent="0" algn="ctr" defTabSz="1308598" rtl="0" eaLnBrk="1" fontAlgn="auto" latinLnBrk="0" hangingPunct="1">
              <a:lnSpc>
                <a:spcPct val="100000"/>
              </a:lnSpc>
              <a:spcBef>
                <a:spcPts val="1436"/>
              </a:spcBef>
              <a:spcAft>
                <a:spcPts val="0"/>
              </a:spcAft>
              <a:buClrTx/>
              <a:buSzTx/>
              <a:buFont typeface="Arial" panose="020B0604020202020204" pitchFamily="34" charset="0"/>
              <a:buNone/>
              <a:tabLst/>
              <a:defRPr sz="2296" b="0" i="0">
                <a:solidFill>
                  <a:schemeClr val="tx1"/>
                </a:solidFill>
              </a:defRPr>
            </a:lvl1pPr>
          </a:lstStyle>
          <a:p>
            <a:r>
              <a:rPr lang="en-US" dirty="0"/>
              <a:t>CLICK ICON TO ADD PICTURE</a:t>
            </a:r>
          </a:p>
        </p:txBody>
      </p:sp>
      <p:sp>
        <p:nvSpPr>
          <p:cNvPr id="43" name="Picture Placeholder 3">
            <a:extLst>
              <a:ext uri="{FF2B5EF4-FFF2-40B4-BE49-F238E27FC236}">
                <a16:creationId xmlns:a16="http://schemas.microsoft.com/office/drawing/2014/main" id="{86FADA8A-A4F7-3646-9CE9-B9826765E27B}"/>
              </a:ext>
            </a:extLst>
          </p:cNvPr>
          <p:cNvSpPr>
            <a:spLocks noGrp="1" noChangeAspect="1"/>
          </p:cNvSpPr>
          <p:nvPr>
            <p:ph type="pic" sz="quarter" idx="11" hasCustomPrompt="1"/>
          </p:nvPr>
        </p:nvSpPr>
        <p:spPr>
          <a:xfrm>
            <a:off x="12556579" y="6180773"/>
            <a:ext cx="7290909" cy="17282160"/>
          </a:xfrm>
          <a:solidFill>
            <a:schemeClr val="bg2">
              <a:lumMod val="20000"/>
              <a:lumOff val="80000"/>
            </a:schemeClr>
          </a:solidFill>
        </p:spPr>
        <p:txBody>
          <a:bodyPr anchor="ctr" anchorCtr="1">
            <a:normAutofit/>
          </a:bodyPr>
          <a:lstStyle>
            <a:lvl1pPr marL="0" indent="0" algn="ctr">
              <a:buNone/>
              <a:defRPr sz="2296" b="0" i="0">
                <a:solidFill>
                  <a:schemeClr val="tx1"/>
                </a:solidFill>
              </a:defRPr>
            </a:lvl1pPr>
          </a:lstStyle>
          <a:p>
            <a:r>
              <a:rPr lang="en-US" dirty="0"/>
              <a:t>CLICK ICON TO ADD PICTURE</a:t>
            </a:r>
          </a:p>
        </p:txBody>
      </p:sp>
      <p:sp>
        <p:nvSpPr>
          <p:cNvPr id="44" name="Picture Placeholder 3">
            <a:extLst>
              <a:ext uri="{FF2B5EF4-FFF2-40B4-BE49-F238E27FC236}">
                <a16:creationId xmlns:a16="http://schemas.microsoft.com/office/drawing/2014/main" id="{BAC732DC-A73E-B248-94E1-4888FF909B46}"/>
              </a:ext>
            </a:extLst>
          </p:cNvPr>
          <p:cNvSpPr>
            <a:spLocks noGrp="1" noChangeAspect="1"/>
          </p:cNvSpPr>
          <p:nvPr>
            <p:ph type="pic" sz="quarter" idx="12" hasCustomPrompt="1"/>
          </p:nvPr>
        </p:nvSpPr>
        <p:spPr>
          <a:xfrm>
            <a:off x="22535169" y="6180773"/>
            <a:ext cx="7290909" cy="17282160"/>
          </a:xfrm>
          <a:solidFill>
            <a:schemeClr val="bg2">
              <a:lumMod val="20000"/>
              <a:lumOff val="80000"/>
            </a:schemeClr>
          </a:solidFill>
        </p:spPr>
        <p:txBody>
          <a:bodyPr anchor="ctr" anchorCtr="1">
            <a:normAutofit/>
          </a:bodyPr>
          <a:lstStyle>
            <a:lvl1pPr marL="0" indent="0" algn="ctr">
              <a:buNone/>
              <a:defRPr sz="2296" b="0" i="0">
                <a:solidFill>
                  <a:schemeClr val="tx1"/>
                </a:solidFill>
              </a:defRPr>
            </a:lvl1pPr>
          </a:lstStyle>
          <a:p>
            <a:r>
              <a:rPr lang="en-US" dirty="0"/>
              <a:t>CLICK ICON TO ADD PICTURE</a:t>
            </a: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2894430" y="26913375"/>
            <a:ext cx="12835041" cy="13991745"/>
          </a:xfrm>
        </p:spPr>
        <p:txBody>
          <a:bodyPr>
            <a:normAutofit/>
          </a:bodyPr>
          <a:lstStyle>
            <a:lvl1pPr marL="0" indent="0">
              <a:buNone/>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16674600" y="26913375"/>
            <a:ext cx="13150639" cy="13991745"/>
          </a:xfrm>
        </p:spPr>
        <p:txBody>
          <a:bodyPr>
            <a:normAutofit/>
          </a:bodyPr>
          <a:lstStyle>
            <a:lvl1pPr marL="0" indent="0">
              <a:buNone/>
              <a:defRPr sz="3147" b="0" i="0"/>
            </a:lvl1pPr>
          </a:lstStyle>
          <a:p>
            <a:pPr lvl="0"/>
            <a:r>
              <a:rPr lang="en-US" dirty="0"/>
              <a:t>22 to edit Master text style</a:t>
            </a:r>
          </a:p>
        </p:txBody>
      </p:sp>
      <p:sp>
        <p:nvSpPr>
          <p:cNvPr id="12" name="Round Same Side Corner Rectangle 11">
            <a:extLst>
              <a:ext uri="{FF2B5EF4-FFF2-40B4-BE49-F238E27FC236}">
                <a16:creationId xmlns:a16="http://schemas.microsoft.com/office/drawing/2014/main" id="{369EDB9C-CA72-174B-BACF-D6F206236572}"/>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Tree>
    <p:extLst>
      <p:ext uri="{BB962C8B-B14F-4D97-AF65-F5344CB8AC3E}">
        <p14:creationId xmlns:p14="http://schemas.microsoft.com/office/powerpoint/2010/main" val="703732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Message with Descriptor Photo">
    <p:bg>
      <p:bgPr>
        <a:gradFill>
          <a:gsLst>
            <a:gs pos="100000">
              <a:schemeClr val="accent5"/>
            </a:gs>
            <a:gs pos="0">
              <a:schemeClr val="accent5">
                <a:lumMod val="50000"/>
              </a:schemeClr>
            </a:gs>
          </a:gsLst>
          <a:lin ang="0" scaled="0"/>
        </a:gra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8DA03F0-396A-EC43-9411-EBE37AFE2C9F}"/>
              </a:ext>
            </a:extLst>
          </p:cNvPr>
          <p:cNvSpPr>
            <a:spLocks noGrp="1"/>
          </p:cNvSpPr>
          <p:nvPr>
            <p:ph type="pic" sz="quarter" idx="16" hasCustomPrompt="1"/>
          </p:nvPr>
        </p:nvSpPr>
        <p:spPr>
          <a:xfrm>
            <a:off x="3" y="2"/>
            <a:ext cx="14574785" cy="43205400"/>
          </a:xfrm>
          <a:solidFill>
            <a:schemeClr val="bg2">
              <a:lumMod val="20000"/>
              <a:lumOff val="80000"/>
            </a:schemeClr>
          </a:solidFill>
        </p:spPr>
        <p:txBody>
          <a:bodyPr anchor="ctr">
            <a:normAutofit/>
          </a:bodyPr>
          <a:lstStyle>
            <a:lvl1pPr algn="ctr">
              <a:defRPr sz="2004" b="0" i="0">
                <a:latin typeface="Calibri" panose="020F0502020204030204" pitchFamily="34" charset="0"/>
              </a:defRPr>
            </a:lvl1pPr>
          </a:lstStyle>
          <a:p>
            <a:r>
              <a:rPr lang="en-US" dirty="0"/>
              <a:t>INSERT PHOTO HERE</a:t>
            </a:r>
          </a:p>
        </p:txBody>
      </p:sp>
      <p:sp>
        <p:nvSpPr>
          <p:cNvPr id="14" name="Rounded Rectangle 13">
            <a:extLst>
              <a:ext uri="{FF2B5EF4-FFF2-40B4-BE49-F238E27FC236}">
                <a16:creationId xmlns:a16="http://schemas.microsoft.com/office/drawing/2014/main" id="{D6176AAF-352E-5744-B304-285B50DD18D0}"/>
              </a:ext>
            </a:extLst>
          </p:cNvPr>
          <p:cNvSpPr/>
          <p:nvPr/>
        </p:nvSpPr>
        <p:spPr>
          <a:xfrm>
            <a:off x="1622064" y="12670878"/>
            <a:ext cx="29143047" cy="17863704"/>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5" name="Rounded Rectangle 14">
            <a:extLst>
              <a:ext uri="{FF2B5EF4-FFF2-40B4-BE49-F238E27FC236}">
                <a16:creationId xmlns:a16="http://schemas.microsoft.com/office/drawing/2014/main" id="{AB5D734B-CA7B-A944-96E1-F1B39A52FEF4}"/>
              </a:ext>
            </a:extLst>
          </p:cNvPr>
          <p:cNvSpPr/>
          <p:nvPr/>
        </p:nvSpPr>
        <p:spPr>
          <a:xfrm>
            <a:off x="655035" y="1461480"/>
            <a:ext cx="1979343" cy="46879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5" name="Text Placeholder 4">
            <a:extLst>
              <a:ext uri="{FF2B5EF4-FFF2-40B4-BE49-F238E27FC236}">
                <a16:creationId xmlns:a16="http://schemas.microsoft.com/office/drawing/2014/main" id="{9AE03339-EDFB-C24E-AF58-ABBC1720AC17}"/>
              </a:ext>
            </a:extLst>
          </p:cNvPr>
          <p:cNvSpPr>
            <a:spLocks noGrp="1"/>
          </p:cNvSpPr>
          <p:nvPr>
            <p:ph type="body" sz="quarter" idx="17" hasCustomPrompt="1"/>
          </p:nvPr>
        </p:nvSpPr>
        <p:spPr>
          <a:xfrm>
            <a:off x="2236691" y="14061776"/>
            <a:ext cx="14687306" cy="15081888"/>
          </a:xfrm>
          <a:prstGeom prst="roundRect">
            <a:avLst>
              <a:gd name="adj" fmla="val 9028"/>
            </a:avLst>
          </a:prstGeom>
          <a:solidFill>
            <a:schemeClr val="accent5">
              <a:lumMod val="20000"/>
              <a:lumOff val="80000"/>
            </a:schemeClr>
          </a:solidFill>
        </p:spPr>
        <p:txBody>
          <a:bodyPr lIns="228600" anchor="ctr" anchorCtr="0">
            <a:normAutofit/>
          </a:bodyPr>
          <a:lstStyle>
            <a:lvl1pPr marL="0" indent="0">
              <a:buNone/>
              <a:defRPr sz="4584"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dirty="0"/>
              <a:t>Key Message Text</a:t>
            </a:r>
          </a:p>
        </p:txBody>
      </p:sp>
      <p:sp>
        <p:nvSpPr>
          <p:cNvPr id="8" name="Text Placeholder 7">
            <a:extLst>
              <a:ext uri="{FF2B5EF4-FFF2-40B4-BE49-F238E27FC236}">
                <a16:creationId xmlns:a16="http://schemas.microsoft.com/office/drawing/2014/main" id="{443AEA1A-E929-7040-BFF0-0298469CEE91}"/>
              </a:ext>
            </a:extLst>
          </p:cNvPr>
          <p:cNvSpPr>
            <a:spLocks noGrp="1"/>
          </p:cNvSpPr>
          <p:nvPr>
            <p:ph type="body" sz="quarter" idx="18" hasCustomPrompt="1"/>
          </p:nvPr>
        </p:nvSpPr>
        <p:spPr>
          <a:xfrm>
            <a:off x="18248377" y="14451810"/>
            <a:ext cx="11577697" cy="14881860"/>
          </a:xfrm>
        </p:spPr>
        <p:txBody>
          <a:bodyPr anchor="ctr" anchorCtr="0">
            <a:normAutofit/>
          </a:bodyPr>
          <a:lstStyle>
            <a:lvl1pPr marL="0" indent="0">
              <a:buNone/>
              <a:defRPr sz="2580" b="0" i="0">
                <a:solidFill>
                  <a:schemeClr val="bg1"/>
                </a:solidFill>
              </a:defRPr>
            </a:lvl1pPr>
          </a:lstStyle>
          <a:p>
            <a:pPr lvl="0"/>
            <a:r>
              <a:rPr lang="en-US" dirty="0"/>
              <a:t>Descriptor text here</a:t>
            </a:r>
          </a:p>
        </p:txBody>
      </p:sp>
    </p:spTree>
    <p:extLst>
      <p:ext uri="{BB962C8B-B14F-4D97-AF65-F5344CB8AC3E}">
        <p14:creationId xmlns:p14="http://schemas.microsoft.com/office/powerpoint/2010/main" val="1759503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980E10-0755-FC47-BD08-5BA7E42635B9}"/>
              </a:ext>
            </a:extLst>
          </p:cNvPr>
          <p:cNvSpPr/>
          <p:nvPr/>
        </p:nvSpPr>
        <p:spPr>
          <a:xfrm>
            <a:off x="7" y="9"/>
            <a:ext cx="32404050" cy="2880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cxnSp>
        <p:nvCxnSpPr>
          <p:cNvPr id="9" name="Straight Connector 8">
            <a:extLst>
              <a:ext uri="{FF2B5EF4-FFF2-40B4-BE49-F238E27FC236}">
                <a16:creationId xmlns:a16="http://schemas.microsoft.com/office/drawing/2014/main" id="{12B1BB7C-2ABB-3B4B-8989-9AF2730CE7E1}"/>
              </a:ext>
            </a:extLst>
          </p:cNvPr>
          <p:cNvCxnSpPr/>
          <p:nvPr/>
        </p:nvCxnSpPr>
        <p:spPr>
          <a:xfrm>
            <a:off x="2299718" y="38710233"/>
            <a:ext cx="10829854" cy="0"/>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03AE6F2-C947-9247-AD9A-B7F513978152}"/>
              </a:ext>
            </a:extLst>
          </p:cNvPr>
          <p:cNvSpPr/>
          <p:nvPr/>
        </p:nvSpPr>
        <p:spPr>
          <a:xfrm>
            <a:off x="3769040" y="2298835"/>
            <a:ext cx="24261847" cy="30097230"/>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4349929-D9C2-0443-AA6B-BEA1F67F1EF2}"/>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flipH="1">
            <a:off x="1113141" y="2298835"/>
            <a:ext cx="3677199" cy="8716321"/>
          </a:xfrm>
          <a:prstGeom prst="rect">
            <a:avLst/>
          </a:prstGeom>
          <a:noFill/>
        </p:spPr>
      </p:pic>
      <p:sp>
        <p:nvSpPr>
          <p:cNvPr id="5" name="Text Placeholder 4">
            <a:extLst>
              <a:ext uri="{FF2B5EF4-FFF2-40B4-BE49-F238E27FC236}">
                <a16:creationId xmlns:a16="http://schemas.microsoft.com/office/drawing/2014/main" id="{D8CFF89A-5E3B-2149-A444-E1D5359EE918}"/>
              </a:ext>
            </a:extLst>
          </p:cNvPr>
          <p:cNvSpPr>
            <a:spLocks noGrp="1"/>
          </p:cNvSpPr>
          <p:nvPr>
            <p:ph type="body" sz="quarter" idx="10"/>
          </p:nvPr>
        </p:nvSpPr>
        <p:spPr>
          <a:xfrm>
            <a:off x="5193938" y="4495192"/>
            <a:ext cx="21492998" cy="22838259"/>
          </a:xfrm>
        </p:spPr>
        <p:txBody>
          <a:bodyPr>
            <a:normAutofit/>
          </a:bodyPr>
          <a:lstStyle>
            <a:lvl1pPr marL="0" indent="0">
              <a:lnSpc>
                <a:spcPct val="100000"/>
              </a:lnSpc>
              <a:buNone/>
              <a:defRPr sz="4584" b="0" i="1">
                <a:solidFill>
                  <a:schemeClr val="bg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76520E5-1402-B04D-A303-728E6FD27477}"/>
              </a:ext>
            </a:extLst>
          </p:cNvPr>
          <p:cNvSpPr>
            <a:spLocks noGrp="1"/>
          </p:cNvSpPr>
          <p:nvPr>
            <p:ph type="body" sz="quarter" idx="11" hasCustomPrompt="1"/>
          </p:nvPr>
        </p:nvSpPr>
        <p:spPr>
          <a:xfrm>
            <a:off x="2299509" y="34454337"/>
            <a:ext cx="10830883" cy="3270409"/>
          </a:xfrm>
        </p:spPr>
        <p:txBody>
          <a:bodyPr anchor="ctr" anchorCtr="0">
            <a:noAutofit/>
          </a:bodyPr>
          <a:lstStyle>
            <a:lvl1pPr marL="0" indent="0">
              <a:buNone/>
              <a:defRPr sz="3440" b="1" i="0">
                <a:solidFill>
                  <a:schemeClr val="accent3"/>
                </a:solidFill>
              </a:defRPr>
            </a:lvl1pPr>
          </a:lstStyle>
          <a:p>
            <a:pPr lvl="0"/>
            <a:r>
              <a:rPr lang="en-US" dirty="0"/>
              <a:t>QUOTATION AUTHOR</a:t>
            </a:r>
          </a:p>
        </p:txBody>
      </p:sp>
    </p:spTree>
    <p:extLst>
      <p:ext uri="{BB962C8B-B14F-4D97-AF65-F5344CB8AC3E}">
        <p14:creationId xmlns:p14="http://schemas.microsoft.com/office/powerpoint/2010/main" val="168477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p:nvSpPr>
        <p:spPr>
          <a:xfrm>
            <a:off x="25696029" y="2"/>
            <a:ext cx="6708035" cy="432054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p:nvPicPr>
        <p:blipFill>
          <a:blip r:embed="rId2"/>
          <a:stretch>
            <a:fillRect/>
          </a:stretch>
        </p:blipFill>
        <p:spPr>
          <a:xfrm>
            <a:off x="2896089" y="35354997"/>
            <a:ext cx="5567614" cy="4211912"/>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p:nvPicPr>
        <p:blipFill>
          <a:blip r:embed="rId3"/>
          <a:srcRect/>
          <a:stretch/>
        </p:blipFill>
        <p:spPr>
          <a:xfrm>
            <a:off x="10052798" y="35180844"/>
            <a:ext cx="5567660" cy="4762545"/>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p:nvCxnSpPr>
        <p:spPr>
          <a:xfrm>
            <a:off x="1511530" y="4149875"/>
            <a:ext cx="0" cy="34905654"/>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2227779" y="11501434"/>
            <a:ext cx="27948493" cy="27413429"/>
          </a:xfrm>
        </p:spPr>
        <p:txBody>
          <a:bodyPr/>
          <a:lstStyle>
            <a:lvl1pPr>
              <a:lnSpc>
                <a:spcPct val="110000"/>
              </a:lnSpc>
              <a:spcAft>
                <a:spcPts val="1436"/>
              </a:spcAft>
              <a:defRPr b="0" i="0">
                <a:latin typeface="Calibri" panose="020F0502020204030204" pitchFamily="34" charset="0"/>
                <a:ea typeface="Roboto Condensed" panose="02000000000000000000" pitchFamily="2" charset="0"/>
              </a:defRPr>
            </a:lvl1pPr>
            <a:lvl2pPr>
              <a:lnSpc>
                <a:spcPct val="110000"/>
              </a:lnSpc>
              <a:spcAft>
                <a:spcPts val="1436"/>
              </a:spcAft>
              <a:defRPr b="0" i="0">
                <a:latin typeface="Calibri" panose="020F0502020204030204" pitchFamily="34" charset="0"/>
                <a:ea typeface="Roboto Condensed" panose="02000000000000000000" pitchFamily="2" charset="0"/>
              </a:defRPr>
            </a:lvl2pPr>
            <a:lvl3pPr>
              <a:lnSpc>
                <a:spcPct val="110000"/>
              </a:lnSpc>
              <a:spcAft>
                <a:spcPts val="1436"/>
              </a:spcAft>
              <a:defRPr b="0" i="0">
                <a:latin typeface="Calibri" panose="020F0502020204030204" pitchFamily="34" charset="0"/>
                <a:ea typeface="Roboto Condensed" panose="02000000000000000000" pitchFamily="2" charset="0"/>
              </a:defRPr>
            </a:lvl3pPr>
            <a:lvl4pPr>
              <a:lnSpc>
                <a:spcPct val="110000"/>
              </a:lnSpc>
              <a:spcAft>
                <a:spcPts val="1436"/>
              </a:spcAft>
              <a:defRPr b="0" i="0">
                <a:latin typeface="Calibri" panose="020F0502020204030204" pitchFamily="34" charset="0"/>
                <a:ea typeface="Roboto Condensed" panose="02000000000000000000" pitchFamily="2" charset="0"/>
              </a:defRPr>
            </a:lvl4pPr>
            <a:lvl5pPr>
              <a:lnSpc>
                <a:spcPct val="110000"/>
              </a:lnSpc>
              <a:spcAft>
                <a:spcPts val="1436"/>
              </a:spcAft>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ound Same Side Corner Rectangle 7">
            <a:extLst>
              <a:ext uri="{FF2B5EF4-FFF2-40B4-BE49-F238E27FC236}">
                <a16:creationId xmlns:a16="http://schemas.microsoft.com/office/drawing/2014/main" id="{A28D7323-6283-554C-BA24-581F453AAEAD}"/>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Tree>
    <p:extLst>
      <p:ext uri="{BB962C8B-B14F-4D97-AF65-F5344CB8AC3E}">
        <p14:creationId xmlns:p14="http://schemas.microsoft.com/office/powerpoint/2010/main" val="720399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94EE-3E3E-AD56-D8AD-23E0EE5A1C4E}"/>
              </a:ext>
            </a:extLst>
          </p:cNvPr>
          <p:cNvSpPr>
            <a:spLocks noGrp="1"/>
          </p:cNvSpPr>
          <p:nvPr>
            <p:ph type="ctrTitle"/>
          </p:nvPr>
        </p:nvSpPr>
        <p:spPr>
          <a:xfrm>
            <a:off x="4050510" y="7070910"/>
            <a:ext cx="24303037" cy="15041877"/>
          </a:xfrm>
        </p:spPr>
        <p:txBody>
          <a:bodyPr anchor="b"/>
          <a:lstStyle>
            <a:lvl1pPr algn="ctr">
              <a:defRPr sz="8590"/>
            </a:lvl1pPr>
          </a:lstStyle>
          <a:p>
            <a:r>
              <a:rPr lang="en-US"/>
              <a:t>Click to edit Master title style</a:t>
            </a:r>
          </a:p>
        </p:txBody>
      </p:sp>
      <p:sp>
        <p:nvSpPr>
          <p:cNvPr id="3" name="Subtitle 2">
            <a:extLst>
              <a:ext uri="{FF2B5EF4-FFF2-40B4-BE49-F238E27FC236}">
                <a16:creationId xmlns:a16="http://schemas.microsoft.com/office/drawing/2014/main" id="{B7A3C73A-515F-5D2E-CDC2-0703FF02FBFF}"/>
              </a:ext>
            </a:extLst>
          </p:cNvPr>
          <p:cNvSpPr>
            <a:spLocks noGrp="1"/>
          </p:cNvSpPr>
          <p:nvPr>
            <p:ph type="subTitle" idx="1"/>
          </p:nvPr>
        </p:nvSpPr>
        <p:spPr>
          <a:xfrm>
            <a:off x="4050510" y="22692867"/>
            <a:ext cx="24303037" cy="10431297"/>
          </a:xfrm>
        </p:spPr>
        <p:txBody>
          <a:bodyPr/>
          <a:lstStyle>
            <a:lvl1pPr marL="0" indent="0" algn="ctr">
              <a:buNone/>
              <a:defRPr sz="3440"/>
            </a:lvl1pPr>
            <a:lvl2pPr marL="654304" indent="0" algn="ctr">
              <a:buNone/>
              <a:defRPr sz="2864"/>
            </a:lvl2pPr>
            <a:lvl3pPr marL="1308598" indent="0" algn="ctr">
              <a:buNone/>
              <a:defRPr sz="2580"/>
            </a:lvl3pPr>
            <a:lvl4pPr marL="1962902" indent="0" algn="ctr">
              <a:buNone/>
              <a:defRPr sz="2296"/>
            </a:lvl4pPr>
            <a:lvl5pPr marL="2617206" indent="0" algn="ctr">
              <a:buNone/>
              <a:defRPr sz="2296"/>
            </a:lvl5pPr>
            <a:lvl6pPr marL="3271500" indent="0" algn="ctr">
              <a:buNone/>
              <a:defRPr sz="2296"/>
            </a:lvl6pPr>
            <a:lvl7pPr marL="3925804" indent="0" algn="ctr">
              <a:buNone/>
              <a:defRPr sz="2296"/>
            </a:lvl7pPr>
            <a:lvl8pPr marL="4580108" indent="0" algn="ctr">
              <a:buNone/>
              <a:defRPr sz="2296"/>
            </a:lvl8pPr>
            <a:lvl9pPr marL="5234411" indent="0" algn="ctr">
              <a:buNone/>
              <a:defRPr sz="2296"/>
            </a:lvl9pPr>
          </a:lstStyle>
          <a:p>
            <a:r>
              <a:rPr lang="en-US"/>
              <a:t>Click to edit Master subtitle style</a:t>
            </a:r>
          </a:p>
        </p:txBody>
      </p:sp>
      <p:sp>
        <p:nvSpPr>
          <p:cNvPr id="4" name="Date Placeholder 3">
            <a:extLst>
              <a:ext uri="{FF2B5EF4-FFF2-40B4-BE49-F238E27FC236}">
                <a16:creationId xmlns:a16="http://schemas.microsoft.com/office/drawing/2014/main" id="{8479F8E4-5A26-C9A6-2D2E-AF37B439E728}"/>
              </a:ext>
            </a:extLst>
          </p:cNvPr>
          <p:cNvSpPr>
            <a:spLocks noGrp="1"/>
          </p:cNvSpPr>
          <p:nvPr>
            <p:ph type="dt" sz="half" idx="10"/>
          </p:nvPr>
        </p:nvSpPr>
        <p:spPr/>
        <p:txBody>
          <a:bodyPr/>
          <a:lstStyle/>
          <a:p>
            <a:fld id="{CAFE4689-467E-8D4E-9CED-AE28265E3216}" type="datetimeFigureOut">
              <a:rPr lang="en-US" smtClean="0"/>
              <a:t>5/24/2023</a:t>
            </a:fld>
            <a:endParaRPr lang="en-US"/>
          </a:p>
        </p:txBody>
      </p:sp>
      <p:sp>
        <p:nvSpPr>
          <p:cNvPr id="5" name="Footer Placeholder 4">
            <a:extLst>
              <a:ext uri="{FF2B5EF4-FFF2-40B4-BE49-F238E27FC236}">
                <a16:creationId xmlns:a16="http://schemas.microsoft.com/office/drawing/2014/main" id="{84963414-866A-2F71-4D02-33EFEA688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DB496-C30C-D494-BB6C-2994660112FD}"/>
              </a:ext>
            </a:extLst>
          </p:cNvPr>
          <p:cNvSpPr>
            <a:spLocks noGrp="1"/>
          </p:cNvSpPr>
          <p:nvPr>
            <p:ph type="sldNum" sz="quarter" idx="12"/>
          </p:nvPr>
        </p:nvSpPr>
        <p:spPr/>
        <p:txBody>
          <a:bodyPr/>
          <a:lstStyle/>
          <a:p>
            <a:fld id="{99486198-E40A-8F4E-985A-C103024BF765}" type="slidenum">
              <a:rPr lang="en-US" smtClean="0"/>
              <a:t>‹#›</a:t>
            </a:fld>
            <a:endParaRPr lang="en-US"/>
          </a:p>
        </p:txBody>
      </p:sp>
    </p:spTree>
    <p:extLst>
      <p:ext uri="{BB962C8B-B14F-4D97-AF65-F5344CB8AC3E}">
        <p14:creationId xmlns:p14="http://schemas.microsoft.com/office/powerpoint/2010/main" val="141273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2227779" y="8131027"/>
            <a:ext cx="27948493" cy="2460308"/>
          </a:xfrm>
        </p:spPr>
        <p:txBody>
          <a:bodyPr>
            <a:noAutofit/>
          </a:bodyPr>
          <a:lstStyle>
            <a:lvl1pPr marL="0" indent="0">
              <a:buNone/>
              <a:defRPr sz="2864" b="0" i="0">
                <a:solidFill>
                  <a:schemeClr val="accent5"/>
                </a:solidFill>
                <a:latin typeface="Calibri" panose="020F0502020204030204" pitchFamily="34" charset="0"/>
                <a:ea typeface="Roboto Condensed" panose="02000000000000000000" pitchFamily="2" charset="0"/>
              </a:defRPr>
            </a:lvl1pPr>
          </a:lstStyle>
          <a:p>
            <a:pPr lvl="0"/>
            <a:r>
              <a:rPr lang="en-US" dirty="0"/>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Tree>
    <p:extLst>
      <p:ext uri="{BB962C8B-B14F-4D97-AF65-F5344CB8AC3E}">
        <p14:creationId xmlns:p14="http://schemas.microsoft.com/office/powerpoint/2010/main" val="364436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2227779" y="4486280"/>
            <a:ext cx="27948493" cy="5890742"/>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dirty="0"/>
              <a:t>SUPER- TITLE</a:t>
            </a:r>
          </a:p>
        </p:txBody>
      </p:sp>
      <p:sp>
        <p:nvSpPr>
          <p:cNvPr id="9" name="Round Same Side Corner Rectangle 8">
            <a:extLst>
              <a:ext uri="{FF2B5EF4-FFF2-40B4-BE49-F238E27FC236}">
                <a16:creationId xmlns:a16="http://schemas.microsoft.com/office/drawing/2014/main" id="{16B85ECE-D168-2C4E-846D-6529661BBBB4}"/>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2" name="Slide Number Placeholder 5">
            <a:extLst>
              <a:ext uri="{FF2B5EF4-FFF2-40B4-BE49-F238E27FC236}">
                <a16:creationId xmlns:a16="http://schemas.microsoft.com/office/drawing/2014/main" id="{12CF4F07-DAAC-7647-B4E8-44CD68CB1B27}"/>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Tree>
    <p:extLst>
      <p:ext uri="{BB962C8B-B14F-4D97-AF65-F5344CB8AC3E}">
        <p14:creationId xmlns:p14="http://schemas.microsoft.com/office/powerpoint/2010/main" val="104319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2227779" y="4623446"/>
            <a:ext cx="27948493" cy="5610701"/>
          </a:xfrm>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2227779" y="8547359"/>
            <a:ext cx="27948493" cy="2389026"/>
          </a:xfrm>
        </p:spPr>
        <p:txBody>
          <a:bodyPr>
            <a:noAutofit/>
          </a:bodyPr>
          <a:lstStyle>
            <a:lvl1pPr marL="0" indent="0">
              <a:buNone/>
              <a:defRPr sz="2864" b="0" i="0">
                <a:solidFill>
                  <a:schemeClr val="accent5"/>
                </a:solidFill>
                <a:latin typeface="Calibri" panose="020F0502020204030204" pitchFamily="34" charset="0"/>
                <a:ea typeface="Roboto Condensed" panose="02000000000000000000" pitchFamily="2" charset="0"/>
              </a:defRPr>
            </a:lvl1pPr>
          </a:lstStyle>
          <a:p>
            <a:pPr lvl="0"/>
            <a:r>
              <a:rPr lang="en-US" dirty="0"/>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p:nvSpPr>
        <p:spPr>
          <a:xfrm rot="5400000">
            <a:off x="-3636330" y="5936634"/>
            <a:ext cx="8295956" cy="102328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8" name="Text Placeholder 10">
            <a:extLst>
              <a:ext uri="{FF2B5EF4-FFF2-40B4-BE49-F238E27FC236}">
                <a16:creationId xmlns:a16="http://schemas.microsoft.com/office/drawing/2014/main" id="{8AAFEFE5-1EBD-AD41-828F-B6391E14D2A0}"/>
              </a:ext>
            </a:extLst>
          </p:cNvPr>
          <p:cNvSpPr>
            <a:spLocks noGrp="1"/>
          </p:cNvSpPr>
          <p:nvPr>
            <p:ph type="body" sz="quarter" idx="11" hasCustomPrompt="1"/>
          </p:nvPr>
        </p:nvSpPr>
        <p:spPr>
          <a:xfrm>
            <a:off x="2227779" y="2458853"/>
            <a:ext cx="27948493" cy="2460308"/>
          </a:xfrm>
        </p:spPr>
        <p:txBody>
          <a:bodyPr anchor="ctr" anchorCtr="0">
            <a:noAutofit/>
          </a:bodyPr>
          <a:lstStyle>
            <a:lvl1pPr marL="0" indent="0">
              <a:buNone/>
              <a:defRPr sz="2580" b="1" i="0" spc="141" baseline="0">
                <a:solidFill>
                  <a:schemeClr val="accent5"/>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dirty="0"/>
              <a:t>SUPER- TITLE</a:t>
            </a:r>
          </a:p>
        </p:txBody>
      </p:sp>
      <p:sp>
        <p:nvSpPr>
          <p:cNvPr id="11" name="Content Placeholder 2">
            <a:extLst>
              <a:ext uri="{FF2B5EF4-FFF2-40B4-BE49-F238E27FC236}">
                <a16:creationId xmlns:a16="http://schemas.microsoft.com/office/drawing/2014/main" id="{0B7B1D08-533E-A34C-8E54-351F18251B38}"/>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142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515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dirty="0"/>
              <a:t>Title: Use for Secondary Slide</a:t>
            </a:r>
          </a:p>
        </p:txBody>
      </p:sp>
      <p:sp>
        <p:nvSpPr>
          <p:cNvPr id="6" name="Round Same Side Corner Rectangle 5">
            <a:extLst>
              <a:ext uri="{FF2B5EF4-FFF2-40B4-BE49-F238E27FC236}">
                <a16:creationId xmlns:a16="http://schemas.microsoft.com/office/drawing/2014/main" id="{B2A575C6-822F-8D4F-ADDD-9D6CE8246625}"/>
              </a:ext>
            </a:extLst>
          </p:cNvPr>
          <p:cNvSpPr/>
          <p:nvPr/>
        </p:nvSpPr>
        <p:spPr>
          <a:xfrm rot="5400000">
            <a:off x="-3636330" y="5936634"/>
            <a:ext cx="8295956" cy="10232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23"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557ABD23-9C1F-5C4E-8F1D-6AAC2A5B51A9}"/>
              </a:ext>
            </a:extLst>
          </p:cNvPr>
          <p:cNvSpPr>
            <a:spLocks noGrp="1"/>
          </p:cNvSpPr>
          <p:nvPr>
            <p:ph type="sldNum" sz="quarter" idx="4"/>
          </p:nvPr>
        </p:nvSpPr>
        <p:spPr>
          <a:xfrm>
            <a:off x="29824054" y="39754993"/>
            <a:ext cx="1871159" cy="2300290"/>
          </a:xfrm>
          <a:prstGeom prst="rect">
            <a:avLst/>
          </a:prstGeom>
        </p:spPr>
        <p:txBody>
          <a:bodyPr vert="horz" lIns="91440" tIns="45720" rIns="91440" bIns="45720" rtlCol="0" anchor="ctr"/>
          <a:lstStyle>
            <a:lvl1pPr algn="r">
              <a:defRPr sz="1720" b="0" i="0">
                <a:solidFill>
                  <a:schemeClr val="accent5"/>
                </a:solidFill>
              </a:defRPr>
            </a:lvl1pPr>
          </a:lstStyle>
          <a:p>
            <a:fld id="{99486198-E40A-8F4E-985A-C103024BF765}" type="slidenum">
              <a:rPr lang="en-US" smtClean="0"/>
              <a:t>‹#›</a:t>
            </a:fld>
            <a:endParaRPr lang="en-US"/>
          </a:p>
        </p:txBody>
      </p:sp>
      <p:sp>
        <p:nvSpPr>
          <p:cNvPr id="7" name="Content Placeholder 2">
            <a:extLst>
              <a:ext uri="{FF2B5EF4-FFF2-40B4-BE49-F238E27FC236}">
                <a16:creationId xmlns:a16="http://schemas.microsoft.com/office/drawing/2014/main" id="{6638FCA6-4E14-7548-ABE9-3D1C9B3DD67E}"/>
              </a:ext>
            </a:extLst>
          </p:cNvPr>
          <p:cNvSpPr>
            <a:spLocks noGrp="1"/>
          </p:cNvSpPr>
          <p:nvPr>
            <p:ph sz="half" idx="1"/>
          </p:nvPr>
        </p:nvSpPr>
        <p:spPr>
          <a:xfrm>
            <a:off x="2227779" y="11501434"/>
            <a:ext cx="27948493" cy="27413429"/>
          </a:xfrm>
        </p:spPr>
        <p:txBody>
          <a:bodyPr/>
          <a:lstStyle>
            <a:lvl1pPr>
              <a:lnSpc>
                <a:spcPct val="110000"/>
              </a:lnSpc>
              <a:defRPr b="0" i="0">
                <a:latin typeface="Calibri" panose="020F0502020204030204" pitchFamily="34" charset="0"/>
                <a:ea typeface="Roboto Condensed" panose="02000000000000000000" pitchFamily="2" charset="0"/>
              </a:defRPr>
            </a:lvl1pPr>
            <a:lvl2pPr>
              <a:lnSpc>
                <a:spcPct val="110000"/>
              </a:lnSpc>
              <a:defRPr b="0" i="0">
                <a:latin typeface="Calibri" panose="020F0502020204030204" pitchFamily="34" charset="0"/>
                <a:ea typeface="Roboto Condensed" panose="02000000000000000000" pitchFamily="2" charset="0"/>
              </a:defRPr>
            </a:lvl2pPr>
            <a:lvl3pPr>
              <a:lnSpc>
                <a:spcPct val="110000"/>
              </a:lnSpc>
              <a:defRPr b="0" i="0">
                <a:latin typeface="Calibri" panose="020F0502020204030204" pitchFamily="34" charset="0"/>
                <a:ea typeface="Roboto Condensed" panose="02000000000000000000" pitchFamily="2" charset="0"/>
              </a:defRPr>
            </a:lvl3pPr>
            <a:lvl4pPr>
              <a:lnSpc>
                <a:spcPct val="110000"/>
              </a:lnSpc>
              <a:defRPr b="0" i="0">
                <a:latin typeface="Calibri" panose="020F0502020204030204" pitchFamily="34" charset="0"/>
                <a:ea typeface="Roboto Condensed" panose="02000000000000000000" pitchFamily="2" charset="0"/>
              </a:defRPr>
            </a:lvl4pPr>
            <a:lvl5pPr>
              <a:lnSpc>
                <a:spcPct val="11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435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A792B-FE75-E64A-ABFB-0730A0EEECA0}"/>
              </a:ext>
            </a:extLst>
          </p:cNvPr>
          <p:cNvSpPr>
            <a:spLocks noGrp="1"/>
          </p:cNvSpPr>
          <p:nvPr>
            <p:ph type="title"/>
          </p:nvPr>
        </p:nvSpPr>
        <p:spPr>
          <a:xfrm>
            <a:off x="2227779" y="2300325"/>
            <a:ext cx="27948493" cy="83510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05DDD2-3D10-2845-9EF5-68D1C10184D1}"/>
              </a:ext>
            </a:extLst>
          </p:cNvPr>
          <p:cNvSpPr>
            <a:spLocks noGrp="1"/>
          </p:cNvSpPr>
          <p:nvPr>
            <p:ph type="body" idx="1"/>
          </p:nvPr>
        </p:nvSpPr>
        <p:spPr>
          <a:xfrm>
            <a:off x="2227779" y="11501434"/>
            <a:ext cx="27948493" cy="274134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852333E-6BC5-9A43-9BA1-426561CA8E5E}"/>
              </a:ext>
            </a:extLst>
          </p:cNvPr>
          <p:cNvSpPr>
            <a:spLocks noGrp="1"/>
          </p:cNvSpPr>
          <p:nvPr>
            <p:ph type="sldNum" sz="quarter" idx="4"/>
          </p:nvPr>
        </p:nvSpPr>
        <p:spPr>
          <a:xfrm>
            <a:off x="24404304" y="39062923"/>
            <a:ext cx="7290911" cy="2300290"/>
          </a:xfrm>
          <a:prstGeom prst="rect">
            <a:avLst/>
          </a:prstGeom>
        </p:spPr>
        <p:txBody>
          <a:bodyPr vert="horz" lIns="91440" tIns="45720" rIns="91440" bIns="45720" rtlCol="0" anchor="ctr"/>
          <a:lstStyle>
            <a:lvl1pPr algn="r">
              <a:defRPr sz="1720" b="0" i="0">
                <a:solidFill>
                  <a:schemeClr val="accent5"/>
                </a:solidFill>
                <a:latin typeface="Calibri" panose="020F0502020204030204" pitchFamily="34" charset="0"/>
                <a:ea typeface="Roboto Condensed" panose="02000000000000000000" pitchFamily="2" charset="0"/>
              </a:defRPr>
            </a:lvl1pPr>
          </a:lstStyle>
          <a:p>
            <a:fld id="{99486198-E40A-8F4E-985A-C103024BF765}" type="slidenum">
              <a:rPr lang="en-US" smtClean="0"/>
              <a:t>‹#›</a:t>
            </a:fld>
            <a:endParaRPr lang="en-US"/>
          </a:p>
        </p:txBody>
      </p:sp>
    </p:spTree>
    <p:extLst>
      <p:ext uri="{BB962C8B-B14F-4D97-AF65-F5344CB8AC3E}">
        <p14:creationId xmlns:p14="http://schemas.microsoft.com/office/powerpoint/2010/main" val="87707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xStyles>
    <p:titleStyle>
      <a:lvl1pPr algn="l" defTabSz="1308598" rtl="0" eaLnBrk="1" latinLnBrk="0" hangingPunct="1">
        <a:lnSpc>
          <a:spcPct val="90000"/>
        </a:lnSpc>
        <a:spcBef>
          <a:spcPct val="0"/>
        </a:spcBef>
        <a:buNone/>
        <a:defRPr sz="5150" b="0" i="0" kern="1200" spc="141" baseline="0">
          <a:solidFill>
            <a:schemeClr val="tx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327157" indent="-327157" algn="l" defTabSz="1308598" rtl="0" eaLnBrk="1" latinLnBrk="0" hangingPunct="1">
        <a:lnSpc>
          <a:spcPct val="110000"/>
        </a:lnSpc>
        <a:spcBef>
          <a:spcPts val="1436"/>
        </a:spcBef>
        <a:spcAft>
          <a:spcPts val="1436"/>
        </a:spcAft>
        <a:buFont typeface="Arial" panose="020B0604020202020204" pitchFamily="34" charset="0"/>
        <a:buChar char="•"/>
        <a:defRPr sz="3147" b="0" i="0" kern="1200">
          <a:solidFill>
            <a:schemeClr val="tx1"/>
          </a:solidFill>
          <a:latin typeface="Calibri" panose="020F0502020204030204" pitchFamily="34" charset="0"/>
          <a:ea typeface="Roboto Condensed" panose="02000000000000000000" pitchFamily="2" charset="0"/>
          <a:cs typeface="+mn-cs"/>
        </a:defRPr>
      </a:lvl1pPr>
      <a:lvl2pPr marL="981461" indent="-327157" algn="l" defTabSz="1308598" rtl="0" eaLnBrk="1" latinLnBrk="0" hangingPunct="1">
        <a:lnSpc>
          <a:spcPct val="110000"/>
        </a:lnSpc>
        <a:spcBef>
          <a:spcPts val="719"/>
        </a:spcBef>
        <a:spcAft>
          <a:spcPts val="1436"/>
        </a:spcAft>
        <a:buFont typeface="Arial" panose="020B0604020202020204" pitchFamily="34" charset="0"/>
        <a:buChar char="•"/>
        <a:defRPr sz="3147" b="0" i="0" kern="1200">
          <a:solidFill>
            <a:schemeClr val="tx1"/>
          </a:solidFill>
          <a:latin typeface="Calibri" panose="020F0502020204030204" pitchFamily="34" charset="0"/>
          <a:ea typeface="Roboto Condensed" panose="02000000000000000000" pitchFamily="2" charset="0"/>
          <a:cs typeface="+mn-cs"/>
        </a:defRPr>
      </a:lvl2pPr>
      <a:lvl3pPr marL="1635755" indent="-327157" algn="l" defTabSz="1308598" rtl="0" eaLnBrk="1" latinLnBrk="0" hangingPunct="1">
        <a:lnSpc>
          <a:spcPct val="110000"/>
        </a:lnSpc>
        <a:spcBef>
          <a:spcPts val="719"/>
        </a:spcBef>
        <a:spcAft>
          <a:spcPts val="1436"/>
        </a:spcAft>
        <a:buFont typeface="Arial" panose="020B0604020202020204" pitchFamily="34" charset="0"/>
        <a:buChar char="•"/>
        <a:defRPr sz="2864" b="0" i="0" kern="1200">
          <a:solidFill>
            <a:schemeClr val="tx1"/>
          </a:solidFill>
          <a:latin typeface="Calibri" panose="020F0502020204030204" pitchFamily="34" charset="0"/>
          <a:ea typeface="Roboto Condensed" panose="02000000000000000000" pitchFamily="2" charset="0"/>
          <a:cs typeface="+mn-cs"/>
        </a:defRPr>
      </a:lvl3pPr>
      <a:lvl4pPr marL="2290059" indent="-327157" algn="l" defTabSz="1308598" rtl="0" eaLnBrk="1" latinLnBrk="0" hangingPunct="1">
        <a:lnSpc>
          <a:spcPct val="110000"/>
        </a:lnSpc>
        <a:spcBef>
          <a:spcPts val="719"/>
        </a:spcBef>
        <a:spcAft>
          <a:spcPts val="1436"/>
        </a:spcAft>
        <a:buFont typeface="Arial" panose="020B0604020202020204" pitchFamily="34" charset="0"/>
        <a:buChar char="•"/>
        <a:defRPr sz="2580" b="0" i="0" kern="1200">
          <a:solidFill>
            <a:schemeClr val="tx1"/>
          </a:solidFill>
          <a:latin typeface="Calibri" panose="020F0502020204030204" pitchFamily="34" charset="0"/>
          <a:ea typeface="Roboto Condensed" panose="02000000000000000000" pitchFamily="2" charset="0"/>
          <a:cs typeface="+mn-cs"/>
        </a:defRPr>
      </a:lvl4pPr>
      <a:lvl5pPr marL="2944353" indent="-327157" algn="l" defTabSz="1308598" rtl="0" eaLnBrk="1" latinLnBrk="0" hangingPunct="1">
        <a:lnSpc>
          <a:spcPct val="110000"/>
        </a:lnSpc>
        <a:spcBef>
          <a:spcPts val="719"/>
        </a:spcBef>
        <a:spcAft>
          <a:spcPts val="1436"/>
        </a:spcAft>
        <a:buFont typeface="Arial" panose="020B0604020202020204" pitchFamily="34" charset="0"/>
        <a:buChar char="•"/>
        <a:defRPr sz="2580" b="0" i="0" kern="1200">
          <a:solidFill>
            <a:schemeClr val="tx1"/>
          </a:solidFill>
          <a:latin typeface="Calibri" panose="020F0502020204030204" pitchFamily="34" charset="0"/>
          <a:ea typeface="Roboto Condensed" panose="02000000000000000000" pitchFamily="2" charset="0"/>
          <a:cs typeface="+mn-cs"/>
        </a:defRPr>
      </a:lvl5pPr>
      <a:lvl6pPr marL="3598647" indent="-327157" algn="l" defTabSz="1308598" rtl="0" eaLnBrk="1" latinLnBrk="0" hangingPunct="1">
        <a:lnSpc>
          <a:spcPct val="90000"/>
        </a:lnSpc>
        <a:spcBef>
          <a:spcPts val="719"/>
        </a:spcBef>
        <a:buFont typeface="Arial" panose="020B0604020202020204" pitchFamily="34" charset="0"/>
        <a:buChar char="•"/>
        <a:defRPr sz="2580" kern="1200">
          <a:solidFill>
            <a:schemeClr val="tx1"/>
          </a:solidFill>
          <a:latin typeface="+mn-lt"/>
          <a:ea typeface="+mn-ea"/>
          <a:cs typeface="+mn-cs"/>
        </a:defRPr>
      </a:lvl6pPr>
      <a:lvl7pPr marL="4252961" indent="-327157" algn="l" defTabSz="1308598" rtl="0" eaLnBrk="1" latinLnBrk="0" hangingPunct="1">
        <a:lnSpc>
          <a:spcPct val="90000"/>
        </a:lnSpc>
        <a:spcBef>
          <a:spcPts val="719"/>
        </a:spcBef>
        <a:buFont typeface="Arial" panose="020B0604020202020204" pitchFamily="34" charset="0"/>
        <a:buChar char="•"/>
        <a:defRPr sz="2580" kern="1200">
          <a:solidFill>
            <a:schemeClr val="tx1"/>
          </a:solidFill>
          <a:latin typeface="+mn-lt"/>
          <a:ea typeface="+mn-ea"/>
          <a:cs typeface="+mn-cs"/>
        </a:defRPr>
      </a:lvl7pPr>
      <a:lvl8pPr marL="4907255" indent="-327157" algn="l" defTabSz="1308598" rtl="0" eaLnBrk="1" latinLnBrk="0" hangingPunct="1">
        <a:lnSpc>
          <a:spcPct val="90000"/>
        </a:lnSpc>
        <a:spcBef>
          <a:spcPts val="719"/>
        </a:spcBef>
        <a:buFont typeface="Arial" panose="020B0604020202020204" pitchFamily="34" charset="0"/>
        <a:buChar char="•"/>
        <a:defRPr sz="2580" kern="1200">
          <a:solidFill>
            <a:schemeClr val="tx1"/>
          </a:solidFill>
          <a:latin typeface="+mn-lt"/>
          <a:ea typeface="+mn-ea"/>
          <a:cs typeface="+mn-cs"/>
        </a:defRPr>
      </a:lvl8pPr>
      <a:lvl9pPr marL="5561550" indent="-327157" algn="l" defTabSz="1308598" rtl="0" eaLnBrk="1" latinLnBrk="0" hangingPunct="1">
        <a:lnSpc>
          <a:spcPct val="90000"/>
        </a:lnSpc>
        <a:spcBef>
          <a:spcPts val="719"/>
        </a:spcBef>
        <a:buFont typeface="Arial" panose="020B0604020202020204" pitchFamily="34" charset="0"/>
        <a:buChar char="•"/>
        <a:defRPr sz="2580" kern="1200">
          <a:solidFill>
            <a:schemeClr val="tx1"/>
          </a:solidFill>
          <a:latin typeface="+mn-lt"/>
          <a:ea typeface="+mn-ea"/>
          <a:cs typeface="+mn-cs"/>
        </a:defRPr>
      </a:lvl9pPr>
    </p:bodyStyle>
    <p:otherStyle>
      <a:defPPr>
        <a:defRPr lang="en-US"/>
      </a:defPPr>
      <a:lvl1pPr marL="0" algn="l" defTabSz="1308598" rtl="0" eaLnBrk="1" latinLnBrk="0" hangingPunct="1">
        <a:defRPr sz="2580" kern="1200">
          <a:solidFill>
            <a:schemeClr val="tx1"/>
          </a:solidFill>
          <a:latin typeface="+mn-lt"/>
          <a:ea typeface="+mn-ea"/>
          <a:cs typeface="+mn-cs"/>
        </a:defRPr>
      </a:lvl1pPr>
      <a:lvl2pPr marL="654304" algn="l" defTabSz="1308598" rtl="0" eaLnBrk="1" latinLnBrk="0" hangingPunct="1">
        <a:defRPr sz="2580" kern="1200">
          <a:solidFill>
            <a:schemeClr val="tx1"/>
          </a:solidFill>
          <a:latin typeface="+mn-lt"/>
          <a:ea typeface="+mn-ea"/>
          <a:cs typeface="+mn-cs"/>
        </a:defRPr>
      </a:lvl2pPr>
      <a:lvl3pPr marL="1308598" algn="l" defTabSz="1308598" rtl="0" eaLnBrk="1" latinLnBrk="0" hangingPunct="1">
        <a:defRPr sz="2580" kern="1200">
          <a:solidFill>
            <a:schemeClr val="tx1"/>
          </a:solidFill>
          <a:latin typeface="+mn-lt"/>
          <a:ea typeface="+mn-ea"/>
          <a:cs typeface="+mn-cs"/>
        </a:defRPr>
      </a:lvl3pPr>
      <a:lvl4pPr marL="1962902" algn="l" defTabSz="1308598" rtl="0" eaLnBrk="1" latinLnBrk="0" hangingPunct="1">
        <a:defRPr sz="2580" kern="1200">
          <a:solidFill>
            <a:schemeClr val="tx1"/>
          </a:solidFill>
          <a:latin typeface="+mn-lt"/>
          <a:ea typeface="+mn-ea"/>
          <a:cs typeface="+mn-cs"/>
        </a:defRPr>
      </a:lvl4pPr>
      <a:lvl5pPr marL="2617206" algn="l" defTabSz="1308598" rtl="0" eaLnBrk="1" latinLnBrk="0" hangingPunct="1">
        <a:defRPr sz="2580" kern="1200">
          <a:solidFill>
            <a:schemeClr val="tx1"/>
          </a:solidFill>
          <a:latin typeface="+mn-lt"/>
          <a:ea typeface="+mn-ea"/>
          <a:cs typeface="+mn-cs"/>
        </a:defRPr>
      </a:lvl5pPr>
      <a:lvl6pPr marL="3271500" algn="l" defTabSz="1308598" rtl="0" eaLnBrk="1" latinLnBrk="0" hangingPunct="1">
        <a:defRPr sz="2580" kern="1200">
          <a:solidFill>
            <a:schemeClr val="tx1"/>
          </a:solidFill>
          <a:latin typeface="+mn-lt"/>
          <a:ea typeface="+mn-ea"/>
          <a:cs typeface="+mn-cs"/>
        </a:defRPr>
      </a:lvl6pPr>
      <a:lvl7pPr marL="3925804" algn="l" defTabSz="1308598" rtl="0" eaLnBrk="1" latinLnBrk="0" hangingPunct="1">
        <a:defRPr sz="2580" kern="1200">
          <a:solidFill>
            <a:schemeClr val="tx1"/>
          </a:solidFill>
          <a:latin typeface="+mn-lt"/>
          <a:ea typeface="+mn-ea"/>
          <a:cs typeface="+mn-cs"/>
        </a:defRPr>
      </a:lvl7pPr>
      <a:lvl8pPr marL="4580108" algn="l" defTabSz="1308598" rtl="0" eaLnBrk="1" latinLnBrk="0" hangingPunct="1">
        <a:defRPr sz="2580" kern="1200">
          <a:solidFill>
            <a:schemeClr val="tx1"/>
          </a:solidFill>
          <a:latin typeface="+mn-lt"/>
          <a:ea typeface="+mn-ea"/>
          <a:cs typeface="+mn-cs"/>
        </a:defRPr>
      </a:lvl8pPr>
      <a:lvl9pPr marL="5234411" algn="l" defTabSz="1308598" rtl="0" eaLnBrk="1" latinLnBrk="0" hangingPunct="1">
        <a:defRPr sz="2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nnonline.net/mamicarepathway" TargetMode="External"/><Relationship Id="rId13" Type="http://schemas.openxmlformats.org/officeDocument/2006/relationships/image" Target="../media/image9.png"/><Relationship Id="rId3" Type="http://schemas.openxmlformats.org/officeDocument/2006/relationships/hyperlink" Target="mailto:mhebie@corusinternational.org" TargetMode="External"/><Relationship Id="rId7" Type="http://schemas.openxmlformats.org/officeDocument/2006/relationships/hyperlink" Target="https://doi.org/10.1016/s0140-6736(13)60937-x" TargetMode="External"/><Relationship Id="rId12" Type="http://schemas.openxmlformats.org/officeDocument/2006/relationships/image" Target="../media/image8.emf"/><Relationship Id="rId2" Type="http://schemas.openxmlformats.org/officeDocument/2006/relationships/hyperlink" Target="http://www.usaidmomentum.org/" TargetMode="External"/><Relationship Id="rId16" Type="http://schemas.openxmlformats.org/officeDocument/2006/relationships/chart" Target="../charts/chart2.xml"/><Relationship Id="rId1" Type="http://schemas.openxmlformats.org/officeDocument/2006/relationships/slideLayout" Target="../slideLayouts/slideLayout50.xml"/><Relationship Id="rId6" Type="http://schemas.openxmlformats.org/officeDocument/2006/relationships/hyperlink" Target="https://doi.org/10.1136/adc.2010.191882" TargetMode="External"/><Relationship Id="rId11" Type="http://schemas.openxmlformats.org/officeDocument/2006/relationships/image" Target="../media/image7.emf"/><Relationship Id="rId5" Type="http://schemas.openxmlformats.org/officeDocument/2006/relationships/hyperlink" Target="https://doi.org/10.1016/S0140-6736(23)00522-6" TargetMode="External"/><Relationship Id="rId1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emf"/><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F0E9E1F-DE23-F422-D4C6-B5153EE491D4}"/>
              </a:ext>
            </a:extLst>
          </p:cNvPr>
          <p:cNvSpPr/>
          <p:nvPr/>
        </p:nvSpPr>
        <p:spPr>
          <a:xfrm>
            <a:off x="0" y="-10253"/>
            <a:ext cx="32404050" cy="5537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9798"/>
            <a:endParaRPr lang="en-US" sz="9885">
              <a:solidFill>
                <a:srgbClr val="FAFBFF"/>
              </a:solidFill>
              <a:latin typeface="Calibri" panose="020F0502020204030204"/>
            </a:endParaRPr>
          </a:p>
        </p:txBody>
      </p:sp>
      <p:sp>
        <p:nvSpPr>
          <p:cNvPr id="26" name="Rectangle 342">
            <a:extLst>
              <a:ext uri="{FF2B5EF4-FFF2-40B4-BE49-F238E27FC236}">
                <a16:creationId xmlns:a16="http://schemas.microsoft.com/office/drawing/2014/main" id="{75A79A9A-398C-7239-2441-5E3107BA407F}"/>
              </a:ext>
            </a:extLst>
          </p:cNvPr>
          <p:cNvSpPr>
            <a:spLocks noChangeArrowheads="1"/>
          </p:cNvSpPr>
          <p:nvPr/>
        </p:nvSpPr>
        <p:spPr bwMode="auto">
          <a:xfrm>
            <a:off x="148364" y="300"/>
            <a:ext cx="28511045" cy="5200480"/>
          </a:xfrm>
          <a:prstGeom prst="rect">
            <a:avLst/>
          </a:prstGeom>
          <a:noFill/>
          <a:ln w="9525">
            <a:noFill/>
            <a:miter lim="800000"/>
            <a:headEnd/>
            <a:tailEnd/>
          </a:ln>
        </p:spPr>
        <p:txBody>
          <a:bodyPr wrap="square" lIns="286657" tIns="143328" rIns="286657" bIns="143328">
            <a:spAutoFit/>
          </a:bodyPr>
          <a:lstStyle/>
          <a:p>
            <a:pPr defTabSz="3539798">
              <a:spcBef>
                <a:spcPct val="50000"/>
              </a:spcBef>
            </a:pPr>
            <a:r>
              <a:rPr lang="en-US" sz="8080" b="1" dirty="0">
                <a:solidFill>
                  <a:srgbClr val="FAFBFF"/>
                </a:solidFill>
                <a:latin typeface="Arial Narrow" panose="020B0604020202020204" pitchFamily="34" charset="0"/>
                <a:cs typeface="Arial Narrow" panose="020B0604020202020204" pitchFamily="34" charset="0"/>
              </a:rPr>
              <a:t>Reducing Health Inequities for Infants under 6 Months and Their Mothers in South Sudan through the MAMI Care Pathway.</a:t>
            </a:r>
            <a:br>
              <a:rPr lang="en-US" sz="12597" b="1" dirty="0">
                <a:solidFill>
                  <a:srgbClr val="FAFBFF"/>
                </a:solidFill>
                <a:latin typeface="Arial Narrow" panose="020B0604020202020204" pitchFamily="34" charset="0"/>
                <a:cs typeface="Arial Narrow" panose="020B0604020202020204" pitchFamily="34" charset="0"/>
              </a:rPr>
            </a:br>
            <a:r>
              <a:rPr lang="en-US" sz="6057" dirty="0">
                <a:solidFill>
                  <a:srgbClr val="FAFBFF"/>
                </a:solidFill>
                <a:latin typeface="Arial Narrow" panose="020B0604020202020204" pitchFamily="34" charset="0"/>
                <a:cs typeface="Arial Narrow" panose="020B0604020202020204" pitchFamily="34" charset="0"/>
              </a:rPr>
              <a:t>MOMENTUM Integrated Health Resilience</a:t>
            </a:r>
          </a:p>
          <a:p>
            <a:pPr defTabSz="3539798" eaLnBrk="0" hangingPunct="0"/>
            <a:r>
              <a:rPr lang="en-US" sz="4036" dirty="0">
                <a:solidFill>
                  <a:srgbClr val="FAFBFF"/>
                </a:solidFill>
                <a:latin typeface="Calibri" panose="020F0502020204030204"/>
                <a:cs typeface="Gill Sans" panose="020B0502020104020203" pitchFamily="34" charset="-79"/>
              </a:rPr>
              <a:t>M. Traore-Hebie</a:t>
            </a:r>
            <a:r>
              <a:rPr lang="en-US" sz="4036" baseline="30000" dirty="0">
                <a:solidFill>
                  <a:srgbClr val="FAFBFF"/>
                </a:solidFill>
                <a:latin typeface="Calibri" panose="020F0502020204030204"/>
                <a:cs typeface="Gill Sans" panose="020B0502020104020203" pitchFamily="34" charset="-79"/>
              </a:rPr>
              <a:t>1</a:t>
            </a:r>
            <a:r>
              <a:rPr lang="en-US" sz="4036" dirty="0">
                <a:solidFill>
                  <a:srgbClr val="FAFBFF"/>
                </a:solidFill>
                <a:latin typeface="Calibri" panose="020F0502020204030204"/>
                <a:cs typeface="Gill Sans" panose="020B0502020104020203" pitchFamily="34" charset="-79"/>
              </a:rPr>
              <a:t>, A. Boi Nasira</a:t>
            </a:r>
            <a:r>
              <a:rPr lang="en-US" sz="4036" baseline="30000" dirty="0">
                <a:solidFill>
                  <a:srgbClr val="FAFBFF"/>
                </a:solidFill>
                <a:latin typeface="Calibri" panose="020F0502020204030204"/>
                <a:cs typeface="Gill Sans" panose="020B0502020104020203" pitchFamily="34" charset="-79"/>
              </a:rPr>
              <a:t>2</a:t>
            </a:r>
            <a:r>
              <a:rPr lang="en-US" sz="4036" dirty="0">
                <a:solidFill>
                  <a:srgbClr val="FAFBFF"/>
                </a:solidFill>
                <a:latin typeface="Calibri" panose="020F0502020204030204"/>
                <a:cs typeface="Gill Sans" panose="020B0502020104020203" pitchFamily="34" charset="-79"/>
              </a:rPr>
              <a:t>, M. Poni Jackson</a:t>
            </a:r>
            <a:r>
              <a:rPr lang="en-US" sz="4036" baseline="30000" dirty="0">
                <a:solidFill>
                  <a:srgbClr val="FAFBFF"/>
                </a:solidFill>
                <a:latin typeface="Calibri" panose="020F0502020204030204"/>
                <a:cs typeface="Gill Sans" panose="020B0502020104020203" pitchFamily="34" charset="-79"/>
              </a:rPr>
              <a:t>2</a:t>
            </a:r>
            <a:r>
              <a:rPr lang="en-US" sz="4036" dirty="0">
                <a:solidFill>
                  <a:srgbClr val="FAFBFF"/>
                </a:solidFill>
                <a:latin typeface="Calibri" panose="020F0502020204030204"/>
                <a:cs typeface="Gill Sans" panose="020B0502020104020203" pitchFamily="34" charset="-79"/>
              </a:rPr>
              <a:t>, N. Sassa</a:t>
            </a:r>
            <a:r>
              <a:rPr lang="en-US" sz="4036" baseline="30000" dirty="0">
                <a:solidFill>
                  <a:srgbClr val="FAFBFF"/>
                </a:solidFill>
                <a:latin typeface="Calibri" panose="020F0502020204030204"/>
                <a:cs typeface="Gill Sans" panose="020B0502020104020203" pitchFamily="34" charset="-79"/>
              </a:rPr>
              <a:t>2</a:t>
            </a:r>
            <a:r>
              <a:rPr lang="en-US" sz="4036" dirty="0">
                <a:solidFill>
                  <a:srgbClr val="FAFBFF"/>
                </a:solidFill>
                <a:latin typeface="Calibri" panose="020F0502020204030204"/>
                <a:cs typeface="Gill Sans" panose="020B0502020104020203" pitchFamily="34" charset="-79"/>
              </a:rPr>
              <a:t>, D. Wendo</a:t>
            </a:r>
            <a:r>
              <a:rPr lang="en-US" sz="4036" baseline="30000" dirty="0">
                <a:solidFill>
                  <a:srgbClr val="FAFBFF"/>
                </a:solidFill>
                <a:latin typeface="Calibri" panose="020F0502020204030204"/>
                <a:cs typeface="Gill Sans" panose="020B0502020104020203" pitchFamily="34" charset="-79"/>
              </a:rPr>
              <a:t>2</a:t>
            </a:r>
            <a:r>
              <a:rPr lang="en-US" sz="4036" dirty="0">
                <a:solidFill>
                  <a:srgbClr val="FAFBFF"/>
                </a:solidFill>
                <a:latin typeface="Calibri" panose="020F0502020204030204"/>
                <a:cs typeface="Gill Sans" panose="020B0502020104020203" pitchFamily="34" charset="-79"/>
              </a:rPr>
              <a:t>, K. Dearden</a:t>
            </a:r>
            <a:r>
              <a:rPr lang="en-US" sz="4036" baseline="30000" dirty="0">
                <a:solidFill>
                  <a:srgbClr val="FAFBFF"/>
                </a:solidFill>
                <a:latin typeface="Calibri" panose="020F0502020204030204"/>
                <a:cs typeface="Gill Sans" panose="020B0502020104020203" pitchFamily="34" charset="-79"/>
              </a:rPr>
              <a:t>1</a:t>
            </a:r>
            <a:r>
              <a:rPr lang="en-US" sz="4036" dirty="0">
                <a:solidFill>
                  <a:srgbClr val="FAFBFF"/>
                </a:solidFill>
                <a:latin typeface="Calibri" panose="020F0502020204030204"/>
                <a:cs typeface="Gill Sans" panose="020B0502020104020203" pitchFamily="34" charset="-79"/>
              </a:rPr>
              <a:t>, H. Deconinck</a:t>
            </a:r>
            <a:r>
              <a:rPr lang="en-US" sz="4036" baseline="30000" dirty="0">
                <a:solidFill>
                  <a:srgbClr val="FAFBFF"/>
                </a:solidFill>
                <a:latin typeface="Calibri" panose="020F0502020204030204"/>
                <a:cs typeface="Gill Sans" panose="020B0502020104020203" pitchFamily="34" charset="-79"/>
              </a:rPr>
              <a:t>3</a:t>
            </a:r>
          </a:p>
          <a:p>
            <a:pPr defTabSz="3539798" eaLnBrk="0" hangingPunct="0"/>
            <a:r>
              <a:rPr lang="en-US" sz="2830" baseline="30000" dirty="0">
                <a:solidFill>
                  <a:srgbClr val="FAFBFF"/>
                </a:solidFill>
                <a:latin typeface="Calibri" panose="020F0502020204030204"/>
                <a:cs typeface="Gill Sans" panose="020B0502020104020203" pitchFamily="34" charset="-79"/>
              </a:rPr>
              <a:t>1</a:t>
            </a:r>
            <a:r>
              <a:rPr lang="en-US" sz="2830" dirty="0">
                <a:solidFill>
                  <a:srgbClr val="FAFBFF"/>
                </a:solidFill>
                <a:latin typeface="Calibri" panose="020F0502020204030204"/>
                <a:cs typeface="Gill Sans" panose="020B0502020104020203" pitchFamily="34" charset="-79"/>
              </a:rPr>
              <a:t>IMA World Health, Washington DC, United States, </a:t>
            </a:r>
            <a:r>
              <a:rPr lang="en-US" sz="2830" baseline="30000" dirty="0">
                <a:solidFill>
                  <a:srgbClr val="FAFBFF"/>
                </a:solidFill>
                <a:latin typeface="Calibri" panose="020F0502020204030204"/>
                <a:cs typeface="Gill Sans" panose="020B0502020104020203" pitchFamily="34" charset="-79"/>
              </a:rPr>
              <a:t>2</a:t>
            </a:r>
            <a:r>
              <a:rPr lang="en-US" sz="2830" dirty="0">
                <a:solidFill>
                  <a:srgbClr val="FAFBFF"/>
                </a:solidFill>
                <a:latin typeface="Calibri" panose="020F0502020204030204"/>
                <a:cs typeface="Gill Sans" panose="020B0502020104020203" pitchFamily="34" charset="-79"/>
              </a:rPr>
              <a:t>IMA World Health, Juba, South Sudan, </a:t>
            </a:r>
            <a:r>
              <a:rPr lang="en-US" sz="2830" baseline="30000" dirty="0">
                <a:solidFill>
                  <a:srgbClr val="FAFBFF"/>
                </a:solidFill>
                <a:latin typeface="Calibri" panose="020F0502020204030204"/>
                <a:cs typeface="Gill Sans" panose="020B0502020104020203" pitchFamily="34" charset="-79"/>
              </a:rPr>
              <a:t>3</a:t>
            </a:r>
            <a:r>
              <a:rPr lang="en-US" sz="2830" dirty="0">
                <a:solidFill>
                  <a:srgbClr val="FAFBFF"/>
                </a:solidFill>
                <a:latin typeface="Calibri" panose="020F0502020204030204"/>
                <a:cs typeface="Gill Sans" panose="020B0502020104020203" pitchFamily="34" charset="-79"/>
              </a:rPr>
              <a:t>Ghent University, Faculty of Medicine and Health Sciences, Department of Public Health and Primary Care, Ghent, Belgium</a:t>
            </a:r>
          </a:p>
        </p:txBody>
      </p:sp>
      <p:sp>
        <p:nvSpPr>
          <p:cNvPr id="25" name="Rectangle 24">
            <a:extLst>
              <a:ext uri="{FF2B5EF4-FFF2-40B4-BE49-F238E27FC236}">
                <a16:creationId xmlns:a16="http://schemas.microsoft.com/office/drawing/2014/main" id="{0295BE2A-ACE9-ACB5-F798-B68BC2D0591A}"/>
              </a:ext>
            </a:extLst>
          </p:cNvPr>
          <p:cNvSpPr/>
          <p:nvPr/>
        </p:nvSpPr>
        <p:spPr>
          <a:xfrm>
            <a:off x="864321" y="40436456"/>
            <a:ext cx="30578518" cy="27689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9798"/>
            <a:endParaRPr lang="en-US" sz="9885">
              <a:solidFill>
                <a:srgbClr val="FAFBFF"/>
              </a:solidFill>
              <a:latin typeface="Calibri" panose="020F0502020204030204"/>
            </a:endParaRPr>
          </a:p>
        </p:txBody>
      </p:sp>
      <p:sp>
        <p:nvSpPr>
          <p:cNvPr id="29" name="Rectangle 28">
            <a:extLst>
              <a:ext uri="{FF2B5EF4-FFF2-40B4-BE49-F238E27FC236}">
                <a16:creationId xmlns:a16="http://schemas.microsoft.com/office/drawing/2014/main" id="{6B2F0B7A-F5A6-3AFD-8456-5E4D0B92097A}"/>
              </a:ext>
            </a:extLst>
          </p:cNvPr>
          <p:cNvSpPr/>
          <p:nvPr/>
        </p:nvSpPr>
        <p:spPr>
          <a:xfrm>
            <a:off x="912766" y="40436456"/>
            <a:ext cx="7818628" cy="2768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9798"/>
            <a:endParaRPr lang="en-US" sz="9885">
              <a:solidFill>
                <a:srgbClr val="FAFBFF"/>
              </a:solidFill>
              <a:latin typeface="Calibri" panose="020F0502020204030204"/>
            </a:endParaRPr>
          </a:p>
        </p:txBody>
      </p:sp>
      <p:sp>
        <p:nvSpPr>
          <p:cNvPr id="31" name="Text Box 343">
            <a:extLst>
              <a:ext uri="{FF2B5EF4-FFF2-40B4-BE49-F238E27FC236}">
                <a16:creationId xmlns:a16="http://schemas.microsoft.com/office/drawing/2014/main" id="{16A04800-4D33-6648-CB8D-94DDCB8143E0}"/>
              </a:ext>
            </a:extLst>
          </p:cNvPr>
          <p:cNvSpPr txBox="1">
            <a:spLocks noChangeArrowheads="1"/>
          </p:cNvSpPr>
          <p:nvPr/>
        </p:nvSpPr>
        <p:spPr bwMode="auto">
          <a:xfrm>
            <a:off x="1243229" y="40752794"/>
            <a:ext cx="7812947" cy="1860988"/>
          </a:xfrm>
          <a:prstGeom prst="rect">
            <a:avLst/>
          </a:prstGeom>
          <a:noFill/>
          <a:ln w="9525">
            <a:noFill/>
            <a:miter lim="800000"/>
            <a:headEnd/>
            <a:tailEnd/>
          </a:ln>
        </p:spPr>
        <p:txBody>
          <a:bodyPr wrap="square" lIns="286731" tIns="143366" rIns="286731" bIns="143366">
            <a:spAutoFit/>
          </a:bodyPr>
          <a:lstStyle/>
          <a:p>
            <a:pPr defTabSz="3539798" eaLnBrk="0" hangingPunct="0">
              <a:lnSpc>
                <a:spcPct val="90000"/>
              </a:lnSpc>
              <a:spcBef>
                <a:spcPts val="860"/>
              </a:spcBef>
            </a:pPr>
            <a:r>
              <a:rPr lang="en-US" sz="2420" spc="425" dirty="0">
                <a:solidFill>
                  <a:srgbClr val="FAFBFF"/>
                </a:solidFill>
                <a:latin typeface="Calibri" panose="020F0502020204030204" pitchFamily="34" charset="0"/>
                <a:cs typeface="Calibri" panose="020F0502020204030204" pitchFamily="34" charset="0"/>
              </a:rPr>
              <a:t>JUNE 2023</a:t>
            </a:r>
          </a:p>
          <a:p>
            <a:pPr defTabSz="3539798" eaLnBrk="0" hangingPunct="0">
              <a:lnSpc>
                <a:spcPct val="90000"/>
              </a:lnSpc>
              <a:spcBef>
                <a:spcPts val="860"/>
              </a:spcBef>
            </a:pPr>
            <a:r>
              <a:rPr lang="en-US" sz="2420" spc="425" dirty="0">
                <a:solidFill>
                  <a:srgbClr val="FAFBFF"/>
                </a:solidFill>
                <a:latin typeface="Calibri" panose="020F0502020204030204" pitchFamily="34" charset="0"/>
                <a:cs typeface="Calibri" panose="020F0502020204030204" pitchFamily="34" charset="0"/>
              </a:rPr>
              <a:t>CHILD HEALTH TASK FORCE CONFERENCE</a:t>
            </a:r>
          </a:p>
          <a:p>
            <a:pPr defTabSz="3539798" eaLnBrk="0" hangingPunct="0">
              <a:lnSpc>
                <a:spcPct val="90000"/>
              </a:lnSpc>
              <a:spcBef>
                <a:spcPts val="860"/>
              </a:spcBef>
            </a:pPr>
            <a:r>
              <a:rPr lang="en-US" sz="2420" spc="425" dirty="0">
                <a:solidFill>
                  <a:srgbClr val="FAFBFF"/>
                </a:solidFill>
                <a:latin typeface="Calibri" panose="020F0502020204030204" pitchFamily="34" charset="0"/>
                <a:cs typeface="Calibri" panose="020F0502020204030204" pitchFamily="34" charset="0"/>
              </a:rPr>
              <a:t>RE-IMAGINING THE PACKAGE OF CARE FOR CHILDREN / POSTER 29</a:t>
            </a:r>
          </a:p>
        </p:txBody>
      </p:sp>
      <p:sp>
        <p:nvSpPr>
          <p:cNvPr id="32" name="Text Box 343">
            <a:extLst>
              <a:ext uri="{FF2B5EF4-FFF2-40B4-BE49-F238E27FC236}">
                <a16:creationId xmlns:a16="http://schemas.microsoft.com/office/drawing/2014/main" id="{79AEF148-6EC8-7235-35F1-DE7B8216D630}"/>
              </a:ext>
            </a:extLst>
          </p:cNvPr>
          <p:cNvSpPr txBox="1">
            <a:spLocks noChangeArrowheads="1"/>
          </p:cNvSpPr>
          <p:nvPr/>
        </p:nvSpPr>
        <p:spPr bwMode="auto">
          <a:xfrm>
            <a:off x="8708782" y="40468796"/>
            <a:ext cx="16134203" cy="1051151"/>
          </a:xfrm>
          <a:prstGeom prst="rect">
            <a:avLst/>
          </a:prstGeom>
          <a:noFill/>
          <a:ln w="9525">
            <a:noFill/>
            <a:miter lim="800000"/>
            <a:headEnd/>
            <a:tailEnd/>
          </a:ln>
        </p:spPr>
        <p:txBody>
          <a:bodyPr wrap="square" lIns="286731" tIns="143366" rIns="286731" bIns="143366">
            <a:spAutoFit/>
          </a:bodyPr>
          <a:lstStyle/>
          <a:p>
            <a:pPr defTabSz="3539798" eaLnBrk="0" hangingPunct="0">
              <a:spcBef>
                <a:spcPts val="860"/>
              </a:spcBef>
            </a:pPr>
            <a:r>
              <a:rPr lang="en-US" sz="2420" b="1" spc="425" dirty="0">
                <a:solidFill>
                  <a:srgbClr val="FAFBFF"/>
                </a:solidFill>
                <a:latin typeface="Calibri" panose="020F0502020204030204" pitchFamily="34" charset="0"/>
                <a:cs typeface="Calibri" panose="020F0502020204030204" pitchFamily="34" charset="0"/>
              </a:rPr>
              <a:t>FOR MORE INFORMATION</a:t>
            </a:r>
          </a:p>
          <a:p>
            <a:pPr defTabSz="13760292">
              <a:lnSpc>
                <a:spcPct val="110000"/>
              </a:lnSpc>
            </a:pPr>
            <a:r>
              <a:rPr lang="en-US" sz="2420" dirty="0">
                <a:solidFill>
                  <a:srgbClr val="FAFB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www.USAIDMOMENTUM.org</a:t>
            </a:r>
            <a:r>
              <a:rPr lang="en-US" sz="2420" dirty="0">
                <a:solidFill>
                  <a:srgbClr val="FAFBFF"/>
                </a:solidFill>
                <a:latin typeface="Calibri" panose="020F0502020204030204" pitchFamily="34" charset="0"/>
                <a:cs typeface="Calibri" panose="020F0502020204030204" pitchFamily="34" charset="0"/>
              </a:rPr>
              <a:t> | Marlene Traore-Hebie| Senior nutrition advisor | </a:t>
            </a:r>
            <a:r>
              <a:rPr lang="en-US" sz="2420" dirty="0">
                <a:solidFill>
                  <a:srgbClr val="FAFBFF"/>
                </a:solidFill>
                <a:latin typeface="Calibri" panose="020F0502020204030204" pitchFamily="34" charset="0"/>
                <a:cs typeface="Calibri" panose="020F0502020204030204" pitchFamily="34" charset="0"/>
                <a:hlinkClick r:id="rId3"/>
              </a:rPr>
              <a:t>mhebie@corusinternational.org</a:t>
            </a:r>
            <a:r>
              <a:rPr lang="en-US" sz="2420" dirty="0">
                <a:solidFill>
                  <a:srgbClr val="FAFBFF"/>
                </a:solidFill>
                <a:latin typeface="Calibri" panose="020F0502020204030204" pitchFamily="34" charset="0"/>
                <a:cs typeface="Calibri" panose="020F0502020204030204" pitchFamily="34" charset="0"/>
              </a:rPr>
              <a:t>  </a:t>
            </a:r>
          </a:p>
        </p:txBody>
      </p:sp>
      <p:pic>
        <p:nvPicPr>
          <p:cNvPr id="55" name="Picture 54">
            <a:extLst>
              <a:ext uri="{FF2B5EF4-FFF2-40B4-BE49-F238E27FC236}">
                <a16:creationId xmlns:a16="http://schemas.microsoft.com/office/drawing/2014/main" id="{45754631-892A-86BE-ECFB-9D01A4CCBC46}"/>
              </a:ext>
            </a:extLst>
          </p:cNvPr>
          <p:cNvPicPr>
            <a:picLocks noChangeAspect="1"/>
          </p:cNvPicPr>
          <p:nvPr/>
        </p:nvPicPr>
        <p:blipFill>
          <a:blip r:embed="rId4">
            <a:alphaModFix amt="20000"/>
          </a:blip>
          <a:stretch>
            <a:fillRect/>
          </a:stretch>
        </p:blipFill>
        <p:spPr>
          <a:xfrm>
            <a:off x="28214317" y="27630"/>
            <a:ext cx="4041369" cy="4969783"/>
          </a:xfrm>
          <a:prstGeom prst="rect">
            <a:avLst/>
          </a:prstGeom>
        </p:spPr>
      </p:pic>
      <p:grpSp>
        <p:nvGrpSpPr>
          <p:cNvPr id="2" name="Group 1">
            <a:extLst>
              <a:ext uri="{FF2B5EF4-FFF2-40B4-BE49-F238E27FC236}">
                <a16:creationId xmlns:a16="http://schemas.microsoft.com/office/drawing/2014/main" id="{A434BE31-EFE8-BB8D-955A-A45BE3F73B1F}"/>
              </a:ext>
            </a:extLst>
          </p:cNvPr>
          <p:cNvGrpSpPr/>
          <p:nvPr/>
        </p:nvGrpSpPr>
        <p:grpSpPr>
          <a:xfrm>
            <a:off x="941211" y="5687368"/>
            <a:ext cx="14871004" cy="6595834"/>
            <a:chOff x="35883266" y="20835643"/>
            <a:chExt cx="9455482" cy="9896175"/>
          </a:xfrm>
        </p:grpSpPr>
        <p:grpSp>
          <p:nvGrpSpPr>
            <p:cNvPr id="115" name="Group 114">
              <a:extLst>
                <a:ext uri="{FF2B5EF4-FFF2-40B4-BE49-F238E27FC236}">
                  <a16:creationId xmlns:a16="http://schemas.microsoft.com/office/drawing/2014/main" id="{0EFB2A8F-C6DE-CB85-9AB0-D412D5A734E1}"/>
                </a:ext>
              </a:extLst>
            </p:cNvPr>
            <p:cNvGrpSpPr/>
            <p:nvPr/>
          </p:nvGrpSpPr>
          <p:grpSpPr>
            <a:xfrm>
              <a:off x="35883266" y="20835643"/>
              <a:ext cx="9455482" cy="9896175"/>
              <a:chOff x="1523788" y="4751574"/>
              <a:chExt cx="9418320" cy="10574709"/>
            </a:xfrm>
          </p:grpSpPr>
          <p:sp>
            <p:nvSpPr>
              <p:cNvPr id="116" name="Rectangle 115">
                <a:extLst>
                  <a:ext uri="{FF2B5EF4-FFF2-40B4-BE49-F238E27FC236}">
                    <a16:creationId xmlns:a16="http://schemas.microsoft.com/office/drawing/2014/main" id="{34FCAEFC-E284-97ED-FE41-A9169A92C453}"/>
                  </a:ext>
                </a:extLst>
              </p:cNvPr>
              <p:cNvSpPr/>
              <p:nvPr/>
            </p:nvSpPr>
            <p:spPr bwMode="auto">
              <a:xfrm>
                <a:off x="1523788" y="6241804"/>
                <a:ext cx="9418320" cy="9084479"/>
              </a:xfrm>
              <a:prstGeom prst="rect">
                <a:avLst/>
              </a:prstGeom>
              <a:solidFill>
                <a:srgbClr val="EBEBEB">
                  <a:alpha val="50196"/>
                </a:srgbClr>
              </a:solidFill>
              <a:ln w="9525" cap="flat" cmpd="sng" algn="ctr">
                <a:noFill/>
                <a:prstDash val="solid"/>
                <a:round/>
                <a:headEnd type="none" w="med" len="med"/>
                <a:tailEnd type="none" w="med" len="med"/>
              </a:ln>
              <a:effectLst/>
            </p:spPr>
            <p:txBody>
              <a:bodyPr vert="horz" wrap="square" lIns="463315" tIns="277990" rIns="463315" bIns="277990" numCol="1" rtlCol="0" anchor="t" anchorCtr="0" compatLnSpc="1">
                <a:prstTxWarp prst="textNoShape">
                  <a:avLst/>
                </a:prstTxWarp>
              </a:bodyPr>
              <a:lstStyle/>
              <a:p>
                <a:pPr defTabSz="2541170" fontAlgn="base">
                  <a:spcBef>
                    <a:spcPct val="0"/>
                  </a:spcBef>
                  <a:spcAft>
                    <a:spcPts val="2637"/>
                  </a:spcAft>
                </a:pPr>
                <a:endParaRPr lang="en-US" sz="3241" b="1" dirty="0">
                  <a:solidFill>
                    <a:srgbClr val="000000"/>
                  </a:solidFill>
                  <a:latin typeface="Arial" charset="0"/>
                </a:endParaRPr>
              </a:p>
            </p:txBody>
          </p:sp>
          <p:sp>
            <p:nvSpPr>
              <p:cNvPr id="117" name="Round Same Side Corner Rectangle 116">
                <a:extLst>
                  <a:ext uri="{FF2B5EF4-FFF2-40B4-BE49-F238E27FC236}">
                    <a16:creationId xmlns:a16="http://schemas.microsoft.com/office/drawing/2014/main" id="{A1C931D4-8214-559E-68D8-DBFAF948B883}"/>
                  </a:ext>
                </a:extLst>
              </p:cNvPr>
              <p:cNvSpPr/>
              <p:nvPr/>
            </p:nvSpPr>
            <p:spPr>
              <a:xfrm>
                <a:off x="1523788" y="4751574"/>
                <a:ext cx="9418320" cy="1703692"/>
              </a:xfrm>
              <a:prstGeom prst="round2SameRect">
                <a:avLst/>
              </a:prstGeom>
              <a:solidFill>
                <a:srgbClr val="FFC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9798"/>
                <a:r>
                  <a:rPr lang="en-US" sz="4867" b="1" dirty="0">
                    <a:solidFill>
                      <a:srgbClr val="000000">
                        <a:lumMod val="85000"/>
                        <a:lumOff val="15000"/>
                      </a:srgbClr>
                    </a:solidFill>
                    <a:latin typeface="Arial Narrow" panose="020B0604020202020204" pitchFamily="34" charset="0"/>
                    <a:cs typeface="Arial Narrow" panose="020B0604020202020204" pitchFamily="34" charset="0"/>
                  </a:rPr>
                  <a:t>BACKGROUND</a:t>
                </a:r>
              </a:p>
            </p:txBody>
          </p:sp>
        </p:grpSp>
        <p:sp>
          <p:nvSpPr>
            <p:cNvPr id="118" name="Text Box 346">
              <a:extLst>
                <a:ext uri="{FF2B5EF4-FFF2-40B4-BE49-F238E27FC236}">
                  <a16:creationId xmlns:a16="http://schemas.microsoft.com/office/drawing/2014/main" id="{F27BC585-E3FB-BAAB-D1D1-EF3022BB0A28}"/>
                </a:ext>
              </a:extLst>
            </p:cNvPr>
            <p:cNvSpPr txBox="1">
              <a:spLocks noChangeArrowheads="1"/>
            </p:cNvSpPr>
            <p:nvPr/>
          </p:nvSpPr>
          <p:spPr bwMode="auto">
            <a:xfrm>
              <a:off x="36020966" y="22518732"/>
              <a:ext cx="9180082" cy="6958207"/>
            </a:xfrm>
            <a:prstGeom prst="rect">
              <a:avLst/>
            </a:prstGeom>
            <a:noFill/>
            <a:ln w="9525">
              <a:noFill/>
              <a:miter lim="800000"/>
              <a:headEnd/>
              <a:tailEnd/>
            </a:ln>
          </p:spPr>
          <p:txBody>
            <a:bodyPr wrap="square" lIns="202939" tIns="101464" rIns="202939" bIns="101464">
              <a:spAutoFit/>
            </a:bodyPr>
            <a:lstStyle/>
            <a:p>
              <a:pPr defTabSz="3539798" eaLnBrk="0" hangingPunct="0">
                <a:lnSpc>
                  <a:spcPct val="120000"/>
                </a:lnSpc>
                <a:defRPr/>
              </a:pPr>
              <a:r>
                <a:rPr lang="en-US" sz="3024" dirty="0">
                  <a:solidFill>
                    <a:srgbClr val="000000">
                      <a:lumMod val="75000"/>
                      <a:lumOff val="25000"/>
                    </a:srgbClr>
                  </a:solidFill>
                  <a:latin typeface="Calibri" panose="020F0502020204030204" pitchFamily="34" charset="0"/>
                  <a:cs typeface="Calibri" panose="020F0502020204030204" pitchFamily="34" charset="0"/>
                </a:rPr>
                <a:t>Globally, one in four newborns are born too small or too early,</a:t>
              </a:r>
              <a:r>
                <a:rPr lang="en-US" sz="3024" baseline="30000" dirty="0">
                  <a:solidFill>
                    <a:srgbClr val="000000">
                      <a:lumMod val="75000"/>
                      <a:lumOff val="25000"/>
                    </a:srgbClr>
                  </a:solidFill>
                  <a:latin typeface="Calibri" panose="020F0502020204030204" pitchFamily="34" charset="0"/>
                  <a:cs typeface="Calibri" panose="020F0502020204030204" pitchFamily="34" charset="0"/>
                </a:rPr>
                <a:t>1</a:t>
              </a:r>
              <a:r>
                <a:rPr lang="en-US" sz="3024" dirty="0">
                  <a:solidFill>
                    <a:srgbClr val="000000">
                      <a:lumMod val="75000"/>
                      <a:lumOff val="25000"/>
                    </a:srgbClr>
                  </a:solidFill>
                  <a:latin typeface="Calibri" panose="020F0502020204030204" pitchFamily="34" charset="0"/>
                  <a:cs typeface="Calibri" panose="020F0502020204030204" pitchFamily="34" charset="0"/>
                </a:rPr>
                <a:t> and 8.5 million infants under 6 months (u6m) are wasted.</a:t>
              </a:r>
              <a:r>
                <a:rPr lang="en-US" sz="3024" baseline="30000" dirty="0">
                  <a:solidFill>
                    <a:srgbClr val="000000">
                      <a:lumMod val="75000"/>
                      <a:lumOff val="25000"/>
                    </a:srgbClr>
                  </a:solidFill>
                  <a:latin typeface="Calibri" panose="020F0502020204030204" pitchFamily="34" charset="0"/>
                  <a:cs typeface="Calibri" panose="020F0502020204030204" pitchFamily="34" charset="0"/>
                </a:rPr>
                <a:t>2</a:t>
              </a:r>
              <a:r>
                <a:rPr lang="en-US" sz="3024" dirty="0">
                  <a:solidFill>
                    <a:srgbClr val="000000">
                      <a:lumMod val="75000"/>
                      <a:lumOff val="25000"/>
                    </a:srgbClr>
                  </a:solidFill>
                  <a:latin typeface="Calibri" panose="020F0502020204030204" pitchFamily="34" charset="0"/>
                  <a:cs typeface="Calibri" panose="020F0502020204030204" pitchFamily="34" charset="0"/>
                </a:rPr>
                <a:t> In South Sudan, infants and their mothers experience high levels of morbidity and mortality, exacerbated by inequities in access to health services.</a:t>
              </a:r>
              <a:r>
                <a:rPr lang="en-US" sz="3024" baseline="30000" dirty="0">
                  <a:solidFill>
                    <a:srgbClr val="000000">
                      <a:lumMod val="75000"/>
                      <a:lumOff val="25000"/>
                    </a:srgbClr>
                  </a:solidFill>
                  <a:latin typeface="Calibri" panose="020F0502020204030204" pitchFamily="34" charset="0"/>
                  <a:cs typeface="Calibri" panose="020F0502020204030204" pitchFamily="34" charset="0"/>
                </a:rPr>
                <a:t>3</a:t>
              </a:r>
              <a:endParaRPr lang="en-US" sz="3024" dirty="0">
                <a:solidFill>
                  <a:srgbClr val="000000">
                    <a:lumMod val="75000"/>
                    <a:lumOff val="25000"/>
                  </a:srgbClr>
                </a:solidFill>
                <a:latin typeface="Calibri" panose="020F0502020204030204" pitchFamily="34" charset="0"/>
                <a:cs typeface="Calibri" panose="020F0502020204030204" pitchFamily="34" charset="0"/>
              </a:endParaRPr>
            </a:p>
            <a:p>
              <a:pPr defTabSz="3539798" eaLnBrk="0" hangingPunct="0">
                <a:lnSpc>
                  <a:spcPct val="120000"/>
                </a:lnSpc>
                <a:defRPr/>
              </a:pPr>
              <a:r>
                <a:rPr lang="en-US" sz="3024" dirty="0">
                  <a:solidFill>
                    <a:srgbClr val="000000">
                      <a:lumMod val="75000"/>
                      <a:lumOff val="25000"/>
                    </a:srgbClr>
                  </a:solidFill>
                  <a:latin typeface="Calibri" panose="020F0502020204030204" pitchFamily="34" charset="0"/>
                  <a:cs typeface="Calibri" panose="020F0502020204030204" pitchFamily="34" charset="0"/>
                </a:rPr>
                <a:t>MOMENTUM Integrated Health Resilience (MIHR) has piloted the management of small and nutritionally at-risk infants and their mothers (MAMI) care pathway (CP) in five healthcare facilities and their catchment area. The MAMI CP includes community and facility screening; risk assessment; and treatment and support for the infant and the mother until the infant reaches 6 months.</a:t>
              </a:r>
              <a:r>
                <a:rPr lang="en-US" sz="3024" baseline="30000" dirty="0">
                  <a:solidFill>
                    <a:srgbClr val="000000">
                      <a:lumMod val="75000"/>
                      <a:lumOff val="25000"/>
                    </a:srgbClr>
                  </a:solidFill>
                  <a:latin typeface="Calibri" panose="020F0502020204030204" pitchFamily="34" charset="0"/>
                  <a:cs typeface="Calibri" panose="020F0502020204030204" pitchFamily="34" charset="0"/>
                </a:rPr>
                <a:t>4</a:t>
              </a:r>
              <a:endParaRPr lang="en-US" sz="3024" dirty="0">
                <a:solidFill>
                  <a:srgbClr val="000000">
                    <a:lumMod val="75000"/>
                    <a:lumOff val="25000"/>
                  </a:srgbClr>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65BE6FC2-DF6A-2F55-4576-1E61ADF66567}"/>
              </a:ext>
            </a:extLst>
          </p:cNvPr>
          <p:cNvGrpSpPr/>
          <p:nvPr/>
        </p:nvGrpSpPr>
        <p:grpSpPr>
          <a:xfrm>
            <a:off x="888927" y="12619130"/>
            <a:ext cx="15170349" cy="9868934"/>
            <a:chOff x="920296" y="13157071"/>
            <a:chExt cx="16191919" cy="20965570"/>
          </a:xfrm>
        </p:grpSpPr>
        <p:grpSp>
          <p:nvGrpSpPr>
            <p:cNvPr id="37" name="Group 36">
              <a:extLst>
                <a:ext uri="{FF2B5EF4-FFF2-40B4-BE49-F238E27FC236}">
                  <a16:creationId xmlns:a16="http://schemas.microsoft.com/office/drawing/2014/main" id="{CD9817FB-3D65-B6E4-95A8-ECAC03D7AE56}"/>
                </a:ext>
              </a:extLst>
            </p:cNvPr>
            <p:cNvGrpSpPr/>
            <p:nvPr/>
          </p:nvGrpSpPr>
          <p:grpSpPr>
            <a:xfrm>
              <a:off x="920296" y="13157071"/>
              <a:ext cx="15934613" cy="20614266"/>
              <a:chOff x="920296" y="13157071"/>
              <a:chExt cx="15934613" cy="20614266"/>
            </a:xfrm>
          </p:grpSpPr>
          <p:sp>
            <p:nvSpPr>
              <p:cNvPr id="102" name="Rectangle 101">
                <a:extLst>
                  <a:ext uri="{FF2B5EF4-FFF2-40B4-BE49-F238E27FC236}">
                    <a16:creationId xmlns:a16="http://schemas.microsoft.com/office/drawing/2014/main" id="{341F66FE-9C30-CA59-0A0B-3D1E32B14569}"/>
                  </a:ext>
                </a:extLst>
              </p:cNvPr>
              <p:cNvSpPr/>
              <p:nvPr/>
            </p:nvSpPr>
            <p:spPr bwMode="auto">
              <a:xfrm>
                <a:off x="920296" y="14043549"/>
                <a:ext cx="15928221" cy="19727788"/>
              </a:xfrm>
              <a:prstGeom prst="rect">
                <a:avLst/>
              </a:prstGeom>
              <a:solidFill>
                <a:srgbClr val="EBEBEB">
                  <a:alpha val="50196"/>
                </a:srgbClr>
              </a:solidFill>
              <a:ln w="9525" cap="flat" cmpd="sng" algn="ctr">
                <a:noFill/>
                <a:prstDash val="solid"/>
                <a:round/>
                <a:headEnd type="none" w="med" len="med"/>
                <a:tailEnd type="none" w="med" len="med"/>
              </a:ln>
              <a:effectLst/>
            </p:spPr>
            <p:txBody>
              <a:bodyPr vert="horz" wrap="square" lIns="463315" tIns="277990" rIns="463315" bIns="277990" numCol="1" rtlCol="0" anchor="t" anchorCtr="0" compatLnSpc="1">
                <a:prstTxWarp prst="textNoShape">
                  <a:avLst/>
                </a:prstTxWarp>
              </a:bodyPr>
              <a:lstStyle/>
              <a:p>
                <a:pPr defTabSz="2541170" fontAlgn="base">
                  <a:spcBef>
                    <a:spcPct val="0"/>
                  </a:spcBef>
                  <a:spcAft>
                    <a:spcPct val="0"/>
                  </a:spcAft>
                </a:pPr>
                <a:endParaRPr lang="en-US" sz="2429" b="1" dirty="0">
                  <a:solidFill>
                    <a:srgbClr val="000000"/>
                  </a:solidFill>
                  <a:latin typeface="Arial" charset="0"/>
                </a:endParaRPr>
              </a:p>
            </p:txBody>
          </p:sp>
          <p:sp>
            <p:nvSpPr>
              <p:cNvPr id="103" name="Round Same Side Corner Rectangle 102">
                <a:extLst>
                  <a:ext uri="{FF2B5EF4-FFF2-40B4-BE49-F238E27FC236}">
                    <a16:creationId xmlns:a16="http://schemas.microsoft.com/office/drawing/2014/main" id="{0ED0A283-C3EA-4737-32D7-3A835C912800}"/>
                  </a:ext>
                </a:extLst>
              </p:cNvPr>
              <p:cNvSpPr/>
              <p:nvPr/>
            </p:nvSpPr>
            <p:spPr>
              <a:xfrm>
                <a:off x="926688" y="13157071"/>
                <a:ext cx="15928221" cy="3195097"/>
              </a:xfrm>
              <a:prstGeom prst="round2SameRect">
                <a:avLst/>
              </a:prstGeom>
              <a:solidFill>
                <a:srgbClr val="FFC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9798"/>
                <a:r>
                  <a:rPr lang="en-US" sz="4867" b="1" dirty="0">
                    <a:solidFill>
                      <a:srgbClr val="000000">
                        <a:lumMod val="85000"/>
                        <a:lumOff val="15000"/>
                      </a:srgbClr>
                    </a:solidFill>
                    <a:latin typeface="Arial Narrow" panose="020B0604020202020204" pitchFamily="34" charset="0"/>
                    <a:cs typeface="Arial Narrow" panose="020B0604020202020204" pitchFamily="34" charset="0"/>
                  </a:rPr>
                  <a:t>METHODS </a:t>
                </a:r>
              </a:p>
            </p:txBody>
          </p:sp>
        </p:grpSp>
        <p:sp>
          <p:nvSpPr>
            <p:cNvPr id="119" name="Text Box 358">
              <a:extLst>
                <a:ext uri="{FF2B5EF4-FFF2-40B4-BE49-F238E27FC236}">
                  <a16:creationId xmlns:a16="http://schemas.microsoft.com/office/drawing/2014/main" id="{7D8BCFCE-96FF-54CD-E04B-7022A3505874}"/>
                </a:ext>
              </a:extLst>
            </p:cNvPr>
            <p:cNvSpPr txBox="1">
              <a:spLocks noChangeArrowheads="1"/>
            </p:cNvSpPr>
            <p:nvPr/>
          </p:nvSpPr>
          <p:spPr bwMode="auto">
            <a:xfrm>
              <a:off x="1012191" y="16340798"/>
              <a:ext cx="16100024" cy="17781843"/>
            </a:xfrm>
            <a:prstGeom prst="rect">
              <a:avLst/>
            </a:prstGeom>
            <a:noFill/>
            <a:ln w="9525">
              <a:noFill/>
              <a:miter lim="800000"/>
              <a:headEnd/>
              <a:tailEnd/>
            </a:ln>
            <a:effectLst/>
          </p:spPr>
          <p:txBody>
            <a:bodyPr wrap="square" lIns="202939" tIns="101464" rIns="202939" bIns="101464">
              <a:spAutoFit/>
            </a:bodyPr>
            <a:lstStyle/>
            <a:p>
              <a:pPr defTabSz="3539798" eaLnBrk="0" hangingPunct="0">
                <a:lnSpc>
                  <a:spcPct val="110000"/>
                </a:lnSpc>
                <a:defRPr/>
              </a:pPr>
              <a:r>
                <a:rPr lang="en-US" sz="3024" dirty="0">
                  <a:solidFill>
                    <a:srgbClr val="000000">
                      <a:lumMod val="75000"/>
                      <a:lumOff val="25000"/>
                    </a:srgbClr>
                  </a:solidFill>
                  <a:latin typeface="Calibri" panose="020F0502020204030204" pitchFamily="34" charset="0"/>
                  <a:cs typeface="Calibri" panose="020F0502020204030204" pitchFamily="34" charset="0"/>
                </a:rPr>
                <a:t>In a 12-month prospective, longitudinal cohort study, we enrolled a </a:t>
              </a:r>
              <a:r>
                <a:rPr lang="en-US" sz="3024" b="1" dirty="0">
                  <a:solidFill>
                    <a:srgbClr val="000000">
                      <a:lumMod val="75000"/>
                      <a:lumOff val="25000"/>
                    </a:srgbClr>
                  </a:solidFill>
                  <a:latin typeface="Calibri" panose="020F0502020204030204" pitchFamily="34" charset="0"/>
                  <a:cs typeface="Calibri" panose="020F0502020204030204" pitchFamily="34" charset="0"/>
                </a:rPr>
                <a:t>cohort of 500 infant-mother pairs</a:t>
              </a:r>
              <a:r>
                <a:rPr lang="en-US" sz="3024" dirty="0">
                  <a:solidFill>
                    <a:srgbClr val="000000">
                      <a:lumMod val="75000"/>
                      <a:lumOff val="25000"/>
                    </a:srgbClr>
                  </a:solidFill>
                  <a:latin typeface="Calibri" panose="020F0502020204030204" pitchFamily="34" charset="0"/>
                  <a:cs typeface="Calibri" panose="020F0502020204030204" pitchFamily="34" charset="0"/>
                </a:rPr>
                <a:t> at moderate risk in primary care and explore enablers and barriers of the MAMI CP adoption process and quality of care with mixed methods. Primary quantitative data are collected continuously and qualitative data at key points. A participatory evaluation and learning system</a:t>
              </a:r>
              <a:r>
                <a:rPr lang="en-US" sz="3024" b="1" dirty="0">
                  <a:solidFill>
                    <a:srgbClr val="000000">
                      <a:lumMod val="75000"/>
                      <a:lumOff val="25000"/>
                    </a:srgbClr>
                  </a:solidFill>
                  <a:latin typeface="Calibri" panose="020F0502020204030204" pitchFamily="34" charset="0"/>
                  <a:cs typeface="Calibri" panose="020F0502020204030204" pitchFamily="34" charset="0"/>
                </a:rPr>
                <a:t> documents feasibility and acceptability of integrating the approach </a:t>
              </a:r>
              <a:r>
                <a:rPr lang="en-US" sz="3024" dirty="0">
                  <a:solidFill>
                    <a:srgbClr val="000000">
                      <a:lumMod val="75000"/>
                      <a:lumOff val="25000"/>
                    </a:srgbClr>
                  </a:solidFill>
                  <a:latin typeface="Calibri" panose="020F0502020204030204" pitchFamily="34" charset="0"/>
                  <a:cs typeface="Calibri" panose="020F0502020204030204" pitchFamily="34" charset="0"/>
                </a:rPr>
                <a:t>into existing health services to inform implementation guidance and policy adaptations. </a:t>
              </a:r>
            </a:p>
            <a:p>
              <a:pPr defTabSz="3539798" eaLnBrk="0" hangingPunct="0">
                <a:lnSpc>
                  <a:spcPct val="110000"/>
                </a:lnSpc>
                <a:defRPr/>
              </a:pPr>
              <a:endParaRPr lang="en-US" sz="3024" dirty="0">
                <a:solidFill>
                  <a:srgbClr val="000000">
                    <a:lumMod val="75000"/>
                    <a:lumOff val="25000"/>
                  </a:srgbClr>
                </a:solidFill>
                <a:latin typeface="Calibri" panose="020F0502020204030204" pitchFamily="34" charset="0"/>
                <a:cs typeface="Calibri" panose="020F0502020204030204" pitchFamily="34" charset="0"/>
              </a:endParaRPr>
            </a:p>
            <a:p>
              <a:pPr defTabSz="3539798" eaLnBrk="0" hangingPunct="0">
                <a:lnSpc>
                  <a:spcPct val="110000"/>
                </a:lnSpc>
                <a:defRPr/>
              </a:pPr>
              <a:r>
                <a:rPr lang="en-US" sz="3024" dirty="0">
                  <a:solidFill>
                    <a:srgbClr val="000000">
                      <a:lumMod val="75000"/>
                      <a:lumOff val="25000"/>
                    </a:srgbClr>
                  </a:solidFill>
                  <a:latin typeface="Calibri" panose="020F0502020204030204" pitchFamily="34" charset="0"/>
                  <a:cs typeface="Calibri" panose="020F0502020204030204" pitchFamily="34" charset="0"/>
                </a:rPr>
                <a:t>First, under the leadership of the Ministry of Health, </a:t>
              </a:r>
              <a:r>
                <a:rPr lang="en-US" sz="3024" b="1" dirty="0">
                  <a:solidFill>
                    <a:srgbClr val="000000">
                      <a:lumMod val="75000"/>
                      <a:lumOff val="25000"/>
                    </a:srgbClr>
                  </a:solidFill>
                  <a:latin typeface="Calibri" panose="020F0502020204030204" pitchFamily="34" charset="0"/>
                  <a:cs typeface="Calibri" panose="020F0502020204030204" pitchFamily="34" charset="0"/>
                </a:rPr>
                <a:t>stakeholders were engaged </a:t>
              </a:r>
              <a:r>
                <a:rPr lang="en-US" sz="3024" dirty="0">
                  <a:solidFill>
                    <a:srgbClr val="000000">
                      <a:lumMod val="75000"/>
                      <a:lumOff val="25000"/>
                    </a:srgbClr>
                  </a:solidFill>
                  <a:latin typeface="Calibri" panose="020F0502020204030204" pitchFamily="34" charset="0"/>
                  <a:cs typeface="Calibri" panose="020F0502020204030204" pitchFamily="34" charset="0"/>
                </a:rPr>
                <a:t>in the CP design that built upon an analysis of national policies and capacities. An iterative collaborative process </a:t>
              </a:r>
              <a:r>
                <a:rPr lang="en-US" sz="3024" b="1" dirty="0">
                  <a:solidFill>
                    <a:srgbClr val="000000">
                      <a:lumMod val="75000"/>
                      <a:lumOff val="25000"/>
                    </a:srgbClr>
                  </a:solidFill>
                  <a:latin typeface="Calibri" panose="020F0502020204030204" pitchFamily="34" charset="0"/>
                  <a:cs typeface="Calibri" panose="020F0502020204030204" pitchFamily="34" charset="0"/>
                </a:rPr>
                <a:t>adapted and field-tested generic MAMI CP materials </a:t>
              </a:r>
              <a:r>
                <a:rPr lang="en-US" sz="3024" dirty="0">
                  <a:solidFill>
                    <a:srgbClr val="000000">
                      <a:lumMod val="75000"/>
                      <a:lumOff val="25000"/>
                    </a:srgbClr>
                  </a:solidFill>
                  <a:latin typeface="Calibri" panose="020F0502020204030204" pitchFamily="34" charset="0"/>
                  <a:cs typeface="Calibri" panose="020F0502020204030204" pitchFamily="34" charset="0"/>
                </a:rPr>
                <a:t>to the South Sudanese context. Next, </a:t>
              </a:r>
              <a:r>
                <a:rPr lang="en-US" sz="3024" b="1" dirty="0">
                  <a:solidFill>
                    <a:srgbClr val="000000">
                      <a:lumMod val="75000"/>
                      <a:lumOff val="25000"/>
                    </a:srgbClr>
                  </a:solidFill>
                  <a:latin typeface="Calibri" panose="020F0502020204030204" pitchFamily="34" charset="0"/>
                  <a:cs typeface="Calibri" panose="020F0502020204030204" pitchFamily="34" charset="0"/>
                </a:rPr>
                <a:t>115 clinical and community health workers were trained </a:t>
              </a:r>
              <a:r>
                <a:rPr lang="en-US" sz="3024" dirty="0">
                  <a:solidFill>
                    <a:srgbClr val="000000">
                      <a:lumMod val="75000"/>
                      <a:lumOff val="25000"/>
                    </a:srgbClr>
                  </a:solidFill>
                  <a:latin typeface="Calibri" panose="020F0502020204030204" pitchFamily="34" charset="0"/>
                  <a:cs typeface="Calibri" panose="020F0502020204030204" pitchFamily="34" charset="0"/>
                </a:rPr>
                <a:t>on implementing the CP. </a:t>
              </a:r>
            </a:p>
            <a:p>
              <a:pPr defTabSz="3539798" eaLnBrk="0" hangingPunct="0">
                <a:lnSpc>
                  <a:spcPct val="110000"/>
                </a:lnSpc>
                <a:defRPr/>
              </a:pPr>
              <a:endParaRPr lang="en-US" sz="3024" dirty="0">
                <a:solidFill>
                  <a:srgbClr val="000000">
                    <a:lumMod val="75000"/>
                    <a:lumOff val="25000"/>
                  </a:srgbClr>
                </a:solidFill>
                <a:latin typeface="Calibri" panose="020F0502020204030204" pitchFamily="34" charset="0"/>
                <a:cs typeface="Calibri" panose="020F0502020204030204" pitchFamily="34" charset="0"/>
              </a:endParaRPr>
            </a:p>
            <a:p>
              <a:pPr defTabSz="3539798" eaLnBrk="0" hangingPunct="0">
                <a:lnSpc>
                  <a:spcPct val="110000"/>
                </a:lnSpc>
                <a:defRPr/>
              </a:pPr>
              <a:r>
                <a:rPr lang="en-US" sz="3024" dirty="0">
                  <a:solidFill>
                    <a:srgbClr val="000000">
                      <a:lumMod val="75000"/>
                      <a:lumOff val="25000"/>
                    </a:srgbClr>
                  </a:solidFill>
                  <a:latin typeface="Calibri" panose="020F0502020204030204" pitchFamily="34" charset="0"/>
                  <a:cs typeface="Calibri" panose="020F0502020204030204" pitchFamily="34" charset="0"/>
                </a:rPr>
                <a:t>In MAMI CP, risk factors across maternal and child health and nutrition are assessed among infant-mother pairs, and those with moderate risks are enrolled for health management and support. Figure 1 shows the adapted MAMI Care Pathway Flow Chart, and Box 1 shows the classification criteria for the infant-mother pairs. </a:t>
              </a:r>
            </a:p>
          </p:txBody>
        </p:sp>
      </p:grpSp>
      <p:grpSp>
        <p:nvGrpSpPr>
          <p:cNvPr id="7" name="Group 6">
            <a:extLst>
              <a:ext uri="{FF2B5EF4-FFF2-40B4-BE49-F238E27FC236}">
                <a16:creationId xmlns:a16="http://schemas.microsoft.com/office/drawing/2014/main" id="{086BBA42-8454-05A6-6743-5776C87E0A70}"/>
              </a:ext>
            </a:extLst>
          </p:cNvPr>
          <p:cNvGrpSpPr/>
          <p:nvPr/>
        </p:nvGrpSpPr>
        <p:grpSpPr>
          <a:xfrm>
            <a:off x="16153580" y="5739426"/>
            <a:ext cx="15444631" cy="17159416"/>
            <a:chOff x="16831479" y="16763820"/>
            <a:chExt cx="13575441" cy="16078853"/>
          </a:xfrm>
        </p:grpSpPr>
        <p:grpSp>
          <p:nvGrpSpPr>
            <p:cNvPr id="104" name="Group 103">
              <a:extLst>
                <a:ext uri="{FF2B5EF4-FFF2-40B4-BE49-F238E27FC236}">
                  <a16:creationId xmlns:a16="http://schemas.microsoft.com/office/drawing/2014/main" id="{554626DA-1262-4961-A139-68884F9B5840}"/>
                </a:ext>
              </a:extLst>
            </p:cNvPr>
            <p:cNvGrpSpPr/>
            <p:nvPr/>
          </p:nvGrpSpPr>
          <p:grpSpPr>
            <a:xfrm>
              <a:off x="16831479" y="16763820"/>
              <a:ext cx="13524956" cy="16078853"/>
              <a:chOff x="22339408" y="4929734"/>
              <a:chExt cx="9427631" cy="17021582"/>
            </a:xfrm>
          </p:grpSpPr>
          <p:sp>
            <p:nvSpPr>
              <p:cNvPr id="105" name="Rectangle 104">
                <a:extLst>
                  <a:ext uri="{FF2B5EF4-FFF2-40B4-BE49-F238E27FC236}">
                    <a16:creationId xmlns:a16="http://schemas.microsoft.com/office/drawing/2014/main" id="{1434995F-F852-DF82-E6D7-2BD86364FBA6}"/>
                  </a:ext>
                </a:extLst>
              </p:cNvPr>
              <p:cNvSpPr/>
              <p:nvPr/>
            </p:nvSpPr>
            <p:spPr bwMode="auto">
              <a:xfrm>
                <a:off x="22348719" y="5835446"/>
                <a:ext cx="9418320" cy="16115870"/>
              </a:xfrm>
              <a:prstGeom prst="rect">
                <a:avLst/>
              </a:prstGeom>
              <a:solidFill>
                <a:srgbClr val="EBEBEB">
                  <a:alpha val="50196"/>
                </a:srgbClr>
              </a:solidFill>
              <a:ln w="9525" cap="flat" cmpd="sng" algn="ctr">
                <a:noFill/>
                <a:prstDash val="solid"/>
                <a:round/>
                <a:headEnd type="none" w="med" len="med"/>
                <a:tailEnd type="none" w="med" len="med"/>
              </a:ln>
              <a:effectLst/>
            </p:spPr>
            <p:txBody>
              <a:bodyPr vert="horz" wrap="square" lIns="463315" tIns="277990" rIns="463315" bIns="277990" numCol="1" rtlCol="0" anchor="t" anchorCtr="0" compatLnSpc="1">
                <a:prstTxWarp prst="textNoShape">
                  <a:avLst/>
                </a:prstTxWarp>
              </a:bodyPr>
              <a:lstStyle/>
              <a:p>
                <a:pPr defTabSz="2541170" fontAlgn="base">
                  <a:spcBef>
                    <a:spcPct val="0"/>
                  </a:spcBef>
                  <a:spcAft>
                    <a:spcPts val="2637"/>
                  </a:spcAft>
                </a:pPr>
                <a:endParaRPr lang="en-US" sz="3241" dirty="0">
                  <a:solidFill>
                    <a:srgbClr val="000000"/>
                  </a:solidFill>
                  <a:latin typeface="Calibri" panose="020F0502020204030204" pitchFamily="34" charset="0"/>
                  <a:cs typeface="Calibri" panose="020F0502020204030204" pitchFamily="34" charset="0"/>
                </a:endParaRPr>
              </a:p>
            </p:txBody>
          </p:sp>
          <p:sp>
            <p:nvSpPr>
              <p:cNvPr id="106" name="Round Same Side Corner Rectangle 105">
                <a:extLst>
                  <a:ext uri="{FF2B5EF4-FFF2-40B4-BE49-F238E27FC236}">
                    <a16:creationId xmlns:a16="http://schemas.microsoft.com/office/drawing/2014/main" id="{C429592B-FC7C-D609-BB56-F7446E04AF79}"/>
                  </a:ext>
                </a:extLst>
              </p:cNvPr>
              <p:cNvSpPr/>
              <p:nvPr/>
            </p:nvSpPr>
            <p:spPr>
              <a:xfrm>
                <a:off x="22339408" y="4929734"/>
                <a:ext cx="9418320" cy="943154"/>
              </a:xfrm>
              <a:prstGeom prst="round2SameRect">
                <a:avLst/>
              </a:prstGeom>
              <a:solidFill>
                <a:srgbClr val="FFC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39798"/>
                <a:r>
                  <a:rPr lang="en-US" sz="4867" b="1" dirty="0">
                    <a:solidFill>
                      <a:srgbClr val="000000">
                        <a:lumMod val="85000"/>
                        <a:lumOff val="15000"/>
                      </a:srgbClr>
                    </a:solidFill>
                    <a:latin typeface="Arial Narrow" panose="020B0604020202020204" pitchFamily="34" charset="0"/>
                    <a:cs typeface="Arial Narrow" panose="020B0604020202020204" pitchFamily="34" charset="0"/>
                  </a:rPr>
                  <a:t>RESULTS</a:t>
                </a:r>
              </a:p>
            </p:txBody>
          </p:sp>
        </p:grpSp>
        <p:sp>
          <p:nvSpPr>
            <p:cNvPr id="110" name="Text Placeholder 13">
              <a:extLst>
                <a:ext uri="{FF2B5EF4-FFF2-40B4-BE49-F238E27FC236}">
                  <a16:creationId xmlns:a16="http://schemas.microsoft.com/office/drawing/2014/main" id="{D00719C0-13E7-489A-781C-F993CCCE218E}"/>
                </a:ext>
              </a:extLst>
            </p:cNvPr>
            <p:cNvSpPr txBox="1">
              <a:spLocks/>
            </p:cNvSpPr>
            <p:nvPr/>
          </p:nvSpPr>
          <p:spPr>
            <a:xfrm>
              <a:off x="17432408" y="22558865"/>
              <a:ext cx="4654510" cy="774645"/>
            </a:xfrm>
            <a:prstGeom prst="rect">
              <a:avLst/>
            </a:prstGeom>
          </p:spPr>
          <p:txBody>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22995">
                <a:buNone/>
              </a:pPr>
              <a:r>
                <a:rPr lang="en-US" sz="3000" b="1" dirty="0">
                  <a:solidFill>
                    <a:schemeClr val="accent3"/>
                  </a:solidFill>
                  <a:latin typeface="Calibri" panose="020F0502020204030204" pitchFamily="34" charset="0"/>
                  <a:cs typeface="Calibri" panose="020F0502020204030204" pitchFamily="34" charset="0"/>
                </a:rPr>
                <a:t>Table 1. MAMI infant-mother pairs reached by infant gender</a:t>
              </a:r>
            </a:p>
          </p:txBody>
        </p:sp>
        <p:sp>
          <p:nvSpPr>
            <p:cNvPr id="113" name="Text Placeholder 13">
              <a:extLst>
                <a:ext uri="{FF2B5EF4-FFF2-40B4-BE49-F238E27FC236}">
                  <a16:creationId xmlns:a16="http://schemas.microsoft.com/office/drawing/2014/main" id="{5662BCD2-0842-A883-AC15-67DE76C5F572}"/>
                </a:ext>
              </a:extLst>
            </p:cNvPr>
            <p:cNvSpPr txBox="1">
              <a:spLocks/>
            </p:cNvSpPr>
            <p:nvPr/>
          </p:nvSpPr>
          <p:spPr>
            <a:xfrm>
              <a:off x="23561332" y="21740790"/>
              <a:ext cx="6085139" cy="807721"/>
            </a:xfrm>
            <a:prstGeom prst="rect">
              <a:avLst/>
            </a:prstGeom>
          </p:spPr>
          <p:txBody>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22995">
                <a:buNone/>
              </a:pPr>
              <a:r>
                <a:rPr lang="en-US" sz="2800" b="1" dirty="0">
                  <a:solidFill>
                    <a:schemeClr val="accent3"/>
                  </a:solidFill>
                  <a:latin typeface="Calibri" panose="020F0502020204030204" pitchFamily="34" charset="0"/>
                  <a:cs typeface="Calibri" panose="020F0502020204030204" pitchFamily="34" charset="0"/>
                </a:rPr>
                <a:t>Figure 2. </a:t>
              </a:r>
              <a:r>
                <a:rPr lang="en-US" sz="3000" b="1" dirty="0">
                  <a:solidFill>
                    <a:schemeClr val="accent3"/>
                  </a:solidFill>
                  <a:latin typeface="Calibri" panose="020F0502020204030204" pitchFamily="34" charset="0"/>
                  <a:cs typeface="Calibri" panose="020F0502020204030204" pitchFamily="34" charset="0"/>
                </a:rPr>
                <a:t>Profile of MAMI infant-mother pairs screened in South Sudan</a:t>
              </a:r>
            </a:p>
            <a:p>
              <a:pPr marL="0" indent="0" defTabSz="922995">
                <a:buNone/>
              </a:pPr>
              <a:endParaRPr lang="en-US" sz="2800" b="1" dirty="0">
                <a:solidFill>
                  <a:srgbClr val="F04848"/>
                </a:solidFill>
                <a:latin typeface="Calibri" panose="020F0502020204030204" pitchFamily="34" charset="0"/>
                <a:cs typeface="Calibri" panose="020F0502020204030204" pitchFamily="34" charset="0"/>
              </a:endParaRPr>
            </a:p>
          </p:txBody>
        </p:sp>
        <p:sp>
          <p:nvSpPr>
            <p:cNvPr id="121" name="Text Box 400">
              <a:extLst>
                <a:ext uri="{FF2B5EF4-FFF2-40B4-BE49-F238E27FC236}">
                  <a16:creationId xmlns:a16="http://schemas.microsoft.com/office/drawing/2014/main" id="{3B33C1EE-E44B-CBB2-0F01-E04724945C39}"/>
                </a:ext>
              </a:extLst>
            </p:cNvPr>
            <p:cNvSpPr txBox="1">
              <a:spLocks noChangeArrowheads="1"/>
            </p:cNvSpPr>
            <p:nvPr/>
          </p:nvSpPr>
          <p:spPr bwMode="auto">
            <a:xfrm>
              <a:off x="17218677" y="17643620"/>
              <a:ext cx="13188243" cy="4343696"/>
            </a:xfrm>
            <a:prstGeom prst="rect">
              <a:avLst/>
            </a:prstGeom>
            <a:noFill/>
            <a:ln w="9525">
              <a:noFill/>
              <a:miter lim="800000"/>
              <a:headEnd/>
              <a:tailEnd/>
            </a:ln>
          </p:spPr>
          <p:txBody>
            <a:bodyPr wrap="square" lIns="202939" tIns="101464" rIns="202939" bIns="101464">
              <a:spAutoFit/>
            </a:bodyPr>
            <a:lstStyle/>
            <a:p>
              <a:pPr marL="457200" indent="-457200" defTabSz="9740808">
                <a:lnSpc>
                  <a:spcPct val="120000"/>
                </a:lnSpc>
                <a:buFont typeface="Arial" panose="020B0604020202020204" pitchFamily="34" charset="0"/>
                <a:buChar char="•"/>
              </a:pPr>
              <a:r>
                <a:rPr lang="en-US" sz="3024" dirty="0">
                  <a:solidFill>
                    <a:srgbClr val="000000">
                      <a:lumMod val="75000"/>
                      <a:lumOff val="25000"/>
                    </a:srgbClr>
                  </a:solidFill>
                  <a:latin typeface="Calibri" panose="020F0502020204030204" pitchFamily="34" charset="0"/>
                  <a:cs typeface="Calibri" panose="020F0502020204030204" pitchFamily="34" charset="0"/>
                </a:rPr>
                <a:t>With MIHR support, the government was able to gather stakeholders to contextualize and implement the MAMI CP for at-risk infants and their mothers despite the uneven commitment to maternal, newborn, child health and nutrition. </a:t>
              </a:r>
            </a:p>
            <a:p>
              <a:pPr marL="457200" indent="-457200" defTabSz="9740808">
                <a:lnSpc>
                  <a:spcPct val="120000"/>
                </a:lnSpc>
                <a:buFont typeface="Arial" panose="020B0604020202020204" pitchFamily="34" charset="0"/>
                <a:buChar char="•"/>
              </a:pPr>
              <a:r>
                <a:rPr lang="en-US" sz="3024" dirty="0">
                  <a:solidFill>
                    <a:srgbClr val="000000">
                      <a:lumMod val="75000"/>
                      <a:lumOff val="25000"/>
                    </a:srgbClr>
                  </a:solidFill>
                  <a:latin typeface="Calibri" panose="020F0502020204030204" pitchFamily="34" charset="0"/>
                  <a:cs typeface="Calibri" panose="020F0502020204030204" pitchFamily="34" charset="0"/>
                </a:rPr>
                <a:t>To date, 4,586 pairs were screened of which 52% had a girl infant (Table 1). Out of all infant-mother pairs, 72% were screened at the health facility level versus 28% at the community level (Figure 2). </a:t>
              </a:r>
            </a:p>
            <a:p>
              <a:pPr marL="457200" indent="-457200" defTabSz="9740808">
                <a:lnSpc>
                  <a:spcPct val="120000"/>
                </a:lnSpc>
                <a:buFont typeface="Arial" panose="020B0604020202020204" pitchFamily="34" charset="0"/>
                <a:buChar char="•"/>
              </a:pPr>
              <a:r>
                <a:rPr lang="en-US" sz="3024" dirty="0">
                  <a:solidFill>
                    <a:srgbClr val="000000">
                      <a:lumMod val="75000"/>
                      <a:lumOff val="25000"/>
                    </a:srgbClr>
                  </a:solidFill>
                  <a:latin typeface="Calibri" panose="020F0502020204030204" pitchFamily="34" charset="0"/>
                  <a:cs typeface="Calibri" panose="020F0502020204030204" pitchFamily="34" charset="0"/>
                </a:rPr>
                <a:t>Overall, 357 moderate-risk pairs were enrolled, and 77 high-risk pairs were referred to hospital (Figure 3). </a:t>
              </a:r>
            </a:p>
          </p:txBody>
        </p:sp>
      </p:grpSp>
      <p:sp>
        <p:nvSpPr>
          <p:cNvPr id="123" name="Text Box 403">
            <a:extLst>
              <a:ext uri="{FF2B5EF4-FFF2-40B4-BE49-F238E27FC236}">
                <a16:creationId xmlns:a16="http://schemas.microsoft.com/office/drawing/2014/main" id="{C62279FE-DA22-D0A5-6EE6-1B2DA968D662}"/>
              </a:ext>
            </a:extLst>
          </p:cNvPr>
          <p:cNvSpPr txBox="1">
            <a:spLocks noChangeArrowheads="1"/>
          </p:cNvSpPr>
          <p:nvPr/>
        </p:nvSpPr>
        <p:spPr bwMode="auto">
          <a:xfrm>
            <a:off x="912766" y="37902777"/>
            <a:ext cx="17137904" cy="2570301"/>
          </a:xfrm>
          <a:prstGeom prst="rect">
            <a:avLst/>
          </a:prstGeom>
          <a:noFill/>
          <a:ln w="9525">
            <a:noFill/>
            <a:miter lim="800000"/>
            <a:headEnd/>
            <a:tailEnd/>
          </a:ln>
        </p:spPr>
        <p:txBody>
          <a:bodyPr wrap="square" lIns="202939" tIns="101464" rIns="202939" bIns="101464">
            <a:spAutoFit/>
          </a:bodyPr>
          <a:lstStyle/>
          <a:p>
            <a:pPr defTabSz="9740808" eaLnBrk="0" hangingPunct="0">
              <a:lnSpc>
                <a:spcPct val="110000"/>
              </a:lnSpc>
            </a:pPr>
            <a:r>
              <a:rPr lang="en-US" sz="1800" b="1" dirty="0">
                <a:solidFill>
                  <a:srgbClr val="000000">
                    <a:lumMod val="75000"/>
                    <a:lumOff val="25000"/>
                  </a:srgbClr>
                </a:solidFill>
                <a:latin typeface="Calibri" panose="020F0502020204030204" pitchFamily="34" charset="0"/>
                <a:cs typeface="Calibri" panose="020F0502020204030204" pitchFamily="34" charset="0"/>
              </a:rPr>
              <a:t>REFERENCES</a:t>
            </a:r>
          </a:p>
          <a:p>
            <a:pPr marL="342900" indent="-342900" algn="just">
              <a:lnSpc>
                <a:spcPct val="107000"/>
              </a:lnSpc>
              <a:buFont typeface="+mj-lt"/>
              <a:buAutoNum type="arabicPeriod"/>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Lawn JE,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Ohuma</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EO, Bradley E, et al. Small babies, big risks: global estimates of prevalence and mortality for vulnerable newborns to accelerate change and improve counting. Lancet. 2023;401(10389):1707-1719. DOI: </a:t>
            </a:r>
            <a:r>
              <a:rPr lang="en-US" sz="1800" b="0" i="0" u="none" strike="noStrike" dirty="0">
                <a:effectLst/>
                <a:latin typeface="Source Sans Pro" panose="020B0503030403020204" pitchFamily="34" charset="0"/>
                <a:hlinkClick r:id="rId5"/>
              </a:rPr>
              <a:t>10.1016/S0140-6736(23)00522-6</a:t>
            </a:r>
            <a:endParaRPr lang="en-US" sz="18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buFont typeface="+mj-lt"/>
              <a:buAutoNum type="arabicPeriod"/>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Kerac</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Blencowe</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 Grijalva-</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Eternod</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McGrath M, Shoham J, Cole TJ, Seal A. Prevalence of wasting among under 6-month-old infants in developing countries and implications of new case definitions using WHO growth standards: a secondary data analysis. Arch Dis Child. 2011 Nov;96(11):1008-13. </a:t>
            </a:r>
            <a:r>
              <a:rPr lang="en-US" sz="1800" b="0" i="0" dirty="0">
                <a:solidFill>
                  <a:srgbClr val="212121"/>
                </a:solidFill>
                <a:effectLst/>
                <a:latin typeface="BlinkMacSystemFont"/>
              </a:rPr>
              <a:t>DOI: </a:t>
            </a:r>
            <a:r>
              <a:rPr lang="en-US" sz="1800" b="0" i="0" u="none" strike="noStrike" dirty="0">
                <a:solidFill>
                  <a:srgbClr val="0071BC"/>
                </a:solidFill>
                <a:effectLst/>
                <a:latin typeface="BlinkMacSystemFont"/>
                <a:hlinkClick r:id="rId6"/>
              </a:rPr>
              <a:t>10.1136/adc.2010.191882</a:t>
            </a:r>
            <a:endParaRPr lang="en-US" sz="1800" b="0" i="0" dirty="0">
              <a:solidFill>
                <a:srgbClr val="212121"/>
              </a:solidFill>
              <a:effectLst/>
              <a:latin typeface="BlinkMacSystemFont"/>
            </a:endParaRPr>
          </a:p>
          <a:p>
            <a:pPr marL="342900" indent="-342900" algn="just">
              <a:lnSpc>
                <a:spcPct val="107000"/>
              </a:lnSpc>
              <a:buFont typeface="+mj-lt"/>
              <a:buAutoNum type="arabicPeriod"/>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Black RE, Victora CG, Walker SP,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Bhutta</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ZA, Christian P, de Onis M,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Ezzati</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Grantham-McGregor S, Katz J, Martorell R,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Uauy</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Maternal and Child Nutrition Study Group. Maternal and child undernutrition and overweight in low-income and middle-income countries. Lancet. 2013 Aug 3;382(9890):427-451. </a:t>
            </a:r>
            <a:r>
              <a:rPr lang="en-US" sz="1800" b="0" i="0" dirty="0">
                <a:solidFill>
                  <a:srgbClr val="212121"/>
                </a:solidFill>
                <a:effectLst/>
                <a:latin typeface="BlinkMacSystemFont"/>
              </a:rPr>
              <a:t>DOI: </a:t>
            </a:r>
            <a:r>
              <a:rPr lang="en-US" sz="1800" b="0" i="0" u="none" strike="noStrike" dirty="0">
                <a:solidFill>
                  <a:srgbClr val="0071BC"/>
                </a:solidFill>
                <a:effectLst/>
                <a:latin typeface="BlinkMacSystemFont"/>
                <a:hlinkClick r:id="rId7"/>
              </a:rPr>
              <a:t>10.1016/S0140-6736(13)60937-X</a:t>
            </a:r>
            <a:endPar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mj-lt"/>
              <a:buAutoNum type="arabicPeriod"/>
            </a:pPr>
            <a:r>
              <a:rPr lang="en-US" sz="1800" kern="100" dirty="0">
                <a:solidFill>
                  <a:srgbClr val="222222"/>
                </a:solidFill>
                <a:effectLst/>
                <a:latin typeface="Roboto" panose="02000000000000000000" pitchFamily="2" charset="0"/>
                <a:ea typeface="Calibri" panose="020F0502020204030204" pitchFamily="34" charset="0"/>
                <a:cs typeface="Times New Roman" panose="02020603050405020304" pitchFamily="18" charset="0"/>
              </a:rPr>
              <a:t>MAMI Global Network, ENN, LSHTM (2021). MAMI Care Pathway Package, Version 3 (2021). </a:t>
            </a:r>
            <a:r>
              <a:rPr lang="en-US" sz="1800" u="sng" kern="100" dirty="0">
                <a:solidFill>
                  <a:srgbClr val="222222"/>
                </a:solidFill>
                <a:effectLst/>
                <a:latin typeface="Roboto" panose="02000000000000000000" pitchFamily="2" charset="0"/>
                <a:ea typeface="Calibri" panose="020F0502020204030204" pitchFamily="34" charset="0"/>
                <a:cs typeface="Times New Roman" panose="02020603050405020304" pitchFamily="18" charset="0"/>
                <a:hlinkClick r:id="rId8"/>
              </a:rPr>
              <a:t>www.ennonline.net/mamicarepathway</a:t>
            </a:r>
            <a:r>
              <a:rPr lang="en-US" sz="1800" kern="100" dirty="0">
                <a:solidFill>
                  <a:srgbClr val="222222"/>
                </a:solidFill>
                <a:effectLst/>
                <a:latin typeface="Roboto" panose="02000000000000000000" pitchFamily="2" charset="0"/>
                <a:ea typeface="Calibri" panose="020F0502020204030204" pitchFamily="34" charset="0"/>
                <a:cs typeface="Times New Roman" panose="02020603050405020304" pitchFamily="18" charset="0"/>
              </a:rPr>
              <a:t> </a:t>
            </a:r>
            <a:endParaRPr lang="en-US" sz="1800" dirty="0">
              <a:solidFill>
                <a:srgbClr val="000000">
                  <a:lumMod val="75000"/>
                  <a:lumOff val="25000"/>
                </a:srgbClr>
              </a:solidFill>
              <a:latin typeface="Calibri" panose="020F0502020204030204" pitchFamily="34" charset="0"/>
              <a:cs typeface="Calibri" panose="020F0502020204030204" pitchFamily="34" charset="0"/>
            </a:endParaRPr>
          </a:p>
        </p:txBody>
      </p:sp>
      <p:pic>
        <p:nvPicPr>
          <p:cNvPr id="56" name="Picture 55">
            <a:extLst>
              <a:ext uri="{FF2B5EF4-FFF2-40B4-BE49-F238E27FC236}">
                <a16:creationId xmlns:a16="http://schemas.microsoft.com/office/drawing/2014/main" id="{741D6E02-36FD-FC49-819D-54A25D6309EC}"/>
              </a:ext>
            </a:extLst>
          </p:cNvPr>
          <p:cNvPicPr>
            <a:picLocks noChangeAspect="1"/>
          </p:cNvPicPr>
          <p:nvPr/>
        </p:nvPicPr>
        <p:blipFill>
          <a:blip r:embed="rId9"/>
          <a:srcRect/>
          <a:stretch/>
        </p:blipFill>
        <p:spPr>
          <a:xfrm>
            <a:off x="23361061" y="41035078"/>
            <a:ext cx="7818628" cy="1571706"/>
          </a:xfrm>
          <a:prstGeom prst="rect">
            <a:avLst/>
          </a:prstGeom>
        </p:spPr>
      </p:pic>
      <p:sp>
        <p:nvSpPr>
          <p:cNvPr id="4" name="Rectangle 3">
            <a:extLst>
              <a:ext uri="{FF2B5EF4-FFF2-40B4-BE49-F238E27FC236}">
                <a16:creationId xmlns:a16="http://schemas.microsoft.com/office/drawing/2014/main" id="{5FD92A95-A5B2-C685-5A3E-7F4EA30D6B18}"/>
              </a:ext>
            </a:extLst>
          </p:cNvPr>
          <p:cNvSpPr>
            <a:spLocks noChangeArrowheads="1"/>
          </p:cNvSpPr>
          <p:nvPr/>
        </p:nvSpPr>
        <p:spPr bwMode="auto">
          <a:xfrm>
            <a:off x="8852798" y="41548916"/>
            <a:ext cx="13664653" cy="137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930" tIns="65461" rIns="130930" bIns="65461" numCol="1" anchor="ctr" anchorCtr="0" compatLnSpc="1">
            <a:prstTxWarp prst="textNoShape">
              <a:avLst/>
            </a:prstTxWarp>
            <a:spAutoFit/>
          </a:bodyPr>
          <a:lstStyle>
            <a:lvl1pPr>
              <a:tabLst>
                <a:tab pos="5943600" algn="l"/>
                <a:tab pos="6000750" algn="l"/>
              </a:tabLst>
              <a:defRPr>
                <a:solidFill>
                  <a:schemeClr val="tx1"/>
                </a:solidFill>
                <a:latin typeface="Arial" pitchFamily="34" charset="0"/>
                <a:cs typeface="Arial" pitchFamily="34" charset="0"/>
              </a:defRPr>
            </a:lvl1pPr>
            <a:lvl2pPr marL="457200">
              <a:tabLst>
                <a:tab pos="5943600" algn="l"/>
                <a:tab pos="6000750" algn="l"/>
              </a:tabLst>
              <a:defRPr>
                <a:solidFill>
                  <a:schemeClr val="tx1"/>
                </a:solidFill>
                <a:latin typeface="Arial" pitchFamily="34" charset="0"/>
                <a:cs typeface="Arial" pitchFamily="34" charset="0"/>
              </a:defRPr>
            </a:lvl2pPr>
            <a:lvl3pPr marL="914400">
              <a:tabLst>
                <a:tab pos="5943600" algn="l"/>
                <a:tab pos="6000750" algn="l"/>
              </a:tabLst>
              <a:defRPr>
                <a:solidFill>
                  <a:schemeClr val="tx1"/>
                </a:solidFill>
                <a:latin typeface="Arial" pitchFamily="34" charset="0"/>
                <a:cs typeface="Arial" pitchFamily="34" charset="0"/>
              </a:defRPr>
            </a:lvl3pPr>
            <a:lvl4pPr marL="1371600">
              <a:tabLst>
                <a:tab pos="5943600" algn="l"/>
                <a:tab pos="6000750" algn="l"/>
              </a:tabLst>
              <a:defRPr>
                <a:solidFill>
                  <a:schemeClr val="tx1"/>
                </a:solidFill>
                <a:latin typeface="Arial" pitchFamily="34" charset="0"/>
                <a:cs typeface="Arial" pitchFamily="34" charset="0"/>
              </a:defRPr>
            </a:lvl4pPr>
            <a:lvl5pPr marL="1828800">
              <a:tabLst>
                <a:tab pos="5943600" algn="l"/>
                <a:tab pos="6000750" algn="l"/>
              </a:tabLst>
              <a:defRPr>
                <a:solidFill>
                  <a:schemeClr val="tx1"/>
                </a:solidFill>
                <a:latin typeface="Arial" pitchFamily="34" charset="0"/>
                <a:cs typeface="Arial" pitchFamily="34" charset="0"/>
              </a:defRPr>
            </a:lvl5pPr>
            <a:lvl6pPr marL="2286000" fontAlgn="base">
              <a:spcBef>
                <a:spcPct val="0"/>
              </a:spcBef>
              <a:spcAft>
                <a:spcPct val="0"/>
              </a:spcAft>
              <a:tabLst>
                <a:tab pos="5943600" algn="l"/>
                <a:tab pos="6000750" algn="l"/>
              </a:tabLst>
              <a:defRPr>
                <a:solidFill>
                  <a:schemeClr val="tx1"/>
                </a:solidFill>
                <a:latin typeface="Arial" pitchFamily="34" charset="0"/>
                <a:cs typeface="Arial" pitchFamily="34" charset="0"/>
              </a:defRPr>
            </a:lvl6pPr>
            <a:lvl7pPr marL="2743200" fontAlgn="base">
              <a:spcBef>
                <a:spcPct val="0"/>
              </a:spcBef>
              <a:spcAft>
                <a:spcPct val="0"/>
              </a:spcAft>
              <a:tabLst>
                <a:tab pos="5943600" algn="l"/>
                <a:tab pos="6000750" algn="l"/>
              </a:tabLst>
              <a:defRPr>
                <a:solidFill>
                  <a:schemeClr val="tx1"/>
                </a:solidFill>
                <a:latin typeface="Arial" pitchFamily="34" charset="0"/>
                <a:cs typeface="Arial" pitchFamily="34" charset="0"/>
              </a:defRPr>
            </a:lvl7pPr>
            <a:lvl8pPr marL="3200400" fontAlgn="base">
              <a:spcBef>
                <a:spcPct val="0"/>
              </a:spcBef>
              <a:spcAft>
                <a:spcPct val="0"/>
              </a:spcAft>
              <a:tabLst>
                <a:tab pos="5943600" algn="l"/>
                <a:tab pos="6000750" algn="l"/>
              </a:tabLst>
              <a:defRPr>
                <a:solidFill>
                  <a:schemeClr val="tx1"/>
                </a:solidFill>
                <a:latin typeface="Arial" pitchFamily="34" charset="0"/>
                <a:cs typeface="Arial" pitchFamily="34" charset="0"/>
              </a:defRPr>
            </a:lvl8pPr>
            <a:lvl9pPr marL="3657600" fontAlgn="base">
              <a:spcBef>
                <a:spcPct val="0"/>
              </a:spcBef>
              <a:spcAft>
                <a:spcPct val="0"/>
              </a:spcAft>
              <a:tabLst>
                <a:tab pos="5943600" algn="l"/>
                <a:tab pos="6000750" algn="l"/>
              </a:tabLst>
              <a:defRPr>
                <a:solidFill>
                  <a:schemeClr val="tx1"/>
                </a:solidFill>
                <a:latin typeface="Arial" pitchFamily="34" charset="0"/>
                <a:cs typeface="Arial" pitchFamily="34" charset="0"/>
              </a:defRPr>
            </a:lvl9pPr>
          </a:lstStyle>
          <a:p>
            <a:pPr defTabSz="3539798">
              <a:tabLst>
                <a:tab pos="5999470" algn="l"/>
                <a:tab pos="6057157" algn="l"/>
              </a:tabLst>
            </a:pPr>
            <a:r>
              <a:rPr lang="en-US" sz="2019" dirty="0">
                <a:solidFill>
                  <a:srgbClr val="FAFBFF"/>
                </a:solidFill>
                <a:latin typeface="Calibri" panose="020F0502020204030204"/>
                <a:cs typeface="Calibri" panose="020F0502020204030204" pitchFamily="34" charset="0"/>
              </a:rPr>
              <a:t>MOMENTUM Integrated Health Resilience is made possible by the generous support of the American people through the United States Agency for International Development (USAID) under the terms of </a:t>
            </a:r>
            <a:r>
              <a:rPr lang="en-US" sz="2019" dirty="0">
                <a:solidFill>
                  <a:srgbClr val="FAFBFF"/>
                </a:solidFill>
                <a:latin typeface="Calibri" panose="020F0502020204030204"/>
              </a:rPr>
              <a:t>USAID cooperative agreement #7200AA20CA00005</a:t>
            </a:r>
            <a:r>
              <a:rPr lang="en-US" sz="2019" dirty="0">
                <a:solidFill>
                  <a:srgbClr val="FAFBFF"/>
                </a:solidFill>
                <a:latin typeface="Calibri" panose="020F0502020204030204"/>
                <a:cs typeface="Calibri" panose="020F0502020204030204" pitchFamily="34" charset="0"/>
              </a:rPr>
              <a:t>.</a:t>
            </a:r>
            <a:r>
              <a:rPr lang="en-US" sz="2019" dirty="0">
                <a:solidFill>
                  <a:srgbClr val="FAFBFF"/>
                </a:solidFill>
                <a:latin typeface="Calibri" panose="020F0502020204030204" pitchFamily="34" charset="0"/>
                <a:cs typeface="Calibri" panose="020F0502020204030204" pitchFamily="34" charset="0"/>
              </a:rPr>
              <a:t> The contents of this document are the sole responsibility of MOMENTUM Integrated Health Resilience and IMA World Health and do not necessarily reflect the views of USAID or the United States Government.</a:t>
            </a:r>
          </a:p>
        </p:txBody>
      </p:sp>
      <p:grpSp>
        <p:nvGrpSpPr>
          <p:cNvPr id="53" name="Group 52">
            <a:extLst>
              <a:ext uri="{FF2B5EF4-FFF2-40B4-BE49-F238E27FC236}">
                <a16:creationId xmlns:a16="http://schemas.microsoft.com/office/drawing/2014/main" id="{12FD5BB2-650C-B8CF-A113-C1ECB123C677}"/>
              </a:ext>
            </a:extLst>
          </p:cNvPr>
          <p:cNvGrpSpPr/>
          <p:nvPr/>
        </p:nvGrpSpPr>
        <p:grpSpPr>
          <a:xfrm>
            <a:off x="1157777" y="33937766"/>
            <a:ext cx="10255780" cy="3891280"/>
            <a:chOff x="725040" y="33235969"/>
            <a:chExt cx="11600170" cy="3814791"/>
          </a:xfrm>
        </p:grpSpPr>
        <p:grpSp>
          <p:nvGrpSpPr>
            <p:cNvPr id="39" name="Group 38">
              <a:extLst>
                <a:ext uri="{FF2B5EF4-FFF2-40B4-BE49-F238E27FC236}">
                  <a16:creationId xmlns:a16="http://schemas.microsoft.com/office/drawing/2014/main" id="{1DFA6B37-71CF-5319-E3BE-DE699055C4F8}"/>
                </a:ext>
              </a:extLst>
            </p:cNvPr>
            <p:cNvGrpSpPr/>
            <p:nvPr/>
          </p:nvGrpSpPr>
          <p:grpSpPr>
            <a:xfrm>
              <a:off x="725040" y="33235969"/>
              <a:ext cx="11600170" cy="3814791"/>
              <a:chOff x="10223633" y="21155512"/>
              <a:chExt cx="6414296" cy="6070891"/>
            </a:xfrm>
          </p:grpSpPr>
          <p:sp>
            <p:nvSpPr>
              <p:cNvPr id="19" name="TextBox 18">
                <a:extLst>
                  <a:ext uri="{FF2B5EF4-FFF2-40B4-BE49-F238E27FC236}">
                    <a16:creationId xmlns:a16="http://schemas.microsoft.com/office/drawing/2014/main" id="{E360173C-94F9-BC5D-BCC2-344D147FF238}"/>
                  </a:ext>
                </a:extLst>
              </p:cNvPr>
              <p:cNvSpPr txBox="1"/>
              <p:nvPr/>
            </p:nvSpPr>
            <p:spPr>
              <a:xfrm>
                <a:off x="10364392" y="21474232"/>
                <a:ext cx="5397561" cy="5329893"/>
              </a:xfrm>
              <a:prstGeom prst="rect">
                <a:avLst/>
              </a:prstGeom>
              <a:noFill/>
            </p:spPr>
            <p:txBody>
              <a:bodyPr wrap="square" rtlCol="0">
                <a:spAutoFit/>
              </a:bodyPr>
              <a:lstStyle/>
              <a:p>
                <a:r>
                  <a:rPr lang="en-GB" sz="3000" b="1" dirty="0">
                    <a:solidFill>
                      <a:schemeClr val="accent3"/>
                    </a:solidFill>
                    <a:latin typeface="Calibri" panose="020F0502020204030204" pitchFamily="34" charset="0"/>
                    <a:cs typeface="Calibri" panose="020F0502020204030204" pitchFamily="34" charset="0"/>
                  </a:rPr>
                  <a:t>Box 1. Classification of infant-mother pairs:</a:t>
                </a:r>
              </a:p>
              <a:p>
                <a:endParaRPr lang="en-GB" sz="1400" b="1" dirty="0">
                  <a:effectLst/>
                  <a:latin typeface="Calibri" panose="020F0502020204030204" pitchFamily="34" charset="0"/>
                  <a:ea typeface="Calibri" panose="020F0502020204030204" pitchFamily="34" charset="0"/>
                  <a:cs typeface="Calibri" panose="020F0502020204030204" pitchFamily="34" charset="0"/>
                </a:endParaRPr>
              </a:p>
              <a:p>
                <a:pPr marL="373063"/>
                <a:r>
                  <a:rPr lang="en-GB" sz="2800" dirty="0">
                    <a:latin typeface="Calibri" panose="020F0502020204030204" pitchFamily="34" charset="0"/>
                    <a:ea typeface="Calibri" panose="020F0502020204030204" pitchFamily="34" charset="0"/>
                    <a:cs typeface="Calibri" panose="020F0502020204030204" pitchFamily="34" charset="0"/>
                  </a:rPr>
                  <a:t>Low-risk infant-mother pair (green), referred to continued preventive community activities</a:t>
                </a:r>
              </a:p>
              <a:p>
                <a:pPr marL="373063"/>
                <a:endParaRPr lang="en-GB" sz="1600" dirty="0">
                  <a:latin typeface="Calibri" panose="020F0502020204030204" pitchFamily="34" charset="0"/>
                  <a:ea typeface="Calibri" panose="020F0502020204030204" pitchFamily="34" charset="0"/>
                  <a:cs typeface="Calibri" panose="020F0502020204030204" pitchFamily="34" charset="0"/>
                </a:endParaRPr>
              </a:p>
              <a:p>
                <a:pPr marL="373063"/>
                <a:r>
                  <a:rPr lang="en-GB" sz="2800" dirty="0">
                    <a:effectLst/>
                    <a:latin typeface="Calibri" panose="020F0502020204030204" pitchFamily="34" charset="0"/>
                    <a:ea typeface="Calibri" panose="020F0502020204030204" pitchFamily="34" charset="0"/>
                    <a:cs typeface="Calibri" panose="020F0502020204030204" pitchFamily="34" charset="0"/>
                  </a:rPr>
                  <a:t>Moderate risk infant-mother pair (yellow), enrolled for management and support in primary care</a:t>
                </a:r>
              </a:p>
              <a:p>
                <a:pPr marL="373063"/>
                <a:endParaRPr lang="en-GB" sz="1600" dirty="0">
                  <a:latin typeface="Calibri" panose="020F0502020204030204" pitchFamily="34" charset="0"/>
                  <a:ea typeface="Calibri" panose="020F0502020204030204" pitchFamily="34" charset="0"/>
                  <a:cs typeface="Calibri" panose="020F0502020204030204" pitchFamily="34" charset="0"/>
                </a:endParaRPr>
              </a:p>
              <a:p>
                <a:pPr marL="373063"/>
                <a:r>
                  <a:rPr lang="en-GB" sz="2800" dirty="0">
                    <a:latin typeface="Calibri" panose="020F0502020204030204" pitchFamily="34" charset="0"/>
                    <a:ea typeface="Calibri" panose="020F0502020204030204" pitchFamily="34" charset="0"/>
                    <a:cs typeface="Calibri" panose="020F0502020204030204" pitchFamily="34" charset="0"/>
                  </a:rPr>
                  <a:t>High-risk infant mother pair (red), referred to hospital.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253CE431-56AC-37D8-95BD-D5E6A5CF099A}"/>
                  </a:ext>
                </a:extLst>
              </p:cNvPr>
              <p:cNvSpPr/>
              <p:nvPr/>
            </p:nvSpPr>
            <p:spPr>
              <a:xfrm>
                <a:off x="10223633" y="21155512"/>
                <a:ext cx="6414296" cy="6070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61EB83E3-BEA9-EE63-4A8F-1558CC6F2D48}"/>
                </a:ext>
              </a:extLst>
            </p:cNvPr>
            <p:cNvGrpSpPr/>
            <p:nvPr/>
          </p:nvGrpSpPr>
          <p:grpSpPr>
            <a:xfrm>
              <a:off x="11086183" y="34132283"/>
              <a:ext cx="604087" cy="2709447"/>
              <a:chOff x="15993449" y="21347009"/>
              <a:chExt cx="488157" cy="3132633"/>
            </a:xfrm>
          </p:grpSpPr>
          <p:pic>
            <p:nvPicPr>
              <p:cNvPr id="30" name="Picture 29">
                <a:extLst>
                  <a:ext uri="{FF2B5EF4-FFF2-40B4-BE49-F238E27FC236}">
                    <a16:creationId xmlns:a16="http://schemas.microsoft.com/office/drawing/2014/main" id="{C88D30BA-37A4-5466-215D-22F6A8A599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304" r="30001" b="13611"/>
              <a:stretch/>
            </p:blipFill>
            <p:spPr>
              <a:xfrm flipH="1">
                <a:off x="15993449" y="23501904"/>
                <a:ext cx="460574" cy="977738"/>
              </a:xfrm>
              <a:prstGeom prst="rect">
                <a:avLst/>
              </a:prstGeom>
              <a:solidFill>
                <a:srgbClr val="FF0000"/>
              </a:solidFill>
            </p:spPr>
          </p:pic>
          <p:pic>
            <p:nvPicPr>
              <p:cNvPr id="33" name="Picture 32">
                <a:extLst>
                  <a:ext uri="{FF2B5EF4-FFF2-40B4-BE49-F238E27FC236}">
                    <a16:creationId xmlns:a16="http://schemas.microsoft.com/office/drawing/2014/main" id="{73EEB599-17DD-81BE-08CE-C93DE0216EC7}"/>
                  </a:ext>
                </a:extLst>
              </p:cNvPr>
              <p:cNvPicPr>
                <a:picLocks noChangeAspect="1"/>
              </p:cNvPicPr>
              <p:nvPr/>
            </p:nvPicPr>
            <p:blipFill>
              <a:blip r:embed="rId11"/>
              <a:stretch>
                <a:fillRect/>
              </a:stretch>
            </p:blipFill>
            <p:spPr>
              <a:xfrm>
                <a:off x="16000602" y="22419590"/>
                <a:ext cx="481004" cy="1003834"/>
              </a:xfrm>
              <a:prstGeom prst="rect">
                <a:avLst/>
              </a:prstGeom>
            </p:spPr>
          </p:pic>
          <p:pic>
            <p:nvPicPr>
              <p:cNvPr id="34" name="Picture 33">
                <a:extLst>
                  <a:ext uri="{FF2B5EF4-FFF2-40B4-BE49-F238E27FC236}">
                    <a16:creationId xmlns:a16="http://schemas.microsoft.com/office/drawing/2014/main" id="{2D936BB7-F3F1-5773-C4C5-5D96F7B00B02}"/>
                  </a:ext>
                </a:extLst>
              </p:cNvPr>
              <p:cNvPicPr>
                <a:picLocks noChangeAspect="1"/>
              </p:cNvPicPr>
              <p:nvPr/>
            </p:nvPicPr>
            <p:blipFill>
              <a:blip r:embed="rId12"/>
              <a:stretch>
                <a:fillRect/>
              </a:stretch>
            </p:blipFill>
            <p:spPr>
              <a:xfrm>
                <a:off x="15997113" y="21347009"/>
                <a:ext cx="456906" cy="976117"/>
              </a:xfrm>
              <a:prstGeom prst="rect">
                <a:avLst/>
              </a:prstGeom>
            </p:spPr>
          </p:pic>
        </p:grpSp>
      </p:grpSp>
      <p:grpSp>
        <p:nvGrpSpPr>
          <p:cNvPr id="41" name="Group 40">
            <a:extLst>
              <a:ext uri="{FF2B5EF4-FFF2-40B4-BE49-F238E27FC236}">
                <a16:creationId xmlns:a16="http://schemas.microsoft.com/office/drawing/2014/main" id="{83FA36C5-A0D9-CB0A-542D-4BC7B7EED4B2}"/>
              </a:ext>
            </a:extLst>
          </p:cNvPr>
          <p:cNvGrpSpPr/>
          <p:nvPr/>
        </p:nvGrpSpPr>
        <p:grpSpPr>
          <a:xfrm>
            <a:off x="13117569" y="33369158"/>
            <a:ext cx="18325269" cy="4500682"/>
            <a:chOff x="35883266" y="21157563"/>
            <a:chExt cx="9455482" cy="4041442"/>
          </a:xfrm>
        </p:grpSpPr>
        <p:grpSp>
          <p:nvGrpSpPr>
            <p:cNvPr id="42" name="Group 41">
              <a:extLst>
                <a:ext uri="{FF2B5EF4-FFF2-40B4-BE49-F238E27FC236}">
                  <a16:creationId xmlns:a16="http://schemas.microsoft.com/office/drawing/2014/main" id="{C90BDF33-E249-7679-2BA6-1C8BADB04BB0}"/>
                </a:ext>
              </a:extLst>
            </p:cNvPr>
            <p:cNvGrpSpPr/>
            <p:nvPr/>
          </p:nvGrpSpPr>
          <p:grpSpPr>
            <a:xfrm>
              <a:off x="35883266" y="21157563"/>
              <a:ext cx="9455482" cy="4041441"/>
              <a:chOff x="1523788" y="5095569"/>
              <a:chExt cx="9418320" cy="4318544"/>
            </a:xfrm>
          </p:grpSpPr>
          <p:sp>
            <p:nvSpPr>
              <p:cNvPr id="44" name="Rectangle 43">
                <a:extLst>
                  <a:ext uri="{FF2B5EF4-FFF2-40B4-BE49-F238E27FC236}">
                    <a16:creationId xmlns:a16="http://schemas.microsoft.com/office/drawing/2014/main" id="{94132C8E-0D08-23DB-3102-97EC5687E325}"/>
                  </a:ext>
                </a:extLst>
              </p:cNvPr>
              <p:cNvSpPr/>
              <p:nvPr/>
            </p:nvSpPr>
            <p:spPr bwMode="auto">
              <a:xfrm>
                <a:off x="1523788" y="6241804"/>
                <a:ext cx="9418320" cy="3172309"/>
              </a:xfrm>
              <a:prstGeom prst="rect">
                <a:avLst/>
              </a:prstGeom>
              <a:solidFill>
                <a:srgbClr val="EBEBEB">
                  <a:alpha val="50196"/>
                </a:srgbClr>
              </a:solidFill>
              <a:ln w="9525" cap="flat" cmpd="sng" algn="ctr">
                <a:noFill/>
                <a:prstDash val="solid"/>
                <a:round/>
                <a:headEnd type="none" w="med" len="med"/>
                <a:tailEnd type="none" w="med" len="med"/>
              </a:ln>
              <a:effectLst/>
            </p:spPr>
            <p:txBody>
              <a:bodyPr vert="horz" wrap="square" lIns="463315" tIns="277990" rIns="463315" bIns="277990" numCol="1" rtlCol="0" anchor="t" anchorCtr="0" compatLnSpc="1">
                <a:prstTxWarp prst="textNoShape">
                  <a:avLst/>
                </a:prstTxWarp>
              </a:bodyPr>
              <a:lstStyle/>
              <a:p>
                <a:pPr defTabSz="2541170" fontAlgn="base">
                  <a:spcBef>
                    <a:spcPct val="0"/>
                  </a:spcBef>
                  <a:spcAft>
                    <a:spcPts val="2637"/>
                  </a:spcAft>
                </a:pPr>
                <a:endParaRPr lang="en-US" sz="3241" b="1" dirty="0">
                  <a:latin typeface="Arial" charset="0"/>
                </a:endParaRPr>
              </a:p>
            </p:txBody>
          </p:sp>
          <p:sp>
            <p:nvSpPr>
              <p:cNvPr id="45" name="Round Same Side Corner Rectangle 116">
                <a:extLst>
                  <a:ext uri="{FF2B5EF4-FFF2-40B4-BE49-F238E27FC236}">
                    <a16:creationId xmlns:a16="http://schemas.microsoft.com/office/drawing/2014/main" id="{D2E5800E-B9E4-F6CE-84CF-0C1C654C04CA}"/>
                  </a:ext>
                </a:extLst>
              </p:cNvPr>
              <p:cNvSpPr/>
              <p:nvPr/>
            </p:nvSpPr>
            <p:spPr>
              <a:xfrm>
                <a:off x="1523788" y="5095569"/>
                <a:ext cx="9418320" cy="1232376"/>
              </a:xfrm>
              <a:prstGeom prst="round2SameRect">
                <a:avLst/>
              </a:prstGeom>
              <a:solidFill>
                <a:srgbClr val="FFC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67" b="1" dirty="0">
                    <a:solidFill>
                      <a:schemeClr val="tx1">
                        <a:lumMod val="85000"/>
                        <a:lumOff val="15000"/>
                      </a:schemeClr>
                    </a:solidFill>
                    <a:latin typeface="Arial Narrow" panose="020B0604020202020204" pitchFamily="34" charset="0"/>
                    <a:cs typeface="Arial Narrow" panose="020B0604020202020204" pitchFamily="34" charset="0"/>
                  </a:rPr>
                  <a:t>CONCLUSION</a:t>
                </a:r>
              </a:p>
            </p:txBody>
          </p:sp>
        </p:grpSp>
        <p:sp>
          <p:nvSpPr>
            <p:cNvPr id="43" name="Text Box 346">
              <a:extLst>
                <a:ext uri="{FF2B5EF4-FFF2-40B4-BE49-F238E27FC236}">
                  <a16:creationId xmlns:a16="http://schemas.microsoft.com/office/drawing/2014/main" id="{B7857FEE-3F5B-F10D-2DD5-1470297DB37B}"/>
                </a:ext>
              </a:extLst>
            </p:cNvPr>
            <p:cNvSpPr txBox="1">
              <a:spLocks noChangeArrowheads="1"/>
            </p:cNvSpPr>
            <p:nvPr/>
          </p:nvSpPr>
          <p:spPr bwMode="auto">
            <a:xfrm>
              <a:off x="36011495" y="22279787"/>
              <a:ext cx="9180082" cy="2919218"/>
            </a:xfrm>
            <a:prstGeom prst="rect">
              <a:avLst/>
            </a:prstGeom>
            <a:noFill/>
            <a:ln w="9525">
              <a:noFill/>
              <a:miter lim="800000"/>
              <a:headEnd/>
              <a:tailEnd/>
            </a:ln>
          </p:spPr>
          <p:txBody>
            <a:bodyPr wrap="square" lIns="202939" tIns="101464" rIns="202939" bIns="101464">
              <a:spAutoFit/>
            </a:bodyPr>
            <a:lstStyle/>
            <a:p>
              <a:pPr eaLnBrk="0" hangingPunct="0">
                <a:lnSpc>
                  <a:spcPct val="110000"/>
                </a:lnSpc>
                <a:spcAft>
                  <a:spcPts val="1417"/>
                </a:spcAft>
                <a:defRPr/>
              </a:pPr>
              <a:r>
                <a:rPr lang="en-US" sz="3024" dirty="0">
                  <a:solidFill>
                    <a:srgbClr val="000000">
                      <a:lumMod val="75000"/>
                      <a:lumOff val="25000"/>
                    </a:srgbClr>
                  </a:solidFill>
                  <a:latin typeface="Calibri" panose="020F0502020204030204" pitchFamily="34" charset="0"/>
                  <a:cs typeface="Calibri" panose="020F0502020204030204" pitchFamily="34" charset="0"/>
                </a:rPr>
                <a:t>The initial results look promising. Learning thus far point to the need to simplify the CP design, to combine it with the integrated management of childhood illness, to strengthen the community health system for active case finding, and to use behavior change techniques to counsel mothers on good care and feeding practices. In South Sudan, the successful integration of MAMI CP into the health systems will likely require addressing barriers such as health workers’ perception of the CP as an extra burden and mothers’ unwillingness to return for follow-up visits in the absence of a motivating factor. </a:t>
              </a:r>
            </a:p>
          </p:txBody>
        </p:sp>
      </p:grpSp>
      <p:grpSp>
        <p:nvGrpSpPr>
          <p:cNvPr id="5" name="Group 4">
            <a:extLst>
              <a:ext uri="{FF2B5EF4-FFF2-40B4-BE49-F238E27FC236}">
                <a16:creationId xmlns:a16="http://schemas.microsoft.com/office/drawing/2014/main" id="{5CBF04F4-8DFC-7EDE-3AF9-9B022A2E1029}"/>
              </a:ext>
            </a:extLst>
          </p:cNvPr>
          <p:cNvGrpSpPr/>
          <p:nvPr/>
        </p:nvGrpSpPr>
        <p:grpSpPr>
          <a:xfrm>
            <a:off x="1382836" y="22898844"/>
            <a:ext cx="19643725" cy="11185708"/>
            <a:chOff x="831514" y="22466796"/>
            <a:chExt cx="19643725" cy="11185708"/>
          </a:xfrm>
        </p:grpSpPr>
        <p:sp>
          <p:nvSpPr>
            <p:cNvPr id="114" name="Text Placeholder 13">
              <a:extLst>
                <a:ext uri="{FF2B5EF4-FFF2-40B4-BE49-F238E27FC236}">
                  <a16:creationId xmlns:a16="http://schemas.microsoft.com/office/drawing/2014/main" id="{60FEC9E6-9991-FCD3-E666-27C9F3BDCB1B}"/>
                </a:ext>
              </a:extLst>
            </p:cNvPr>
            <p:cNvSpPr txBox="1">
              <a:spLocks/>
            </p:cNvSpPr>
            <p:nvPr/>
          </p:nvSpPr>
          <p:spPr>
            <a:xfrm>
              <a:off x="831514" y="32795680"/>
              <a:ext cx="14338495" cy="856824"/>
            </a:xfrm>
            <a:prstGeom prst="rect">
              <a:avLst/>
            </a:prstGeom>
          </p:spPr>
          <p:txBody>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22995">
                <a:buNone/>
              </a:pPr>
              <a:r>
                <a:rPr lang="en-US" sz="3000" b="1" dirty="0">
                  <a:solidFill>
                    <a:schemeClr val="accent3"/>
                  </a:solidFill>
                  <a:latin typeface="Calibri" panose="020F0502020204030204" pitchFamily="34" charset="0"/>
                  <a:cs typeface="Calibri" panose="020F0502020204030204" pitchFamily="34" charset="0"/>
                </a:rPr>
                <a:t>Figure 1. MAMI Care Pathway adapted to South Sudan context</a:t>
              </a:r>
            </a:p>
          </p:txBody>
        </p:sp>
        <p:pic>
          <p:nvPicPr>
            <p:cNvPr id="52" name="Picture 51">
              <a:extLst>
                <a:ext uri="{FF2B5EF4-FFF2-40B4-BE49-F238E27FC236}">
                  <a16:creationId xmlns:a16="http://schemas.microsoft.com/office/drawing/2014/main" id="{F836E91D-1093-BFAA-4B57-AEAD6DB76936}"/>
                </a:ext>
              </a:extLst>
            </p:cNvPr>
            <p:cNvPicPr>
              <a:picLocks noChangeAspect="1"/>
            </p:cNvPicPr>
            <p:nvPr/>
          </p:nvPicPr>
          <p:blipFill>
            <a:blip r:embed="rId13"/>
            <a:stretch>
              <a:fillRect/>
            </a:stretch>
          </p:blipFill>
          <p:spPr>
            <a:xfrm>
              <a:off x="853825" y="22466796"/>
              <a:ext cx="19621414" cy="10246404"/>
            </a:xfrm>
            <a:prstGeom prst="rect">
              <a:avLst/>
            </a:prstGeom>
          </p:spPr>
        </p:pic>
      </p:grpSp>
      <p:grpSp>
        <p:nvGrpSpPr>
          <p:cNvPr id="61" name="Group 60">
            <a:extLst>
              <a:ext uri="{FF2B5EF4-FFF2-40B4-BE49-F238E27FC236}">
                <a16:creationId xmlns:a16="http://schemas.microsoft.com/office/drawing/2014/main" id="{AC01F289-606F-427D-0A0B-29F1CFB9AD9E}"/>
              </a:ext>
            </a:extLst>
          </p:cNvPr>
          <p:cNvGrpSpPr/>
          <p:nvPr/>
        </p:nvGrpSpPr>
        <p:grpSpPr>
          <a:xfrm>
            <a:off x="22008096" y="24623107"/>
            <a:ext cx="8642098" cy="7711598"/>
            <a:chOff x="21544041" y="26231517"/>
            <a:chExt cx="9305839" cy="8760370"/>
          </a:xfrm>
        </p:grpSpPr>
        <p:sp>
          <p:nvSpPr>
            <p:cNvPr id="120" name="Text Box 399">
              <a:extLst>
                <a:ext uri="{FF2B5EF4-FFF2-40B4-BE49-F238E27FC236}">
                  <a16:creationId xmlns:a16="http://schemas.microsoft.com/office/drawing/2014/main" id="{CEA6AF6C-4654-E297-5EFD-2640C854E46F}"/>
                </a:ext>
              </a:extLst>
            </p:cNvPr>
            <p:cNvSpPr txBox="1">
              <a:spLocks noChangeArrowheads="1"/>
            </p:cNvSpPr>
            <p:nvPr/>
          </p:nvSpPr>
          <p:spPr bwMode="auto">
            <a:xfrm>
              <a:off x="22189694" y="33282269"/>
              <a:ext cx="7916592" cy="1709618"/>
            </a:xfrm>
            <a:prstGeom prst="rect">
              <a:avLst/>
            </a:prstGeom>
            <a:noFill/>
            <a:ln w="9525">
              <a:noFill/>
              <a:miter lim="800000"/>
              <a:headEnd/>
              <a:tailEnd/>
            </a:ln>
          </p:spPr>
          <p:txBody>
            <a:bodyPr wrap="square" lIns="202939" tIns="101464" rIns="202939" bIns="101464">
              <a:spAutoFit/>
            </a:bodyPr>
            <a:lstStyle/>
            <a:p>
              <a:pPr algn="ctr" defTabSz="3539798" eaLnBrk="0" hangingPunct="0">
                <a:lnSpc>
                  <a:spcPct val="120000"/>
                </a:lnSpc>
                <a:spcAft>
                  <a:spcPts val="2637"/>
                </a:spcAft>
              </a:pPr>
              <a:r>
                <a:rPr lang="en-US" sz="2400" kern="100" dirty="0">
                  <a:solidFill>
                    <a:srgbClr val="000000"/>
                  </a:solidFill>
                  <a:latin typeface="Calibri" panose="020F0502020204030204" pitchFamily="34" charset="0"/>
                  <a:cs typeface="Calibri" panose="020F0502020204030204" pitchFamily="34" charset="0"/>
                </a:rPr>
                <a:t> Clinical Officer conducting a MAMI risk assessment of the infant-mother pair in a primary care </a:t>
              </a:r>
              <a:r>
                <a:rPr lang="en-US" sz="2400" kern="100" dirty="0" err="1">
                  <a:solidFill>
                    <a:srgbClr val="000000"/>
                  </a:solidFill>
                  <a:latin typeface="Calibri" panose="020F0502020204030204" pitchFamily="34" charset="0"/>
                  <a:cs typeface="Calibri" panose="020F0502020204030204" pitchFamily="34" charset="0"/>
                </a:rPr>
                <a:t>centre</a:t>
              </a:r>
              <a:r>
                <a:rPr lang="en-US" sz="2400" kern="100" dirty="0">
                  <a:solidFill>
                    <a:srgbClr val="000000"/>
                  </a:solidFill>
                  <a:latin typeface="Calibri" panose="020F0502020204030204" pitchFamily="34" charset="0"/>
                  <a:cs typeface="Calibri" panose="020F0502020204030204" pitchFamily="34" charset="0"/>
                </a:rPr>
                <a:t>, South Sudan, March 2, 2023.</a:t>
              </a:r>
            </a:p>
          </p:txBody>
        </p:sp>
        <p:pic>
          <p:nvPicPr>
            <p:cNvPr id="59" name="Picture 58" descr="A person and person holding a baby&#10;&#10;Description automatically generated with medium confidence">
              <a:extLst>
                <a:ext uri="{FF2B5EF4-FFF2-40B4-BE49-F238E27FC236}">
                  <a16:creationId xmlns:a16="http://schemas.microsoft.com/office/drawing/2014/main" id="{8D338BA6-FD39-39D4-F6EA-A6106F7036F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44041" y="26231517"/>
              <a:ext cx="9305839" cy="6992726"/>
            </a:xfrm>
            <a:prstGeom prst="rect">
              <a:avLst/>
            </a:prstGeom>
          </p:spPr>
        </p:pic>
      </p:grpSp>
      <p:sp>
        <p:nvSpPr>
          <p:cNvPr id="62" name="TextBox 61">
            <a:extLst>
              <a:ext uri="{FF2B5EF4-FFF2-40B4-BE49-F238E27FC236}">
                <a16:creationId xmlns:a16="http://schemas.microsoft.com/office/drawing/2014/main" id="{EF64410D-8043-2AB7-BB23-6E6C385036BD}"/>
              </a:ext>
            </a:extLst>
          </p:cNvPr>
          <p:cNvSpPr txBox="1"/>
          <p:nvPr/>
        </p:nvSpPr>
        <p:spPr>
          <a:xfrm>
            <a:off x="19025836" y="38680095"/>
            <a:ext cx="12313368" cy="1015663"/>
          </a:xfrm>
          <a:prstGeom prst="rect">
            <a:avLst/>
          </a:prstGeom>
          <a:noFill/>
        </p:spPr>
        <p:txBody>
          <a:bodyPr wrap="square" rtlCol="0">
            <a:spAutoFit/>
          </a:bodyPr>
          <a:lstStyle/>
          <a:p>
            <a:r>
              <a:rPr lang="en-CA" sz="2000" i="1" dirty="0">
                <a:effectLst/>
                <a:latin typeface="Calibri" panose="020F0502020204030204" pitchFamily="34" charset="0"/>
                <a:ea typeface="Times New Roman" panose="02020603050405020304" pitchFamily="18" charset="0"/>
                <a:cs typeface="Calibri" panose="020F0502020204030204" pitchFamily="34" charset="0"/>
              </a:rPr>
              <a:t>Abbreviations: IMNCI = Integrated management of neonatal and childhood illness; MAMI = Management of small and nutritionally at-risk infants </a:t>
            </a:r>
            <a:r>
              <a:rPr lang="en-CA" sz="2000" i="1" dirty="0">
                <a:latin typeface="Calibri" panose="020F0502020204030204" pitchFamily="34" charset="0"/>
                <a:ea typeface="Times New Roman" panose="02020603050405020304" pitchFamily="18" charset="0"/>
                <a:cs typeface="Calibri" panose="020F0502020204030204" pitchFamily="34" charset="0"/>
              </a:rPr>
              <a:t>under 6 months of age and their mothers; </a:t>
            </a:r>
            <a:r>
              <a:rPr lang="en-US" sz="2000" dirty="0">
                <a:effectLst/>
              </a:rPr>
              <a:t>MUAC = Mid-upper arm circumference</a:t>
            </a:r>
            <a:r>
              <a:rPr lang="en-US" sz="2000" dirty="0"/>
              <a:t>;</a:t>
            </a:r>
            <a:r>
              <a:rPr lang="en-US" sz="2000" dirty="0">
                <a:effectLst/>
              </a:rPr>
              <a:t> </a:t>
            </a:r>
            <a:r>
              <a:rPr lang="en-CA" sz="2000" i="1" dirty="0">
                <a:effectLst/>
                <a:latin typeface="Calibri" panose="020F0502020204030204" pitchFamily="34" charset="0"/>
                <a:ea typeface="Times New Roman" panose="02020603050405020304" pitchFamily="18" charset="0"/>
                <a:cs typeface="Calibri" panose="020F0502020204030204" pitchFamily="34" charset="0"/>
              </a:rPr>
              <a:t>OPD = Outpatient department; PHCC = Primary healthcare </a:t>
            </a:r>
            <a:r>
              <a:rPr lang="en-CA" sz="2000" i="1" dirty="0">
                <a:latin typeface="Calibri" panose="020F0502020204030204" pitchFamily="34" charset="0"/>
                <a:ea typeface="Times New Roman" panose="02020603050405020304" pitchFamily="18" charset="0"/>
                <a:cs typeface="Calibri" panose="020F0502020204030204" pitchFamily="34" charset="0"/>
              </a:rPr>
              <a:t>c</a:t>
            </a:r>
            <a:r>
              <a:rPr lang="en-CA" sz="2000" i="1" dirty="0">
                <a:effectLst/>
                <a:latin typeface="Calibri" panose="020F0502020204030204" pitchFamily="34" charset="0"/>
                <a:ea typeface="Times New Roman" panose="02020603050405020304" pitchFamily="18" charset="0"/>
                <a:cs typeface="Calibri" panose="020F0502020204030204" pitchFamily="34" charset="0"/>
              </a:rPr>
              <a:t>entre; PHCU = Primary healthcare </a:t>
            </a:r>
            <a:r>
              <a:rPr lang="en-CA" sz="2000" i="1" dirty="0">
                <a:latin typeface="Calibri" panose="020F0502020204030204" pitchFamily="34" charset="0"/>
                <a:ea typeface="Times New Roman" panose="02020603050405020304" pitchFamily="18" charset="0"/>
                <a:cs typeface="Calibri" panose="020F0502020204030204" pitchFamily="34" charset="0"/>
              </a:rPr>
              <a:t>u</a:t>
            </a:r>
            <a:r>
              <a:rPr lang="en-CA" sz="2000" i="1" dirty="0">
                <a:effectLst/>
                <a:latin typeface="Calibri" panose="020F0502020204030204" pitchFamily="34" charset="0"/>
                <a:ea typeface="Times New Roman" panose="02020603050405020304" pitchFamily="18" charset="0"/>
                <a:cs typeface="Calibri" panose="020F0502020204030204" pitchFamily="34" charset="0"/>
              </a:rPr>
              <a:t>nit.</a:t>
            </a:r>
            <a:endParaRPr lang="en-GB" sz="2000" i="1"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08C11631-7B6A-E97F-395C-6DA90B3F7CCB}"/>
              </a:ext>
            </a:extLst>
          </p:cNvPr>
          <p:cNvGraphicFramePr>
            <a:graphicFrameLocks/>
          </p:cNvGraphicFramePr>
          <p:nvPr>
            <p:extLst>
              <p:ext uri="{D42A27DB-BD31-4B8C-83A1-F6EECF244321}">
                <p14:modId xmlns:p14="http://schemas.microsoft.com/office/powerpoint/2010/main" val="457700484"/>
              </p:ext>
            </p:extLst>
          </p:nvPr>
        </p:nvGraphicFramePr>
        <p:xfrm>
          <a:off x="23678903" y="12169748"/>
          <a:ext cx="7182944" cy="456519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 name="Table 5">
            <a:extLst>
              <a:ext uri="{FF2B5EF4-FFF2-40B4-BE49-F238E27FC236}">
                <a16:creationId xmlns:a16="http://schemas.microsoft.com/office/drawing/2014/main" id="{8EF477E6-D734-E062-02F9-0127589FF351}"/>
              </a:ext>
            </a:extLst>
          </p:cNvPr>
          <p:cNvGraphicFramePr>
            <a:graphicFrameLocks noGrp="1"/>
          </p:cNvGraphicFramePr>
          <p:nvPr>
            <p:extLst>
              <p:ext uri="{D42A27DB-BD31-4B8C-83A1-F6EECF244321}">
                <p14:modId xmlns:p14="http://schemas.microsoft.com/office/powerpoint/2010/main" val="4215050925"/>
              </p:ext>
            </p:extLst>
          </p:nvPr>
        </p:nvGraphicFramePr>
        <p:xfrm>
          <a:off x="16580448" y="13222010"/>
          <a:ext cx="5820393" cy="6670690"/>
        </p:xfrm>
        <a:graphic>
          <a:graphicData uri="http://schemas.openxmlformats.org/drawingml/2006/table">
            <a:tbl>
              <a:tblPr firstRow="1" bandRow="1">
                <a:tableStyleId>{F5AB1C69-6EDB-4FF4-983F-18BD219EF322}</a:tableStyleId>
              </a:tblPr>
              <a:tblGrid>
                <a:gridCol w="4039020">
                  <a:extLst>
                    <a:ext uri="{9D8B030D-6E8A-4147-A177-3AD203B41FA5}">
                      <a16:colId xmlns:a16="http://schemas.microsoft.com/office/drawing/2014/main" val="23758317"/>
                    </a:ext>
                  </a:extLst>
                </a:gridCol>
                <a:gridCol w="1781373">
                  <a:extLst>
                    <a:ext uri="{9D8B030D-6E8A-4147-A177-3AD203B41FA5}">
                      <a16:colId xmlns:a16="http://schemas.microsoft.com/office/drawing/2014/main" val="1185012809"/>
                    </a:ext>
                  </a:extLst>
                </a:gridCol>
              </a:tblGrid>
              <a:tr h="899674">
                <a:tc>
                  <a:txBody>
                    <a:bodyPr/>
                    <a:lstStyle/>
                    <a:p>
                      <a:pPr marL="0" indent="0" algn="l" rtl="0" fontAlgn="ctr"/>
                      <a:r>
                        <a:rPr lang="en-US" sz="2400" u="none" strike="noStrike" dirty="0">
                          <a:effectLst/>
                        </a:rPr>
                        <a:t>MAMI infant-mother pairs, by infant gender</a:t>
                      </a:r>
                      <a:endParaRPr lang="en-US" sz="2400" b="0" i="0" u="none" strike="noStrike" dirty="0">
                        <a:solidFill>
                          <a:srgbClr val="FAFBFF"/>
                        </a:solidFill>
                        <a:effectLst/>
                        <a:latin typeface="Calibri" panose="020F0502020204030204" pitchFamily="34" charset="0"/>
                      </a:endParaRPr>
                    </a:p>
                  </a:txBody>
                  <a:tcPr marL="571500" marR="0" marT="0" marB="0" anchor="ctr"/>
                </a:tc>
                <a:tc>
                  <a:txBody>
                    <a:bodyPr/>
                    <a:lstStyle/>
                    <a:p>
                      <a:pPr algn="ctr" rtl="0" fontAlgn="ctr"/>
                      <a:r>
                        <a:rPr lang="en-US" sz="2400" u="none" strike="noStrike">
                          <a:effectLst/>
                        </a:rPr>
                        <a:t>Total</a:t>
                      </a:r>
                      <a:endParaRPr lang="en-US" sz="2400" b="0" i="0" u="none" strike="noStrike">
                        <a:solidFill>
                          <a:srgbClr val="FAFBFF"/>
                        </a:solidFill>
                        <a:effectLst/>
                        <a:latin typeface="Calibri" panose="020F0502020204030204" pitchFamily="34" charset="0"/>
                      </a:endParaRPr>
                    </a:p>
                  </a:txBody>
                  <a:tcPr marL="0" marR="0" marT="0" marB="0" anchor="ctr"/>
                </a:tc>
                <a:extLst>
                  <a:ext uri="{0D108BD9-81ED-4DB2-BD59-A6C34878D82A}">
                    <a16:rowId xmlns:a16="http://schemas.microsoft.com/office/drawing/2014/main" val="7216843"/>
                  </a:ext>
                </a:extLst>
              </a:tr>
              <a:tr h="1218754">
                <a:tc>
                  <a:txBody>
                    <a:bodyPr/>
                    <a:lstStyle/>
                    <a:p>
                      <a:pPr algn="l" rtl="0" fontAlgn="ctr"/>
                      <a:r>
                        <a:rPr lang="en-US" sz="2400" b="1" u="none" strike="noStrike" dirty="0">
                          <a:effectLst/>
                        </a:rPr>
                        <a:t>Screened in the community and health facility</a:t>
                      </a:r>
                      <a:endParaRPr lang="en-US" sz="2400" b="1" i="0" u="none" strike="noStrike" dirty="0">
                        <a:solidFill>
                          <a:srgbClr val="000000"/>
                        </a:solidFill>
                        <a:effectLst/>
                        <a:latin typeface="Calibri" panose="020F0502020204030204" pitchFamily="34" charset="0"/>
                      </a:endParaRPr>
                    </a:p>
                  </a:txBody>
                  <a:tcPr marL="95250" marR="0" marT="0" marB="0" anchor="ctr"/>
                </a:tc>
                <a:tc>
                  <a:txBody>
                    <a:bodyPr/>
                    <a:lstStyle/>
                    <a:p>
                      <a:pPr algn="ctr" rtl="0" fontAlgn="ctr"/>
                      <a:r>
                        <a:rPr lang="en-US" sz="2400" b="1" u="none" strike="noStrike" dirty="0">
                          <a:effectLst/>
                        </a:rPr>
                        <a:t>4586</a:t>
                      </a:r>
                      <a:endParaRPr lang="en-US"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70366079"/>
                  </a:ext>
                </a:extLst>
              </a:tr>
              <a:tr h="509025">
                <a:tc>
                  <a:txBody>
                    <a:bodyPr/>
                    <a:lstStyle/>
                    <a:p>
                      <a:pPr algn="l" rtl="0" fontAlgn="ctr"/>
                      <a:r>
                        <a:rPr lang="en-US" sz="2400" u="none" strike="noStrike">
                          <a:effectLst/>
                        </a:rPr>
                        <a:t>Boy infant</a:t>
                      </a:r>
                      <a:endParaRPr lang="en-US" sz="2400" b="0" i="0" u="none" strike="noStrike">
                        <a:solidFill>
                          <a:srgbClr val="000000"/>
                        </a:solidFill>
                        <a:effectLst/>
                        <a:latin typeface="Calibri" panose="020F0502020204030204" pitchFamily="34" charset="0"/>
                      </a:endParaRPr>
                    </a:p>
                  </a:txBody>
                  <a:tcPr marL="571500" marR="0" marT="0" marB="0" anchor="ctr"/>
                </a:tc>
                <a:tc>
                  <a:txBody>
                    <a:bodyPr/>
                    <a:lstStyle/>
                    <a:p>
                      <a:pPr algn="ctr" rtl="0" fontAlgn="ctr"/>
                      <a:r>
                        <a:rPr lang="en-US" sz="2400" u="none" strike="noStrike">
                          <a:effectLst/>
                        </a:rPr>
                        <a:t>2214 (48%)</a:t>
                      </a:r>
                      <a:endParaRPr lang="en-US"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34948472"/>
                  </a:ext>
                </a:extLst>
              </a:tr>
              <a:tr h="509025">
                <a:tc>
                  <a:txBody>
                    <a:bodyPr/>
                    <a:lstStyle/>
                    <a:p>
                      <a:pPr algn="l" rtl="0" fontAlgn="ctr"/>
                      <a:r>
                        <a:rPr lang="en-US" sz="2400" u="none" strike="noStrike">
                          <a:effectLst/>
                        </a:rPr>
                        <a:t>Girl infant</a:t>
                      </a:r>
                      <a:endParaRPr lang="en-US" sz="2400" b="0" i="0" u="none" strike="noStrike">
                        <a:solidFill>
                          <a:srgbClr val="000000"/>
                        </a:solidFill>
                        <a:effectLst/>
                        <a:latin typeface="Calibri" panose="020F0502020204030204" pitchFamily="34" charset="0"/>
                      </a:endParaRPr>
                    </a:p>
                  </a:txBody>
                  <a:tcPr marL="571500" marR="0" marT="0" marB="0" anchor="ctr"/>
                </a:tc>
                <a:tc>
                  <a:txBody>
                    <a:bodyPr/>
                    <a:lstStyle/>
                    <a:p>
                      <a:pPr algn="ctr" rtl="0" fontAlgn="ctr"/>
                      <a:r>
                        <a:rPr lang="en-US" sz="2400" u="none" strike="noStrike">
                          <a:effectLst/>
                        </a:rPr>
                        <a:t>2372 (52%)</a:t>
                      </a:r>
                      <a:endParaRPr lang="en-US"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05923520"/>
                  </a:ext>
                </a:extLst>
              </a:tr>
              <a:tr h="731878">
                <a:tc>
                  <a:txBody>
                    <a:bodyPr/>
                    <a:lstStyle/>
                    <a:p>
                      <a:pPr algn="l" rtl="0" fontAlgn="ctr"/>
                      <a:r>
                        <a:rPr lang="en-US" sz="2400" b="1" u="none" strike="noStrike" dirty="0">
                          <a:effectLst/>
                        </a:rPr>
                        <a:t>  Assessed in OPD</a:t>
                      </a:r>
                      <a:endParaRPr lang="en-US"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2400" b="1" u="none" strike="noStrike" dirty="0">
                          <a:effectLst/>
                        </a:rPr>
                        <a:t>1505</a:t>
                      </a:r>
                      <a:endParaRPr lang="en-US"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62754603"/>
                  </a:ext>
                </a:extLst>
              </a:tr>
              <a:tr h="509025">
                <a:tc>
                  <a:txBody>
                    <a:bodyPr/>
                    <a:lstStyle/>
                    <a:p>
                      <a:pPr algn="l" rtl="0" fontAlgn="ctr"/>
                      <a:r>
                        <a:rPr lang="en-US" sz="2400" u="none" strike="noStrike">
                          <a:effectLst/>
                        </a:rPr>
                        <a:t>Boy infant</a:t>
                      </a:r>
                      <a:endParaRPr lang="en-US" sz="2400" b="0" i="0" u="none" strike="noStrike">
                        <a:solidFill>
                          <a:srgbClr val="000000"/>
                        </a:solidFill>
                        <a:effectLst/>
                        <a:latin typeface="Calibri" panose="020F0502020204030204" pitchFamily="34" charset="0"/>
                      </a:endParaRPr>
                    </a:p>
                  </a:txBody>
                  <a:tcPr marL="571500" marR="0" marT="0" marB="0" anchor="ctr"/>
                </a:tc>
                <a:tc>
                  <a:txBody>
                    <a:bodyPr/>
                    <a:lstStyle/>
                    <a:p>
                      <a:pPr algn="ctr" rtl="0" fontAlgn="ctr"/>
                      <a:r>
                        <a:rPr lang="en-US" sz="2400" u="none" strike="noStrike">
                          <a:effectLst/>
                        </a:rPr>
                        <a:t>761 (51%)</a:t>
                      </a:r>
                      <a:endParaRPr lang="en-US"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40029199"/>
                  </a:ext>
                </a:extLst>
              </a:tr>
              <a:tr h="509025">
                <a:tc>
                  <a:txBody>
                    <a:bodyPr/>
                    <a:lstStyle/>
                    <a:p>
                      <a:pPr algn="l" rtl="0" fontAlgn="ctr"/>
                      <a:r>
                        <a:rPr lang="en-US" sz="2400" u="none" strike="noStrike">
                          <a:effectLst/>
                        </a:rPr>
                        <a:t>Girl infant</a:t>
                      </a:r>
                      <a:endParaRPr lang="en-US" sz="2400" b="0" i="0" u="none" strike="noStrike">
                        <a:solidFill>
                          <a:srgbClr val="000000"/>
                        </a:solidFill>
                        <a:effectLst/>
                        <a:latin typeface="Calibri" panose="020F0502020204030204" pitchFamily="34" charset="0"/>
                      </a:endParaRPr>
                    </a:p>
                  </a:txBody>
                  <a:tcPr marL="571500" marR="0" marT="0" marB="0" anchor="ctr"/>
                </a:tc>
                <a:tc>
                  <a:txBody>
                    <a:bodyPr/>
                    <a:lstStyle/>
                    <a:p>
                      <a:pPr algn="ctr" rtl="0" fontAlgn="ctr"/>
                      <a:r>
                        <a:rPr lang="en-US" sz="2400" u="none" strike="noStrike">
                          <a:effectLst/>
                        </a:rPr>
                        <a:t>744 (49%)</a:t>
                      </a:r>
                      <a:endParaRPr lang="en-US"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06089836"/>
                  </a:ext>
                </a:extLst>
              </a:tr>
              <a:tr h="766234">
                <a:tc>
                  <a:txBody>
                    <a:bodyPr/>
                    <a:lstStyle/>
                    <a:p>
                      <a:pPr algn="l" rtl="0" fontAlgn="ctr"/>
                      <a:r>
                        <a:rPr lang="en-US" sz="2400" b="1" u="none" strike="noStrike">
                          <a:effectLst/>
                        </a:rPr>
                        <a:t>Currently enrolled in MAMI CP</a:t>
                      </a:r>
                      <a:endParaRPr lang="en-US" sz="2400" b="1" i="0" u="none" strike="noStrike">
                        <a:solidFill>
                          <a:srgbClr val="000000"/>
                        </a:solidFill>
                        <a:effectLst/>
                        <a:latin typeface="Calibri" panose="020F0502020204030204" pitchFamily="34" charset="0"/>
                      </a:endParaRPr>
                    </a:p>
                  </a:txBody>
                  <a:tcPr marL="95250" marR="0" marT="0" marB="0" anchor="ctr"/>
                </a:tc>
                <a:tc>
                  <a:txBody>
                    <a:bodyPr/>
                    <a:lstStyle/>
                    <a:p>
                      <a:pPr algn="ctr" rtl="0" fontAlgn="ctr"/>
                      <a:r>
                        <a:rPr lang="en-US" sz="2400" b="1" u="none" strike="noStrike" dirty="0">
                          <a:effectLst/>
                        </a:rPr>
                        <a:t>357</a:t>
                      </a:r>
                      <a:endParaRPr lang="en-US" sz="2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86594586"/>
                  </a:ext>
                </a:extLst>
              </a:tr>
              <a:tr h="509025">
                <a:tc>
                  <a:txBody>
                    <a:bodyPr/>
                    <a:lstStyle/>
                    <a:p>
                      <a:pPr marL="114300" indent="0" algn="l" rtl="0" fontAlgn="ctr"/>
                      <a:r>
                        <a:rPr lang="en-US" sz="2400" u="none" strike="noStrike" dirty="0">
                          <a:effectLst/>
                        </a:rPr>
                        <a:t>Boy infant</a:t>
                      </a:r>
                      <a:endParaRPr lang="en-US" sz="2400" b="0" i="0" u="none" strike="noStrike" dirty="0">
                        <a:solidFill>
                          <a:srgbClr val="000000"/>
                        </a:solidFill>
                        <a:effectLst/>
                        <a:latin typeface="Calibri" panose="020F0502020204030204" pitchFamily="34" charset="0"/>
                      </a:endParaRPr>
                    </a:p>
                  </a:txBody>
                  <a:tcPr marL="476250" marR="0" marT="0" marB="0" anchor="ctr"/>
                </a:tc>
                <a:tc>
                  <a:txBody>
                    <a:bodyPr/>
                    <a:lstStyle/>
                    <a:p>
                      <a:pPr algn="ctr" rtl="0" fontAlgn="ctr"/>
                      <a:r>
                        <a:rPr lang="en-US" sz="2400" u="none" strike="noStrike">
                          <a:effectLst/>
                        </a:rPr>
                        <a:t>153 (43%)</a:t>
                      </a:r>
                      <a:endParaRPr lang="en-US" sz="2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68965497"/>
                  </a:ext>
                </a:extLst>
              </a:tr>
              <a:tr h="509025">
                <a:tc>
                  <a:txBody>
                    <a:bodyPr/>
                    <a:lstStyle/>
                    <a:p>
                      <a:pPr algn="l" rtl="0" fontAlgn="ctr"/>
                      <a:r>
                        <a:rPr lang="en-US" sz="2400" u="none" strike="noStrike" dirty="0">
                          <a:effectLst/>
                        </a:rPr>
                        <a:t>Girl infant</a:t>
                      </a:r>
                      <a:endParaRPr lang="en-US" sz="2400" b="0" i="0" u="none" strike="noStrike" dirty="0">
                        <a:solidFill>
                          <a:srgbClr val="000000"/>
                        </a:solidFill>
                        <a:effectLst/>
                        <a:latin typeface="Calibri" panose="020F0502020204030204" pitchFamily="34" charset="0"/>
                      </a:endParaRPr>
                    </a:p>
                  </a:txBody>
                  <a:tcPr marL="571500" marR="0" marT="0" marB="0" anchor="ctr"/>
                </a:tc>
                <a:tc>
                  <a:txBody>
                    <a:bodyPr/>
                    <a:lstStyle/>
                    <a:p>
                      <a:pPr algn="ctr" rtl="0" fontAlgn="ctr"/>
                      <a:r>
                        <a:rPr lang="en-US" sz="2400" u="none" strike="noStrike" dirty="0">
                          <a:effectLst/>
                        </a:rPr>
                        <a:t>204 (57%)</a:t>
                      </a:r>
                      <a:endParaRPr lang="en-US" sz="2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60370666"/>
                  </a:ext>
                </a:extLst>
              </a:tr>
            </a:tbl>
          </a:graphicData>
        </a:graphic>
      </p:graphicFrame>
      <p:graphicFrame>
        <p:nvGraphicFramePr>
          <p:cNvPr id="8" name="Chart 7">
            <a:extLst>
              <a:ext uri="{FF2B5EF4-FFF2-40B4-BE49-F238E27FC236}">
                <a16:creationId xmlns:a16="http://schemas.microsoft.com/office/drawing/2014/main" id="{F3740346-4465-4BEF-A5A5-BDE2688A9B39}"/>
              </a:ext>
            </a:extLst>
          </p:cNvPr>
          <p:cNvGraphicFramePr>
            <a:graphicFrameLocks/>
          </p:cNvGraphicFramePr>
          <p:nvPr>
            <p:extLst>
              <p:ext uri="{D42A27DB-BD31-4B8C-83A1-F6EECF244321}">
                <p14:modId xmlns:p14="http://schemas.microsoft.com/office/powerpoint/2010/main" val="494304858"/>
              </p:ext>
            </p:extLst>
          </p:nvPr>
        </p:nvGraphicFramePr>
        <p:xfrm>
          <a:off x="22454918" y="18383323"/>
          <a:ext cx="9021020" cy="4279900"/>
        </p:xfrm>
        <a:graphic>
          <a:graphicData uri="http://schemas.openxmlformats.org/drawingml/2006/chart">
            <c:chart xmlns:c="http://schemas.openxmlformats.org/drawingml/2006/chart" xmlns:r="http://schemas.openxmlformats.org/officeDocument/2006/relationships" r:id="rId16"/>
          </a:graphicData>
        </a:graphic>
      </p:graphicFrame>
      <p:sp>
        <p:nvSpPr>
          <p:cNvPr id="11" name="Text Placeholder 13">
            <a:extLst>
              <a:ext uri="{FF2B5EF4-FFF2-40B4-BE49-F238E27FC236}">
                <a16:creationId xmlns:a16="http://schemas.microsoft.com/office/drawing/2014/main" id="{8BB7AD88-BDE5-5B59-CFA6-AD2659AB4035}"/>
              </a:ext>
            </a:extLst>
          </p:cNvPr>
          <p:cNvSpPr txBox="1">
            <a:spLocks/>
          </p:cNvSpPr>
          <p:nvPr/>
        </p:nvSpPr>
        <p:spPr>
          <a:xfrm>
            <a:off x="23385016" y="17297362"/>
            <a:ext cx="7190829" cy="974690"/>
          </a:xfrm>
          <a:prstGeom prst="rect">
            <a:avLst/>
          </a:prstGeom>
        </p:spPr>
        <p:txBody>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22995">
              <a:buNone/>
            </a:pPr>
            <a:r>
              <a:rPr lang="en-US" sz="2800" b="1" dirty="0">
                <a:solidFill>
                  <a:schemeClr val="accent3"/>
                </a:solidFill>
                <a:latin typeface="Calibri" panose="020F0502020204030204" pitchFamily="34" charset="0"/>
                <a:cs typeface="Calibri" panose="020F0502020204030204" pitchFamily="34" charset="0"/>
              </a:rPr>
              <a:t>Figure 3. </a:t>
            </a:r>
            <a:r>
              <a:rPr lang="en-US" sz="3000" b="1" dirty="0">
                <a:solidFill>
                  <a:schemeClr val="accent3"/>
                </a:solidFill>
                <a:latin typeface="Calibri" panose="020F0502020204030204" pitchFamily="34" charset="0"/>
                <a:cs typeface="Calibri" panose="020F0502020204030204" pitchFamily="34" charset="0"/>
              </a:rPr>
              <a:t>Profile of MAMI mother-infant pairs assessed in OPD in South Sudan</a:t>
            </a:r>
          </a:p>
        </p:txBody>
      </p:sp>
    </p:spTree>
    <p:extLst>
      <p:ext uri="{BB962C8B-B14F-4D97-AF65-F5344CB8AC3E}">
        <p14:creationId xmlns:p14="http://schemas.microsoft.com/office/powerpoint/2010/main" val="2966927563"/>
      </p:ext>
    </p:extLst>
  </p:cSld>
  <p:clrMapOvr>
    <a:masterClrMapping/>
  </p:clrMapOvr>
</p:sld>
</file>

<file path=ppt/theme/theme1.xml><?xml version="1.0" encoding="utf-8"?>
<a:theme xmlns:a="http://schemas.openxmlformats.org/drawingml/2006/main" name="MOMENTUM">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289195"/>
        </a:solidFill>
        <a:ln w="9525" cap="flat" cmpd="sng" algn="ctr">
          <a:noFill/>
          <a:prstDash val="solid"/>
          <a:round/>
          <a:headEnd type="none" w="med" len="med"/>
          <a:tailEnd type="none" w="med" len="med"/>
        </a:ln>
        <a:effectLst/>
      </a:spPr>
      <a:bodyPr vert="horz" wrap="square" lIns="457200" tIns="274320" rIns="457200" bIns="274320" numCol="1" rtlCol="0" anchor="t" anchorCtr="0" compatLnSpc="1">
        <a:prstTxWarp prst="textNoShape">
          <a:avLst/>
        </a:prstTxWarp>
      </a:bodyPr>
      <a:lstStyle>
        <a:defPPr algn="l" defTabSz="2508250" fontAlgn="base">
          <a:spcBef>
            <a:spcPct val="0"/>
          </a:spcBef>
          <a:spcAft>
            <a:spcPts val="2600"/>
          </a:spcAft>
          <a:defRPr sz="3200" b="1" dirty="0"/>
        </a:defPPr>
      </a:lstStyle>
    </a:spDef>
    <a:txDef>
      <a:spPr bwMode="auto">
        <a:noFill/>
        <a:ln w="9525">
          <a:noFill/>
          <a:miter lim="800000"/>
          <a:headEnd/>
          <a:tailEnd/>
        </a:ln>
      </a:spPr>
      <a:bodyPr wrap="square" lIns="201050" tIns="100518" rIns="201050" bIns="100518" rtlCol="0">
        <a:spAutoFit/>
      </a:bodyPr>
      <a:lstStyle>
        <a:defPPr algn="l" eaLnBrk="0" hangingPunct="0">
          <a:lnSpc>
            <a:spcPct val="120000"/>
          </a:lnSpc>
          <a:spcAft>
            <a:spcPts val="2610"/>
          </a:spcAft>
          <a:defRPr sz="3000" dirty="0" smtClean="0">
            <a:solidFill>
              <a:schemeClr val="tx1">
                <a:lumMod val="75000"/>
                <a:lumOff val="25000"/>
              </a:schemeClr>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MOMENTUM" id="{731DD318-2A6D-F54B-9367-9A3D8CD151D2}" vid="{2EFFB150-47C6-8449-A7FF-3938AC1DACA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9dd2f1-e420-4ae2-ac66-ed14abb166cc" xsi:nil="true"/>
    <lcf76f155ced4ddcb4097134ff3c332f xmlns="47834a65-ed01-42c6-bced-e4b61c104aba">
      <Terms xmlns="http://schemas.microsoft.com/office/infopath/2007/PartnerControls"/>
    </lcf76f155ced4ddcb4097134ff3c332f>
    <MediaLengthInSeconds xmlns="47834a65-ed01-42c6-bced-e4b61c104aba" xsi:nil="true"/>
    <NancyHarris xmlns="47834a65-ed01-42c6-bced-e4b61c104aba" xsi:nil="true"/>
    <SharedWithUsers xmlns="cd9dd2f1-e420-4ae2-ac66-ed14abb166cc">
      <UserInfo>
        <DisplayName>Marlene Traore-Hebie</DisplayName>
        <AccountId>3658</AccountId>
        <AccountType/>
      </UserInfo>
      <UserInfo>
        <DisplayName>Joseph Obure</DisplayName>
        <AccountId>3420</AccountId>
        <AccountType/>
      </UserInfo>
      <UserInfo>
        <DisplayName>Kirk Dearden</DisplayName>
        <AccountId>87</AccountId>
        <AccountType/>
      </UserInfo>
      <UserInfo>
        <DisplayName>Angelina Boi Nasira</DisplayName>
        <AccountId>2843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EE168B03AED04FBDD587B5F991BB55" ma:contentTypeVersion="18" ma:contentTypeDescription="Create a new document." ma:contentTypeScope="" ma:versionID="10b30760b038681fd3a21ab351374d4e">
  <xsd:schema xmlns:xsd="http://www.w3.org/2001/XMLSchema" xmlns:xs="http://www.w3.org/2001/XMLSchema" xmlns:p="http://schemas.microsoft.com/office/2006/metadata/properties" xmlns:ns2="cd9dd2f1-e420-4ae2-ac66-ed14abb166cc" xmlns:ns3="47834a65-ed01-42c6-bced-e4b61c104aba" targetNamespace="http://schemas.microsoft.com/office/2006/metadata/properties" ma:root="true" ma:fieldsID="9b0c6dbf8c4b684bd98e15129c23b5e0" ns2:_="" ns3:_="">
    <xsd:import namespace="cd9dd2f1-e420-4ae2-ac66-ed14abb166cc"/>
    <xsd:import namespace="47834a65-ed01-42c6-bced-e4b61c104a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NancyHarri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dd2f1-e420-4ae2-ac66-ed14abb166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873fb3f-907d-40aa-90b0-8efd0a48fcc6}" ma:internalName="TaxCatchAll" ma:showField="CatchAllData" ma:web="cd9dd2f1-e420-4ae2-ac66-ed14abb166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834a65-ed01-42c6-bced-e4b61c104a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ancyHarris" ma:index="20" nillable="true" ma:displayName="Nancy Harris" ma:description="The outline is OK. However, it does not distinguish site-specific information (i.e. our target sites), which limits usability for program planning" ma:format="Dropdown" ma:internalName="NancyHarri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fe50e1-c877-4626-b24c-6ecb6f6941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E6701-69F3-4CE4-8F03-FFF92F04AF4F}">
  <ds:schemaRefs>
    <ds:schemaRef ds:uri="http://schemas.microsoft.com/sharepoint/v3/contenttype/forms"/>
  </ds:schemaRefs>
</ds:datastoreItem>
</file>

<file path=customXml/itemProps2.xml><?xml version="1.0" encoding="utf-8"?>
<ds:datastoreItem xmlns:ds="http://schemas.openxmlformats.org/officeDocument/2006/customXml" ds:itemID="{44146AA3-0D97-49FB-B831-E90378839794}">
  <ds:schemaRefs>
    <ds:schemaRef ds:uri="http://schemas.microsoft.com/office/2006/documentManagement/types"/>
    <ds:schemaRef ds:uri="http://purl.org/dc/elements/1.1/"/>
    <ds:schemaRef ds:uri="http://schemas.microsoft.com/office/infopath/2007/PartnerControls"/>
    <ds:schemaRef ds:uri="cd9dd2f1-e420-4ae2-ac66-ed14abb166cc"/>
    <ds:schemaRef ds:uri="http://purl.org/dc/terms/"/>
    <ds:schemaRef ds:uri="http://schemas.microsoft.com/office/2006/metadata/properties"/>
    <ds:schemaRef ds:uri="http://schemas.openxmlformats.org/package/2006/metadata/core-properties"/>
    <ds:schemaRef ds:uri="47834a65-ed01-42c6-bced-e4b61c104aba"/>
    <ds:schemaRef ds:uri="http://www.w3.org/XML/1998/namespace"/>
    <ds:schemaRef ds:uri="http://purl.org/dc/dcmitype/"/>
  </ds:schemaRefs>
</ds:datastoreItem>
</file>

<file path=customXml/itemProps3.xml><?xml version="1.0" encoding="utf-8"?>
<ds:datastoreItem xmlns:ds="http://schemas.openxmlformats.org/officeDocument/2006/customXml" ds:itemID="{45E9C5BC-C387-4229-AF17-0B75790AC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dd2f1-e420-4ae2-ac66-ed14abb166cc"/>
    <ds:schemaRef ds:uri="47834a65-ed01-42c6-bced-e4b61c104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13107</TotalTime>
  <Words>1176</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BlinkMacSystemFont</vt:lpstr>
      <vt:lpstr>Calibri</vt:lpstr>
      <vt:lpstr>Roboto</vt:lpstr>
      <vt:lpstr>Source Sans Pro</vt:lpstr>
      <vt:lpstr>MOMENTUM</vt:lpstr>
      <vt:lpstr>PowerPoint Presentation</vt:lpstr>
    </vt:vector>
  </TitlesOfParts>
  <Company>Médicos Sin Fronteras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Hiffler</dc:creator>
  <cp:lastModifiedBy>Marlene Traore-Hebie</cp:lastModifiedBy>
  <cp:revision>210</cp:revision>
  <cp:lastPrinted>2016-09-07T16:17:53Z</cp:lastPrinted>
  <dcterms:created xsi:type="dcterms:W3CDTF">2016-05-29T17:57:36Z</dcterms:created>
  <dcterms:modified xsi:type="dcterms:W3CDTF">2023-05-24T14:12:38Z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0x010100EFEE168B03AED04FBDD587B5F991BB55</vt:lpwstr>
  </property>
  <property fmtid="{D5CDD505-2E9C-101B-9397-08002B2CF9AE}" pid="3" name="Order">
    <vt:r8>934100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