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1.xml" ContentType="application/vnd.ms-office.webextens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webextensions/webextension2.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6" r:id="rId3"/>
    <p:sldMasterId id="2147483688" r:id="rId4"/>
    <p:sldMasterId id="2147483700" r:id="rId5"/>
  </p:sldMasterIdLst>
  <p:notesMasterIdLst>
    <p:notesMasterId r:id="rId79"/>
  </p:notesMasterIdLst>
  <p:sldIdLst>
    <p:sldId id="256" r:id="rId6"/>
    <p:sldId id="257" r:id="rId7"/>
    <p:sldId id="258" r:id="rId8"/>
    <p:sldId id="331" r:id="rId9"/>
    <p:sldId id="1881839486" r:id="rId10"/>
    <p:sldId id="1881839487" r:id="rId11"/>
    <p:sldId id="1881839489" r:id="rId12"/>
    <p:sldId id="1881839499" r:id="rId13"/>
    <p:sldId id="1881839490" r:id="rId14"/>
    <p:sldId id="1881839492" r:id="rId15"/>
    <p:sldId id="1881839495" r:id="rId16"/>
    <p:sldId id="259" r:id="rId17"/>
    <p:sldId id="1881839500" r:id="rId18"/>
    <p:sldId id="261" r:id="rId19"/>
    <p:sldId id="1881839501" r:id="rId20"/>
    <p:sldId id="262" r:id="rId21"/>
    <p:sldId id="557" r:id="rId22"/>
    <p:sldId id="1881839494" r:id="rId23"/>
    <p:sldId id="1881839480" r:id="rId24"/>
    <p:sldId id="1881839473" r:id="rId25"/>
    <p:sldId id="1881839496" r:id="rId26"/>
    <p:sldId id="1881839497" r:id="rId27"/>
    <p:sldId id="1881839498" r:id="rId28"/>
    <p:sldId id="1881839503" r:id="rId29"/>
    <p:sldId id="1881839504" r:id="rId30"/>
    <p:sldId id="1881839502" r:id="rId31"/>
    <p:sldId id="295" r:id="rId32"/>
    <p:sldId id="1881839505" r:id="rId33"/>
    <p:sldId id="1881839506" r:id="rId34"/>
    <p:sldId id="298" r:id="rId35"/>
    <p:sldId id="302" r:id="rId36"/>
    <p:sldId id="296" r:id="rId37"/>
    <p:sldId id="300" r:id="rId38"/>
    <p:sldId id="299" r:id="rId39"/>
    <p:sldId id="297" r:id="rId40"/>
    <p:sldId id="301" r:id="rId41"/>
    <p:sldId id="1189" r:id="rId42"/>
    <p:sldId id="1881839507" r:id="rId43"/>
    <p:sldId id="895" r:id="rId44"/>
    <p:sldId id="366" r:id="rId45"/>
    <p:sldId id="486" r:id="rId46"/>
    <p:sldId id="470" r:id="rId47"/>
    <p:sldId id="469" r:id="rId48"/>
    <p:sldId id="896" r:id="rId49"/>
    <p:sldId id="434" r:id="rId50"/>
    <p:sldId id="397" r:id="rId51"/>
    <p:sldId id="284" r:id="rId52"/>
    <p:sldId id="349" r:id="rId53"/>
    <p:sldId id="288" r:id="rId54"/>
    <p:sldId id="463" r:id="rId55"/>
    <p:sldId id="313" r:id="rId56"/>
    <p:sldId id="314" r:id="rId57"/>
    <p:sldId id="1881839508" r:id="rId58"/>
    <p:sldId id="329" r:id="rId59"/>
    <p:sldId id="334" r:id="rId60"/>
    <p:sldId id="335" r:id="rId61"/>
    <p:sldId id="336" r:id="rId62"/>
    <p:sldId id="337" r:id="rId63"/>
    <p:sldId id="338" r:id="rId64"/>
    <p:sldId id="339" r:id="rId65"/>
    <p:sldId id="404" r:id="rId66"/>
    <p:sldId id="358" r:id="rId67"/>
    <p:sldId id="428" r:id="rId68"/>
    <p:sldId id="353" r:id="rId69"/>
    <p:sldId id="898" r:id="rId70"/>
    <p:sldId id="897" r:id="rId71"/>
    <p:sldId id="900" r:id="rId72"/>
    <p:sldId id="899" r:id="rId73"/>
    <p:sldId id="1881839509" r:id="rId74"/>
    <p:sldId id="507" r:id="rId75"/>
    <p:sldId id="325" r:id="rId76"/>
    <p:sldId id="326" r:id="rId77"/>
    <p:sldId id="327" r:id="rId78"/>
  </p:sldIdLst>
  <p:sldSz cx="12192000" cy="6858000"/>
  <p:notesSz cx="6858000" cy="9144000"/>
  <p:embeddedFontLs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Century Gothic" panose="020B0502020202020204" pitchFamily="34" charset="0"/>
      <p:regular r:id="rId86"/>
      <p:bold r:id="rId87"/>
      <p:italic r:id="rId88"/>
      <p:boldItalic r:id="rId89"/>
    </p:embeddedFont>
    <p:embeddedFont>
      <p:font typeface="Gill Sans"/>
      <p:regular r:id="rId90"/>
      <p:bold r:id="rId91"/>
    </p:embeddedFont>
    <p:embeddedFont>
      <p:font typeface="Gill Sans MT" panose="020B0502020104020203" pitchFamily="34" charset="0"/>
      <p:regular r:id="rId92"/>
      <p:bold r:id="rId93"/>
      <p:italic r:id="rId94"/>
      <p:boldItalic r:id="rId95"/>
    </p:embeddedFont>
    <p:embeddedFont>
      <p:font typeface="Helvetica" panose="020B0604020202020204" pitchFamily="34" charset="0"/>
      <p:regular r:id="rId96"/>
      <p:bold r:id="rId97"/>
      <p:italic r:id="rId98"/>
      <p:boldItalic r:id="rId99"/>
    </p:embeddedFont>
    <p:embeddedFont>
      <p:font typeface="Lucida Calligraphy" panose="03010101010101010101" pitchFamily="66" charset="0"/>
      <p:regular r:id="rId100"/>
    </p:embeddedFont>
    <p:embeddedFont>
      <p:font typeface="Merriweather"/>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36">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hiGUeg21X7kCT1oiDxCZ1hulbp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93058A-59BC-4227-B375-540A4EB40FE2}">
  <a:tblStyle styleId="{6593058A-59BC-4227-B375-540A4EB40FE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796204A-F333-4A47-821B-768223E0433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66432C-10AF-4010-B76E-BECED1882919}"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74494" autoAdjust="0"/>
  </p:normalViewPr>
  <p:slideViewPr>
    <p:cSldViewPr snapToGrid="0">
      <p:cViewPr varScale="1">
        <p:scale>
          <a:sx n="63" d="100"/>
          <a:sy n="63" d="100"/>
        </p:scale>
        <p:origin x="64" y="132"/>
      </p:cViewPr>
      <p:guideLst>
        <p:guide orient="horz" pos="27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4.fntdata"/><Relationship Id="rId108"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8.fntdata"/><Relationship Id="rId61" Type="http://schemas.openxmlformats.org/officeDocument/2006/relationships/slide" Target="slides/slide56.xml"/><Relationship Id="rId82"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1.fntdata"/><Relationship Id="rId105"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4.fntdata"/><Relationship Id="rId88"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69147-8FF4-2948-8754-43EC68158752}" type="doc">
      <dgm:prSet loTypeId="urn:microsoft.com/office/officeart/2009/3/layout/RandomtoResultProcess" loCatId="" qsTypeId="urn:microsoft.com/office/officeart/2005/8/quickstyle/3D1" qsCatId="3D" csTypeId="urn:microsoft.com/office/officeart/2005/8/colors/accent1_2" csCatId="accent1" phldr="1"/>
      <dgm:spPr/>
      <dgm:t>
        <a:bodyPr/>
        <a:lstStyle/>
        <a:p>
          <a:endParaRPr lang="en-US"/>
        </a:p>
      </dgm:t>
    </dgm:pt>
    <dgm:pt modelId="{9B2ED050-6778-5A47-AE46-B1E90E2D6BE8}">
      <dgm:prSet phldrT="[Text]" custT="1"/>
      <dgm:spPr/>
      <dgm:t>
        <a:bodyPr/>
        <a:lstStyle/>
        <a:p>
          <a:pPr algn="ctr"/>
          <a:r>
            <a:rPr lang="en-US" sz="3200" dirty="0">
              <a:latin typeface="Helvetica"/>
              <a:cs typeface="Helvetica"/>
            </a:rPr>
            <a:t>Screening</a:t>
          </a:r>
        </a:p>
      </dgm:t>
    </dgm:pt>
    <dgm:pt modelId="{C19903AE-A96F-234B-AA2B-19DCD1AEA0B4}" type="parTrans" cxnId="{0E3F4A20-B42F-9B4B-9670-B4B6CCE1D2B4}">
      <dgm:prSet/>
      <dgm:spPr/>
      <dgm:t>
        <a:bodyPr/>
        <a:lstStyle/>
        <a:p>
          <a:pPr algn="ctr"/>
          <a:endParaRPr lang="en-US">
            <a:latin typeface="Helvetica"/>
            <a:cs typeface="Helvetica"/>
          </a:endParaRPr>
        </a:p>
      </dgm:t>
    </dgm:pt>
    <dgm:pt modelId="{7B4F42AC-860F-204F-8AB1-EF33CFA62853}" type="sibTrans" cxnId="{0E3F4A20-B42F-9B4B-9670-B4B6CCE1D2B4}">
      <dgm:prSet/>
      <dgm:spPr/>
      <dgm:t>
        <a:bodyPr/>
        <a:lstStyle/>
        <a:p>
          <a:pPr algn="ctr"/>
          <a:endParaRPr lang="en-US">
            <a:latin typeface="Helvetica"/>
            <a:cs typeface="Helvetica"/>
          </a:endParaRPr>
        </a:p>
      </dgm:t>
    </dgm:pt>
    <dgm:pt modelId="{A10E3AD3-19F8-C14F-B3C3-3161B2B5E05A}">
      <dgm:prSet phldrT="[Text]" custT="1"/>
      <dgm:spPr>
        <a:solidFill>
          <a:srgbClr val="0070C0"/>
        </a:solidFill>
      </dgm:spPr>
      <dgm:t>
        <a:bodyPr/>
        <a:lstStyle/>
        <a:p>
          <a:pPr algn="ctr"/>
          <a:r>
            <a:rPr lang="en-US" sz="3200" dirty="0">
              <a:latin typeface="Helvetica"/>
              <a:cs typeface="Helvetica"/>
            </a:rPr>
            <a:t>Care</a:t>
          </a:r>
        </a:p>
      </dgm:t>
    </dgm:pt>
    <dgm:pt modelId="{4409C732-9333-DC4D-9DE6-C0FF78D17F18}" type="parTrans" cxnId="{9EFD3C6C-2A7F-6447-9377-C89DE2103F8D}">
      <dgm:prSet/>
      <dgm:spPr/>
      <dgm:t>
        <a:bodyPr/>
        <a:lstStyle/>
        <a:p>
          <a:pPr algn="ctr"/>
          <a:endParaRPr lang="en-US">
            <a:latin typeface="Helvetica"/>
            <a:cs typeface="Helvetica"/>
          </a:endParaRPr>
        </a:p>
      </dgm:t>
    </dgm:pt>
    <dgm:pt modelId="{AB6E387E-F2A9-D34C-9BBF-28C4A8ADDBFF}" type="sibTrans" cxnId="{9EFD3C6C-2A7F-6447-9377-C89DE2103F8D}">
      <dgm:prSet/>
      <dgm:spPr/>
      <dgm:t>
        <a:bodyPr/>
        <a:lstStyle/>
        <a:p>
          <a:pPr algn="ctr"/>
          <a:endParaRPr lang="en-US">
            <a:latin typeface="Helvetica"/>
            <a:cs typeface="Helvetica"/>
          </a:endParaRPr>
        </a:p>
      </dgm:t>
    </dgm:pt>
    <dgm:pt modelId="{2A8B99B8-5098-254C-861D-9823E22852E7}" type="pres">
      <dgm:prSet presAssocID="{6E369147-8FF4-2948-8754-43EC68158752}" presName="Name0" presStyleCnt="0">
        <dgm:presLayoutVars>
          <dgm:dir/>
          <dgm:animOne val="branch"/>
          <dgm:animLvl val="lvl"/>
        </dgm:presLayoutVars>
      </dgm:prSet>
      <dgm:spPr/>
    </dgm:pt>
    <dgm:pt modelId="{EDBF5ED3-C319-D642-BAAF-7D2414F02559}" type="pres">
      <dgm:prSet presAssocID="{9B2ED050-6778-5A47-AE46-B1E90E2D6BE8}" presName="chaos" presStyleCnt="0"/>
      <dgm:spPr/>
    </dgm:pt>
    <dgm:pt modelId="{4661C4F2-919B-CE4B-8521-A7643F6E5210}" type="pres">
      <dgm:prSet presAssocID="{9B2ED050-6778-5A47-AE46-B1E90E2D6BE8}" presName="parTx1" presStyleLbl="revTx" presStyleIdx="0" presStyleCnt="1"/>
      <dgm:spPr/>
    </dgm:pt>
    <dgm:pt modelId="{2889F0EB-ABB2-A348-B2ED-F7D7361B3461}" type="pres">
      <dgm:prSet presAssocID="{9B2ED050-6778-5A47-AE46-B1E90E2D6BE8}" presName="c1" presStyleLbl="node1" presStyleIdx="0" presStyleCnt="19"/>
      <dgm:spPr>
        <a:solidFill>
          <a:srgbClr val="1466C5"/>
        </a:solidFill>
      </dgm:spPr>
    </dgm:pt>
    <dgm:pt modelId="{8F715036-B3D3-424E-85E8-EB2A5385CD26}" type="pres">
      <dgm:prSet presAssocID="{9B2ED050-6778-5A47-AE46-B1E90E2D6BE8}" presName="c2" presStyleLbl="node1" presStyleIdx="1" presStyleCnt="19"/>
      <dgm:spPr>
        <a:solidFill>
          <a:srgbClr val="FF0000"/>
        </a:solidFill>
      </dgm:spPr>
    </dgm:pt>
    <dgm:pt modelId="{E011B21F-F57A-4549-B7E4-EB27353577BE}" type="pres">
      <dgm:prSet presAssocID="{9B2ED050-6778-5A47-AE46-B1E90E2D6BE8}" presName="c3" presStyleLbl="node1" presStyleIdx="2" presStyleCnt="19"/>
      <dgm:spPr>
        <a:solidFill>
          <a:srgbClr val="FFFF00"/>
        </a:solidFill>
      </dgm:spPr>
    </dgm:pt>
    <dgm:pt modelId="{AC7641BD-A406-9C47-96C3-B00B1AF1AF86}" type="pres">
      <dgm:prSet presAssocID="{9B2ED050-6778-5A47-AE46-B1E90E2D6BE8}" presName="c4" presStyleLbl="node1" presStyleIdx="3" presStyleCnt="19"/>
      <dgm:spPr>
        <a:solidFill>
          <a:srgbClr val="FF0000"/>
        </a:solidFill>
      </dgm:spPr>
    </dgm:pt>
    <dgm:pt modelId="{DB35AD1B-6949-4F4B-A1F3-0797ABCF14B3}" type="pres">
      <dgm:prSet presAssocID="{9B2ED050-6778-5A47-AE46-B1E90E2D6BE8}" presName="c5" presStyleLbl="node1" presStyleIdx="4" presStyleCnt="19"/>
      <dgm:spPr>
        <a:solidFill>
          <a:srgbClr val="008000"/>
        </a:solidFill>
      </dgm:spPr>
    </dgm:pt>
    <dgm:pt modelId="{BDB1FA22-D396-9B41-BEBB-A1A2CAF5DA54}" type="pres">
      <dgm:prSet presAssocID="{9B2ED050-6778-5A47-AE46-B1E90E2D6BE8}" presName="c6" presStyleLbl="node1" presStyleIdx="5" presStyleCnt="19"/>
      <dgm:spPr>
        <a:solidFill>
          <a:srgbClr val="FF0000"/>
        </a:solidFill>
      </dgm:spPr>
    </dgm:pt>
    <dgm:pt modelId="{A8EC4C56-A249-BB4E-BF8C-9F832840EB93}" type="pres">
      <dgm:prSet presAssocID="{9B2ED050-6778-5A47-AE46-B1E90E2D6BE8}" presName="c7" presStyleLbl="node1" presStyleIdx="6" presStyleCnt="19"/>
      <dgm:spPr>
        <a:solidFill>
          <a:srgbClr val="008000"/>
        </a:solidFill>
      </dgm:spPr>
    </dgm:pt>
    <dgm:pt modelId="{0413E70D-FB6F-7A4B-BD2C-5551D8EACA54}" type="pres">
      <dgm:prSet presAssocID="{9B2ED050-6778-5A47-AE46-B1E90E2D6BE8}" presName="c8" presStyleLbl="node1" presStyleIdx="7" presStyleCnt="19"/>
      <dgm:spPr>
        <a:solidFill>
          <a:srgbClr val="FF0000"/>
        </a:solidFill>
      </dgm:spPr>
    </dgm:pt>
    <dgm:pt modelId="{A48686AB-1643-0444-9A13-2AF07B5DD982}" type="pres">
      <dgm:prSet presAssocID="{9B2ED050-6778-5A47-AE46-B1E90E2D6BE8}" presName="c9" presStyleLbl="node1" presStyleIdx="8" presStyleCnt="19"/>
      <dgm:spPr>
        <a:solidFill>
          <a:srgbClr val="FFFF00"/>
        </a:solidFill>
      </dgm:spPr>
    </dgm:pt>
    <dgm:pt modelId="{BDEDCAC3-8473-7B4C-80F3-036371B0AF0A}" type="pres">
      <dgm:prSet presAssocID="{9B2ED050-6778-5A47-AE46-B1E90E2D6BE8}" presName="c10" presStyleLbl="node1" presStyleIdx="9" presStyleCnt="19"/>
      <dgm:spPr>
        <a:solidFill>
          <a:srgbClr val="3366FF"/>
        </a:solidFill>
      </dgm:spPr>
    </dgm:pt>
    <dgm:pt modelId="{A1BDB046-6377-6E4A-80BD-B9F41CFF9906}" type="pres">
      <dgm:prSet presAssocID="{9B2ED050-6778-5A47-AE46-B1E90E2D6BE8}" presName="c11" presStyleLbl="node1" presStyleIdx="10" presStyleCnt="19"/>
      <dgm:spPr>
        <a:solidFill>
          <a:srgbClr val="FF0000"/>
        </a:solidFill>
      </dgm:spPr>
    </dgm:pt>
    <dgm:pt modelId="{A23A89F1-0803-2347-9FE1-946C5FBADE19}" type="pres">
      <dgm:prSet presAssocID="{9B2ED050-6778-5A47-AE46-B1E90E2D6BE8}" presName="c12" presStyleLbl="node1" presStyleIdx="11" presStyleCnt="19"/>
      <dgm:spPr>
        <a:solidFill>
          <a:srgbClr val="1466C5"/>
        </a:solidFill>
      </dgm:spPr>
    </dgm:pt>
    <dgm:pt modelId="{B0DF6DED-CF24-DA49-B147-A60230EF5014}" type="pres">
      <dgm:prSet presAssocID="{9B2ED050-6778-5A47-AE46-B1E90E2D6BE8}" presName="c13" presStyleLbl="node1" presStyleIdx="12" presStyleCnt="19"/>
      <dgm:spPr>
        <a:solidFill>
          <a:srgbClr val="008000"/>
        </a:solidFill>
      </dgm:spPr>
    </dgm:pt>
    <dgm:pt modelId="{6666C4FA-CF20-DA41-8229-7993A4E5694B}" type="pres">
      <dgm:prSet presAssocID="{9B2ED050-6778-5A47-AE46-B1E90E2D6BE8}" presName="c14" presStyleLbl="node1" presStyleIdx="13" presStyleCnt="19"/>
      <dgm:spPr>
        <a:solidFill>
          <a:srgbClr val="FF0000"/>
        </a:solidFill>
      </dgm:spPr>
    </dgm:pt>
    <dgm:pt modelId="{4CA383BF-4F42-524E-8412-933315905A8E}" type="pres">
      <dgm:prSet presAssocID="{9B2ED050-6778-5A47-AE46-B1E90E2D6BE8}" presName="c15" presStyleLbl="node1" presStyleIdx="14" presStyleCnt="19"/>
      <dgm:spPr>
        <a:solidFill>
          <a:srgbClr val="FFFF00"/>
        </a:solidFill>
      </dgm:spPr>
    </dgm:pt>
    <dgm:pt modelId="{F6EBA535-771E-794E-BCB5-03717CD7246E}" type="pres">
      <dgm:prSet presAssocID="{9B2ED050-6778-5A47-AE46-B1E90E2D6BE8}" presName="c16" presStyleLbl="node1" presStyleIdx="15" presStyleCnt="19"/>
      <dgm:spPr>
        <a:solidFill>
          <a:srgbClr val="008000"/>
        </a:solidFill>
      </dgm:spPr>
    </dgm:pt>
    <dgm:pt modelId="{11875B20-F776-464A-B5F2-5A33E8EAFADF}" type="pres">
      <dgm:prSet presAssocID="{9B2ED050-6778-5A47-AE46-B1E90E2D6BE8}" presName="c17" presStyleLbl="node1" presStyleIdx="16" presStyleCnt="19"/>
      <dgm:spPr>
        <a:solidFill>
          <a:srgbClr val="FF0000"/>
        </a:solidFill>
      </dgm:spPr>
    </dgm:pt>
    <dgm:pt modelId="{6F4BC2BF-5A58-1A41-9C38-CDD163F31F8C}" type="pres">
      <dgm:prSet presAssocID="{9B2ED050-6778-5A47-AE46-B1E90E2D6BE8}" presName="c18" presStyleLbl="node1" presStyleIdx="17" presStyleCnt="19"/>
      <dgm:spPr>
        <a:solidFill>
          <a:srgbClr val="1466C5"/>
        </a:solidFill>
      </dgm:spPr>
    </dgm:pt>
    <dgm:pt modelId="{B3E8A83C-5F33-DA43-8D33-2F16FB2FC615}" type="pres">
      <dgm:prSet presAssocID="{7B4F42AC-860F-204F-8AB1-EF33CFA62853}" presName="chevronComposite1" presStyleCnt="0"/>
      <dgm:spPr/>
    </dgm:pt>
    <dgm:pt modelId="{648346D8-2B70-624C-A9BE-4D6F1BEDB6FD}" type="pres">
      <dgm:prSet presAssocID="{7B4F42AC-860F-204F-8AB1-EF33CFA62853}" presName="chevron1" presStyleLbl="sibTrans2D1" presStyleIdx="0" presStyleCnt="2"/>
      <dgm:spPr>
        <a:solidFill>
          <a:srgbClr val="00B050"/>
        </a:solidFill>
      </dgm:spPr>
    </dgm:pt>
    <dgm:pt modelId="{F536914B-12AE-4746-8787-5CF9B15B95B9}" type="pres">
      <dgm:prSet presAssocID="{7B4F42AC-860F-204F-8AB1-EF33CFA62853}" presName="spChevron1" presStyleCnt="0"/>
      <dgm:spPr/>
    </dgm:pt>
    <dgm:pt modelId="{10ACD9D6-3EBF-B440-99D4-780234EF91C3}" type="pres">
      <dgm:prSet presAssocID="{7B4F42AC-860F-204F-8AB1-EF33CFA62853}" presName="overlap" presStyleCnt="0"/>
      <dgm:spPr/>
    </dgm:pt>
    <dgm:pt modelId="{BC1CA19B-1BA3-E941-AA3F-665ECCDC62DE}" type="pres">
      <dgm:prSet presAssocID="{7B4F42AC-860F-204F-8AB1-EF33CFA62853}" presName="chevronComposite2" presStyleCnt="0"/>
      <dgm:spPr/>
    </dgm:pt>
    <dgm:pt modelId="{967372A2-DD2A-6241-80E1-28DB55E32DF8}" type="pres">
      <dgm:prSet presAssocID="{7B4F42AC-860F-204F-8AB1-EF33CFA62853}" presName="chevron2" presStyleLbl="sibTrans2D1" presStyleIdx="1" presStyleCnt="2"/>
      <dgm:spPr>
        <a:solidFill>
          <a:srgbClr val="FF6600"/>
        </a:solidFill>
      </dgm:spPr>
    </dgm:pt>
    <dgm:pt modelId="{9B6C5AE3-7F83-2E4A-A55E-9735919BE370}" type="pres">
      <dgm:prSet presAssocID="{7B4F42AC-860F-204F-8AB1-EF33CFA62853}" presName="spChevron2" presStyleCnt="0"/>
      <dgm:spPr/>
    </dgm:pt>
    <dgm:pt modelId="{1D883B82-144F-5148-AB87-6BA85CFD3EE2}" type="pres">
      <dgm:prSet presAssocID="{A10E3AD3-19F8-C14F-B3C3-3161B2B5E05A}" presName="last" presStyleCnt="0"/>
      <dgm:spPr/>
    </dgm:pt>
    <dgm:pt modelId="{8808969B-EEBB-C549-A3F5-F6A6F0FA4089}" type="pres">
      <dgm:prSet presAssocID="{A10E3AD3-19F8-C14F-B3C3-3161B2B5E05A}" presName="circleTx" presStyleLbl="node1" presStyleIdx="18" presStyleCnt="19"/>
      <dgm:spPr/>
    </dgm:pt>
    <dgm:pt modelId="{11B342D6-37F7-174C-A550-7675587AC667}" type="pres">
      <dgm:prSet presAssocID="{A10E3AD3-19F8-C14F-B3C3-3161B2B5E05A}" presName="spN" presStyleCnt="0"/>
      <dgm:spPr/>
    </dgm:pt>
  </dgm:ptLst>
  <dgm:cxnLst>
    <dgm:cxn modelId="{FB89D201-B1A3-354A-97D7-949B7829C458}" type="presOf" srcId="{A10E3AD3-19F8-C14F-B3C3-3161B2B5E05A}" destId="{8808969B-EEBB-C549-A3F5-F6A6F0FA4089}" srcOrd="0" destOrd="0" presId="urn:microsoft.com/office/officeart/2009/3/layout/RandomtoResultProcess"/>
    <dgm:cxn modelId="{0E3F4A20-B42F-9B4B-9670-B4B6CCE1D2B4}" srcId="{6E369147-8FF4-2948-8754-43EC68158752}" destId="{9B2ED050-6778-5A47-AE46-B1E90E2D6BE8}" srcOrd="0" destOrd="0" parTransId="{C19903AE-A96F-234B-AA2B-19DCD1AEA0B4}" sibTransId="{7B4F42AC-860F-204F-8AB1-EF33CFA62853}"/>
    <dgm:cxn modelId="{9EFD3C6C-2A7F-6447-9377-C89DE2103F8D}" srcId="{6E369147-8FF4-2948-8754-43EC68158752}" destId="{A10E3AD3-19F8-C14F-B3C3-3161B2B5E05A}" srcOrd="1" destOrd="0" parTransId="{4409C732-9333-DC4D-9DE6-C0FF78D17F18}" sibTransId="{AB6E387E-F2A9-D34C-9BBF-28C4A8ADDBFF}"/>
    <dgm:cxn modelId="{6C393978-E40B-C144-8A51-97FFACEC0A7D}" type="presOf" srcId="{9B2ED050-6778-5A47-AE46-B1E90E2D6BE8}" destId="{4661C4F2-919B-CE4B-8521-A7643F6E5210}" srcOrd="0" destOrd="0" presId="urn:microsoft.com/office/officeart/2009/3/layout/RandomtoResultProcess"/>
    <dgm:cxn modelId="{B0EB16F1-AE18-EA48-A629-2A177D1C6894}" type="presOf" srcId="{6E369147-8FF4-2948-8754-43EC68158752}" destId="{2A8B99B8-5098-254C-861D-9823E22852E7}" srcOrd="0" destOrd="0" presId="urn:microsoft.com/office/officeart/2009/3/layout/RandomtoResultProcess"/>
    <dgm:cxn modelId="{6A1BB449-F43A-7343-A0C8-F70D5306B930}" type="presParOf" srcId="{2A8B99B8-5098-254C-861D-9823E22852E7}" destId="{EDBF5ED3-C319-D642-BAAF-7D2414F02559}" srcOrd="0" destOrd="0" presId="urn:microsoft.com/office/officeart/2009/3/layout/RandomtoResultProcess"/>
    <dgm:cxn modelId="{A36D2F77-6549-A249-820D-80966CB03106}" type="presParOf" srcId="{EDBF5ED3-C319-D642-BAAF-7D2414F02559}" destId="{4661C4F2-919B-CE4B-8521-A7643F6E5210}" srcOrd="0" destOrd="0" presId="urn:microsoft.com/office/officeart/2009/3/layout/RandomtoResultProcess"/>
    <dgm:cxn modelId="{3F79801D-9925-004F-B5ED-CA56A88E2F90}" type="presParOf" srcId="{EDBF5ED3-C319-D642-BAAF-7D2414F02559}" destId="{2889F0EB-ABB2-A348-B2ED-F7D7361B3461}" srcOrd="1" destOrd="0" presId="urn:microsoft.com/office/officeart/2009/3/layout/RandomtoResultProcess"/>
    <dgm:cxn modelId="{1EC00EF2-28F4-1944-BF2D-756B80525D4E}" type="presParOf" srcId="{EDBF5ED3-C319-D642-BAAF-7D2414F02559}" destId="{8F715036-B3D3-424E-85E8-EB2A5385CD26}" srcOrd="2" destOrd="0" presId="urn:microsoft.com/office/officeart/2009/3/layout/RandomtoResultProcess"/>
    <dgm:cxn modelId="{DF108D03-7B05-B74D-BD9E-ED074E95568F}" type="presParOf" srcId="{EDBF5ED3-C319-D642-BAAF-7D2414F02559}" destId="{E011B21F-F57A-4549-B7E4-EB27353577BE}" srcOrd="3" destOrd="0" presId="urn:microsoft.com/office/officeart/2009/3/layout/RandomtoResultProcess"/>
    <dgm:cxn modelId="{BD01DA5D-4DFC-5946-82A1-A141AC586B39}" type="presParOf" srcId="{EDBF5ED3-C319-D642-BAAF-7D2414F02559}" destId="{AC7641BD-A406-9C47-96C3-B00B1AF1AF86}" srcOrd="4" destOrd="0" presId="urn:microsoft.com/office/officeart/2009/3/layout/RandomtoResultProcess"/>
    <dgm:cxn modelId="{CC224056-7400-034A-BCF9-C17DD8C308A8}" type="presParOf" srcId="{EDBF5ED3-C319-D642-BAAF-7D2414F02559}" destId="{DB35AD1B-6949-4F4B-A1F3-0797ABCF14B3}" srcOrd="5" destOrd="0" presId="urn:microsoft.com/office/officeart/2009/3/layout/RandomtoResultProcess"/>
    <dgm:cxn modelId="{6B796F24-267E-FA4D-9EF3-A64AB3D276BE}" type="presParOf" srcId="{EDBF5ED3-C319-D642-BAAF-7D2414F02559}" destId="{BDB1FA22-D396-9B41-BEBB-A1A2CAF5DA54}" srcOrd="6" destOrd="0" presId="urn:microsoft.com/office/officeart/2009/3/layout/RandomtoResultProcess"/>
    <dgm:cxn modelId="{22387261-AA75-A643-9AC5-8A4C30789ABC}" type="presParOf" srcId="{EDBF5ED3-C319-D642-BAAF-7D2414F02559}" destId="{A8EC4C56-A249-BB4E-BF8C-9F832840EB93}" srcOrd="7" destOrd="0" presId="urn:microsoft.com/office/officeart/2009/3/layout/RandomtoResultProcess"/>
    <dgm:cxn modelId="{760F3BEB-7990-B945-8F1E-091106C117B9}" type="presParOf" srcId="{EDBF5ED3-C319-D642-BAAF-7D2414F02559}" destId="{0413E70D-FB6F-7A4B-BD2C-5551D8EACA54}" srcOrd="8" destOrd="0" presId="urn:microsoft.com/office/officeart/2009/3/layout/RandomtoResultProcess"/>
    <dgm:cxn modelId="{1699BD61-53B6-DB46-8FEB-0E049BAA3DD1}" type="presParOf" srcId="{EDBF5ED3-C319-D642-BAAF-7D2414F02559}" destId="{A48686AB-1643-0444-9A13-2AF07B5DD982}" srcOrd="9" destOrd="0" presId="urn:microsoft.com/office/officeart/2009/3/layout/RandomtoResultProcess"/>
    <dgm:cxn modelId="{035FEC9F-475D-7645-995B-1ADD567EE164}" type="presParOf" srcId="{EDBF5ED3-C319-D642-BAAF-7D2414F02559}" destId="{BDEDCAC3-8473-7B4C-80F3-036371B0AF0A}" srcOrd="10" destOrd="0" presId="urn:microsoft.com/office/officeart/2009/3/layout/RandomtoResultProcess"/>
    <dgm:cxn modelId="{F02C19A1-E59C-7846-833E-D47A8A407A2B}" type="presParOf" srcId="{EDBF5ED3-C319-D642-BAAF-7D2414F02559}" destId="{A1BDB046-6377-6E4A-80BD-B9F41CFF9906}" srcOrd="11" destOrd="0" presId="urn:microsoft.com/office/officeart/2009/3/layout/RandomtoResultProcess"/>
    <dgm:cxn modelId="{875F92A4-422E-3141-921B-F75FE1FB252D}" type="presParOf" srcId="{EDBF5ED3-C319-D642-BAAF-7D2414F02559}" destId="{A23A89F1-0803-2347-9FE1-946C5FBADE19}" srcOrd="12" destOrd="0" presId="urn:microsoft.com/office/officeart/2009/3/layout/RandomtoResultProcess"/>
    <dgm:cxn modelId="{CB57C056-6391-1248-8226-E0B1D5AF6607}" type="presParOf" srcId="{EDBF5ED3-C319-D642-BAAF-7D2414F02559}" destId="{B0DF6DED-CF24-DA49-B147-A60230EF5014}" srcOrd="13" destOrd="0" presId="urn:microsoft.com/office/officeart/2009/3/layout/RandomtoResultProcess"/>
    <dgm:cxn modelId="{F636C25C-7C65-544E-9974-1263D0E72E31}" type="presParOf" srcId="{EDBF5ED3-C319-D642-BAAF-7D2414F02559}" destId="{6666C4FA-CF20-DA41-8229-7993A4E5694B}" srcOrd="14" destOrd="0" presId="urn:microsoft.com/office/officeart/2009/3/layout/RandomtoResultProcess"/>
    <dgm:cxn modelId="{AC1EAFC5-B94E-E542-AD45-30B46F5A1E9C}" type="presParOf" srcId="{EDBF5ED3-C319-D642-BAAF-7D2414F02559}" destId="{4CA383BF-4F42-524E-8412-933315905A8E}" srcOrd="15" destOrd="0" presId="urn:microsoft.com/office/officeart/2009/3/layout/RandomtoResultProcess"/>
    <dgm:cxn modelId="{11363C7B-DE7E-EC4C-BCC0-71E46B73720D}" type="presParOf" srcId="{EDBF5ED3-C319-D642-BAAF-7D2414F02559}" destId="{F6EBA535-771E-794E-BCB5-03717CD7246E}" srcOrd="16" destOrd="0" presId="urn:microsoft.com/office/officeart/2009/3/layout/RandomtoResultProcess"/>
    <dgm:cxn modelId="{10243F15-6AE8-5D43-A042-10DD3801933B}" type="presParOf" srcId="{EDBF5ED3-C319-D642-BAAF-7D2414F02559}" destId="{11875B20-F776-464A-B5F2-5A33E8EAFADF}" srcOrd="17" destOrd="0" presId="urn:microsoft.com/office/officeart/2009/3/layout/RandomtoResultProcess"/>
    <dgm:cxn modelId="{7FF33BFD-8798-884D-B0B3-0C80CBBACD86}" type="presParOf" srcId="{EDBF5ED3-C319-D642-BAAF-7D2414F02559}" destId="{6F4BC2BF-5A58-1A41-9C38-CDD163F31F8C}" srcOrd="18" destOrd="0" presId="urn:microsoft.com/office/officeart/2009/3/layout/RandomtoResultProcess"/>
    <dgm:cxn modelId="{AD8B5D14-7B3B-9B4E-9285-023E28D6F0C1}" type="presParOf" srcId="{2A8B99B8-5098-254C-861D-9823E22852E7}" destId="{B3E8A83C-5F33-DA43-8D33-2F16FB2FC615}" srcOrd="1" destOrd="0" presId="urn:microsoft.com/office/officeart/2009/3/layout/RandomtoResultProcess"/>
    <dgm:cxn modelId="{765A96A1-483F-EB4D-9D10-AD8675296D8D}" type="presParOf" srcId="{B3E8A83C-5F33-DA43-8D33-2F16FB2FC615}" destId="{648346D8-2B70-624C-A9BE-4D6F1BEDB6FD}" srcOrd="0" destOrd="0" presId="urn:microsoft.com/office/officeart/2009/3/layout/RandomtoResultProcess"/>
    <dgm:cxn modelId="{47973412-08E1-1344-A6BB-98C873A475C7}" type="presParOf" srcId="{B3E8A83C-5F33-DA43-8D33-2F16FB2FC615}" destId="{F536914B-12AE-4746-8787-5CF9B15B95B9}" srcOrd="1" destOrd="0" presId="urn:microsoft.com/office/officeart/2009/3/layout/RandomtoResultProcess"/>
    <dgm:cxn modelId="{937DD2B5-840F-1045-96E4-B21C56EE5007}" type="presParOf" srcId="{2A8B99B8-5098-254C-861D-9823E22852E7}" destId="{10ACD9D6-3EBF-B440-99D4-780234EF91C3}" srcOrd="2" destOrd="0" presId="urn:microsoft.com/office/officeart/2009/3/layout/RandomtoResultProcess"/>
    <dgm:cxn modelId="{E3D0A7E3-8D57-C646-91E9-090E98558EA0}" type="presParOf" srcId="{2A8B99B8-5098-254C-861D-9823E22852E7}" destId="{BC1CA19B-1BA3-E941-AA3F-665ECCDC62DE}" srcOrd="3" destOrd="0" presId="urn:microsoft.com/office/officeart/2009/3/layout/RandomtoResultProcess"/>
    <dgm:cxn modelId="{B9BCCC65-26B4-DE45-88A5-05F0706FFCCF}" type="presParOf" srcId="{BC1CA19B-1BA3-E941-AA3F-665ECCDC62DE}" destId="{967372A2-DD2A-6241-80E1-28DB55E32DF8}" srcOrd="0" destOrd="0" presId="urn:microsoft.com/office/officeart/2009/3/layout/RandomtoResultProcess"/>
    <dgm:cxn modelId="{8C54F379-F645-1347-AB74-EB2BC1C3C4C7}" type="presParOf" srcId="{BC1CA19B-1BA3-E941-AA3F-665ECCDC62DE}" destId="{9B6C5AE3-7F83-2E4A-A55E-9735919BE370}" srcOrd="1" destOrd="0" presId="urn:microsoft.com/office/officeart/2009/3/layout/RandomtoResultProcess"/>
    <dgm:cxn modelId="{BCEC5820-F74D-104D-9FA6-18D5D3566E82}" type="presParOf" srcId="{2A8B99B8-5098-254C-861D-9823E22852E7}" destId="{1D883B82-144F-5148-AB87-6BA85CFD3EE2}" srcOrd="4" destOrd="0" presId="urn:microsoft.com/office/officeart/2009/3/layout/RandomtoResultProcess"/>
    <dgm:cxn modelId="{E33182A9-376B-3042-9F40-B295F9C3E150}" type="presParOf" srcId="{1D883B82-144F-5148-AB87-6BA85CFD3EE2}" destId="{8808969B-EEBB-C549-A3F5-F6A6F0FA4089}" srcOrd="0" destOrd="0" presId="urn:microsoft.com/office/officeart/2009/3/layout/RandomtoResultProcess"/>
    <dgm:cxn modelId="{371D119A-5488-9846-B4A4-4361EF824C03}" type="presParOf" srcId="{1D883B82-144F-5148-AB87-6BA85CFD3EE2}" destId="{11B342D6-37F7-174C-A550-7675587AC667}"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88EC8-C269-254A-8F31-EDD7A19BC3E4}"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GB"/>
        </a:p>
      </dgm:t>
    </dgm:pt>
    <dgm:pt modelId="{F9880B1D-442D-4B43-9984-EC171022D45D}">
      <dgm:prSet phldrT="[Text]"/>
      <dgm:spPr>
        <a:solidFill>
          <a:srgbClr val="0B1486"/>
        </a:solidFill>
      </dgm:spPr>
      <dgm:t>
        <a:bodyPr/>
        <a:lstStyle/>
        <a:p>
          <a:r>
            <a:rPr lang="en-GB" dirty="0"/>
            <a:t>CLIMATE</a:t>
          </a:r>
        </a:p>
        <a:p>
          <a:r>
            <a:rPr lang="en-GB" dirty="0"/>
            <a:t>CHANGE</a:t>
          </a:r>
        </a:p>
      </dgm:t>
    </dgm:pt>
    <dgm:pt modelId="{C784882E-AAB3-CB45-9DF1-DFFF75C1E353}" type="parTrans" cxnId="{5B6B1ED4-BF78-904C-9125-2455DF66266A}">
      <dgm:prSet/>
      <dgm:spPr/>
      <dgm:t>
        <a:bodyPr/>
        <a:lstStyle/>
        <a:p>
          <a:endParaRPr lang="en-GB"/>
        </a:p>
      </dgm:t>
    </dgm:pt>
    <dgm:pt modelId="{00F59FAB-D41C-7944-8A17-0DC82AF95213}" type="sibTrans" cxnId="{5B6B1ED4-BF78-904C-9125-2455DF66266A}">
      <dgm:prSet/>
      <dgm:spPr/>
      <dgm:t>
        <a:bodyPr/>
        <a:lstStyle/>
        <a:p>
          <a:endParaRPr lang="en-GB"/>
        </a:p>
      </dgm:t>
    </dgm:pt>
    <dgm:pt modelId="{3A9BBEA1-22CE-1441-8A40-B9D8A76FBD86}">
      <dgm:prSet phldrT="[Text]"/>
      <dgm:spPr/>
      <dgm:t>
        <a:bodyPr/>
        <a:lstStyle/>
        <a:p>
          <a:r>
            <a:rPr lang="en-GB" dirty="0"/>
            <a:t>ARBOV</a:t>
          </a:r>
        </a:p>
      </dgm:t>
    </dgm:pt>
    <dgm:pt modelId="{778AE989-EB49-C445-A263-F29621AEC0EC}" type="parTrans" cxnId="{562AA908-E721-8944-AAF4-33560052995B}">
      <dgm:prSet/>
      <dgm:spPr/>
      <dgm:t>
        <a:bodyPr/>
        <a:lstStyle/>
        <a:p>
          <a:endParaRPr lang="en-GB"/>
        </a:p>
      </dgm:t>
    </dgm:pt>
    <dgm:pt modelId="{4A9CD588-E54F-3C49-AEAD-BEE69E6E7846}" type="sibTrans" cxnId="{562AA908-E721-8944-AAF4-33560052995B}">
      <dgm:prSet/>
      <dgm:spPr/>
      <dgm:t>
        <a:bodyPr/>
        <a:lstStyle/>
        <a:p>
          <a:endParaRPr lang="en-GB"/>
        </a:p>
      </dgm:t>
    </dgm:pt>
    <dgm:pt modelId="{28D9C481-1260-9843-B743-E9DF9468BFF7}">
      <dgm:prSet phldrT="[Text]"/>
      <dgm:spPr>
        <a:solidFill>
          <a:srgbClr val="00B0F0"/>
        </a:solidFill>
      </dgm:spPr>
      <dgm:t>
        <a:bodyPr/>
        <a:lstStyle/>
        <a:p>
          <a:r>
            <a:rPr lang="en-GB" dirty="0"/>
            <a:t>CHD</a:t>
          </a:r>
        </a:p>
      </dgm:t>
    </dgm:pt>
    <dgm:pt modelId="{6FEB3FAB-3370-A049-B1DA-EDA1F59D1791}" type="parTrans" cxnId="{BBEAECB5-65F1-854D-BD70-E3E8ACB39B20}">
      <dgm:prSet/>
      <dgm:spPr/>
      <dgm:t>
        <a:bodyPr/>
        <a:lstStyle/>
        <a:p>
          <a:endParaRPr lang="en-GB"/>
        </a:p>
      </dgm:t>
    </dgm:pt>
    <dgm:pt modelId="{86D70B15-C3B0-4941-AAA0-8BBCB1FEC9DB}" type="sibTrans" cxnId="{BBEAECB5-65F1-854D-BD70-E3E8ACB39B20}">
      <dgm:prSet/>
      <dgm:spPr/>
      <dgm:t>
        <a:bodyPr/>
        <a:lstStyle/>
        <a:p>
          <a:endParaRPr lang="en-GB"/>
        </a:p>
      </dgm:t>
    </dgm:pt>
    <dgm:pt modelId="{FFA080B5-2CE6-184C-BD43-CB4EDF5AC878}" type="pres">
      <dgm:prSet presAssocID="{76588EC8-C269-254A-8F31-EDD7A19BC3E4}" presName="composite" presStyleCnt="0">
        <dgm:presLayoutVars>
          <dgm:chMax val="3"/>
          <dgm:animLvl val="lvl"/>
          <dgm:resizeHandles val="exact"/>
        </dgm:presLayoutVars>
      </dgm:prSet>
      <dgm:spPr/>
    </dgm:pt>
    <dgm:pt modelId="{FDCF5D3B-ADF6-604B-A0D0-6CC70A787463}" type="pres">
      <dgm:prSet presAssocID="{F9880B1D-442D-4B43-9984-EC171022D45D}" presName="gear1" presStyleLbl="node1" presStyleIdx="0" presStyleCnt="3">
        <dgm:presLayoutVars>
          <dgm:chMax val="1"/>
          <dgm:bulletEnabled val="1"/>
        </dgm:presLayoutVars>
      </dgm:prSet>
      <dgm:spPr/>
    </dgm:pt>
    <dgm:pt modelId="{FF937B1D-7E25-424D-8281-5BAF9282A2F5}" type="pres">
      <dgm:prSet presAssocID="{F9880B1D-442D-4B43-9984-EC171022D45D}" presName="gear1srcNode" presStyleLbl="node1" presStyleIdx="0" presStyleCnt="3"/>
      <dgm:spPr/>
    </dgm:pt>
    <dgm:pt modelId="{518E38D1-5AB9-9A45-B4D2-E19919D2CDC6}" type="pres">
      <dgm:prSet presAssocID="{F9880B1D-442D-4B43-9984-EC171022D45D}" presName="gear1dstNode" presStyleLbl="node1" presStyleIdx="0" presStyleCnt="3"/>
      <dgm:spPr/>
    </dgm:pt>
    <dgm:pt modelId="{0D6D1600-29F1-F343-BD27-6014A8082B68}" type="pres">
      <dgm:prSet presAssocID="{3A9BBEA1-22CE-1441-8A40-B9D8A76FBD86}" presName="gear2" presStyleLbl="node1" presStyleIdx="1" presStyleCnt="3">
        <dgm:presLayoutVars>
          <dgm:chMax val="1"/>
          <dgm:bulletEnabled val="1"/>
        </dgm:presLayoutVars>
      </dgm:prSet>
      <dgm:spPr/>
    </dgm:pt>
    <dgm:pt modelId="{5603188D-CB3A-DB44-8E2B-99FB30534A99}" type="pres">
      <dgm:prSet presAssocID="{3A9BBEA1-22CE-1441-8A40-B9D8A76FBD86}" presName="gear2srcNode" presStyleLbl="node1" presStyleIdx="1" presStyleCnt="3"/>
      <dgm:spPr/>
    </dgm:pt>
    <dgm:pt modelId="{22B83820-E379-E14D-84C1-8A67645F3CEE}" type="pres">
      <dgm:prSet presAssocID="{3A9BBEA1-22CE-1441-8A40-B9D8A76FBD86}" presName="gear2dstNode" presStyleLbl="node1" presStyleIdx="1" presStyleCnt="3"/>
      <dgm:spPr/>
    </dgm:pt>
    <dgm:pt modelId="{CB00DFE1-DDCF-4348-96CA-BD9970422D24}" type="pres">
      <dgm:prSet presAssocID="{28D9C481-1260-9843-B743-E9DF9468BFF7}" presName="gear3" presStyleLbl="node1" presStyleIdx="2" presStyleCnt="3"/>
      <dgm:spPr/>
    </dgm:pt>
    <dgm:pt modelId="{A4E34A22-128B-4046-8BE1-F2944E8D21D2}" type="pres">
      <dgm:prSet presAssocID="{28D9C481-1260-9843-B743-E9DF9468BFF7}" presName="gear3tx" presStyleLbl="node1" presStyleIdx="2" presStyleCnt="3">
        <dgm:presLayoutVars>
          <dgm:chMax val="1"/>
          <dgm:bulletEnabled val="1"/>
        </dgm:presLayoutVars>
      </dgm:prSet>
      <dgm:spPr/>
    </dgm:pt>
    <dgm:pt modelId="{29F37A43-31CA-084B-9D16-FB5D13CEAE88}" type="pres">
      <dgm:prSet presAssocID="{28D9C481-1260-9843-B743-E9DF9468BFF7}" presName="gear3srcNode" presStyleLbl="node1" presStyleIdx="2" presStyleCnt="3"/>
      <dgm:spPr/>
    </dgm:pt>
    <dgm:pt modelId="{9CD01613-C31C-F24B-9D92-44B754EFB90D}" type="pres">
      <dgm:prSet presAssocID="{28D9C481-1260-9843-B743-E9DF9468BFF7}" presName="gear3dstNode" presStyleLbl="node1" presStyleIdx="2" presStyleCnt="3"/>
      <dgm:spPr/>
    </dgm:pt>
    <dgm:pt modelId="{6132A33D-F533-D241-BB8E-887EE55C7862}" type="pres">
      <dgm:prSet presAssocID="{00F59FAB-D41C-7944-8A17-0DC82AF95213}" presName="connector1" presStyleLbl="sibTrans2D1" presStyleIdx="0" presStyleCnt="3"/>
      <dgm:spPr/>
    </dgm:pt>
    <dgm:pt modelId="{80C3FB0E-BE4A-4B47-B6B2-4636DDFAFAEB}" type="pres">
      <dgm:prSet presAssocID="{4A9CD588-E54F-3C49-AEAD-BEE69E6E7846}" presName="connector2" presStyleLbl="sibTrans2D1" presStyleIdx="1" presStyleCnt="3"/>
      <dgm:spPr/>
    </dgm:pt>
    <dgm:pt modelId="{FB3494D8-DDBB-1547-9F73-D00250E8278A}" type="pres">
      <dgm:prSet presAssocID="{86D70B15-C3B0-4941-AAA0-8BBCB1FEC9DB}" presName="connector3" presStyleLbl="sibTrans2D1" presStyleIdx="2" presStyleCnt="3"/>
      <dgm:spPr/>
    </dgm:pt>
  </dgm:ptLst>
  <dgm:cxnLst>
    <dgm:cxn modelId="{B28C1900-AE13-9E40-839B-EA207E732C4C}" type="presOf" srcId="{28D9C481-1260-9843-B743-E9DF9468BFF7}" destId="{29F37A43-31CA-084B-9D16-FB5D13CEAE88}" srcOrd="2" destOrd="0" presId="urn:microsoft.com/office/officeart/2005/8/layout/gear1"/>
    <dgm:cxn modelId="{562AA908-E721-8944-AAF4-33560052995B}" srcId="{76588EC8-C269-254A-8F31-EDD7A19BC3E4}" destId="{3A9BBEA1-22CE-1441-8A40-B9D8A76FBD86}" srcOrd="1" destOrd="0" parTransId="{778AE989-EB49-C445-A263-F29621AEC0EC}" sibTransId="{4A9CD588-E54F-3C49-AEAD-BEE69E6E7846}"/>
    <dgm:cxn modelId="{919B0115-C4C0-A340-86B9-13B5CB4F0122}" type="presOf" srcId="{00F59FAB-D41C-7944-8A17-0DC82AF95213}" destId="{6132A33D-F533-D241-BB8E-887EE55C7862}" srcOrd="0" destOrd="0" presId="urn:microsoft.com/office/officeart/2005/8/layout/gear1"/>
    <dgm:cxn modelId="{5895771D-E482-1542-9E95-E7AB7F5C62FB}" type="presOf" srcId="{4A9CD588-E54F-3C49-AEAD-BEE69E6E7846}" destId="{80C3FB0E-BE4A-4B47-B6B2-4636DDFAFAEB}" srcOrd="0" destOrd="0" presId="urn:microsoft.com/office/officeart/2005/8/layout/gear1"/>
    <dgm:cxn modelId="{30FF7E23-EA93-5A4A-AD95-681DDB3C567F}" type="presOf" srcId="{28D9C481-1260-9843-B743-E9DF9468BFF7}" destId="{9CD01613-C31C-F24B-9D92-44B754EFB90D}" srcOrd="3" destOrd="0" presId="urn:microsoft.com/office/officeart/2005/8/layout/gear1"/>
    <dgm:cxn modelId="{58083429-4435-714A-9F3E-59888D6BBDF8}" type="presOf" srcId="{F9880B1D-442D-4B43-9984-EC171022D45D}" destId="{FDCF5D3B-ADF6-604B-A0D0-6CC70A787463}" srcOrd="0" destOrd="0" presId="urn:microsoft.com/office/officeart/2005/8/layout/gear1"/>
    <dgm:cxn modelId="{A2650C67-3DBD-3440-9797-EC70228E0828}" type="presOf" srcId="{3A9BBEA1-22CE-1441-8A40-B9D8A76FBD86}" destId="{0D6D1600-29F1-F343-BD27-6014A8082B68}" srcOrd="0" destOrd="0" presId="urn:microsoft.com/office/officeart/2005/8/layout/gear1"/>
    <dgm:cxn modelId="{6E3E1B68-C0AE-F648-A89C-94EAF578A14B}" type="presOf" srcId="{76588EC8-C269-254A-8F31-EDD7A19BC3E4}" destId="{FFA080B5-2CE6-184C-BD43-CB4EDF5AC878}" srcOrd="0" destOrd="0" presId="urn:microsoft.com/office/officeart/2005/8/layout/gear1"/>
    <dgm:cxn modelId="{55B81069-8AF1-774B-9AF0-F28FCAAD88F1}" type="presOf" srcId="{3A9BBEA1-22CE-1441-8A40-B9D8A76FBD86}" destId="{22B83820-E379-E14D-84C1-8A67645F3CEE}" srcOrd="2" destOrd="0" presId="urn:microsoft.com/office/officeart/2005/8/layout/gear1"/>
    <dgm:cxn modelId="{05C1FC70-298F-0540-B1AB-CD641D0A7EB5}" type="presOf" srcId="{86D70B15-C3B0-4941-AAA0-8BBCB1FEC9DB}" destId="{FB3494D8-DDBB-1547-9F73-D00250E8278A}" srcOrd="0" destOrd="0" presId="urn:microsoft.com/office/officeart/2005/8/layout/gear1"/>
    <dgm:cxn modelId="{BBEAECB5-65F1-854D-BD70-E3E8ACB39B20}" srcId="{76588EC8-C269-254A-8F31-EDD7A19BC3E4}" destId="{28D9C481-1260-9843-B743-E9DF9468BFF7}" srcOrd="2" destOrd="0" parTransId="{6FEB3FAB-3370-A049-B1DA-EDA1F59D1791}" sibTransId="{86D70B15-C3B0-4941-AAA0-8BBCB1FEC9DB}"/>
    <dgm:cxn modelId="{02BB5ED1-C648-674C-B3B8-352B1835DC32}" type="presOf" srcId="{F9880B1D-442D-4B43-9984-EC171022D45D}" destId="{FF937B1D-7E25-424D-8281-5BAF9282A2F5}" srcOrd="1" destOrd="0" presId="urn:microsoft.com/office/officeart/2005/8/layout/gear1"/>
    <dgm:cxn modelId="{5B6B1ED4-BF78-904C-9125-2455DF66266A}" srcId="{76588EC8-C269-254A-8F31-EDD7A19BC3E4}" destId="{F9880B1D-442D-4B43-9984-EC171022D45D}" srcOrd="0" destOrd="0" parTransId="{C784882E-AAB3-CB45-9DF1-DFFF75C1E353}" sibTransId="{00F59FAB-D41C-7944-8A17-0DC82AF95213}"/>
    <dgm:cxn modelId="{E9BAD6E1-426D-264C-9A28-5789D2682EA4}" type="presOf" srcId="{F9880B1D-442D-4B43-9984-EC171022D45D}" destId="{518E38D1-5AB9-9A45-B4D2-E19919D2CDC6}" srcOrd="2" destOrd="0" presId="urn:microsoft.com/office/officeart/2005/8/layout/gear1"/>
    <dgm:cxn modelId="{03B63DE9-B698-9444-B055-C6E4F3F79E28}" type="presOf" srcId="{28D9C481-1260-9843-B743-E9DF9468BFF7}" destId="{CB00DFE1-DDCF-4348-96CA-BD9970422D24}" srcOrd="0" destOrd="0" presId="urn:microsoft.com/office/officeart/2005/8/layout/gear1"/>
    <dgm:cxn modelId="{537F82F4-A3EC-9943-858D-487C7E875C3F}" type="presOf" srcId="{3A9BBEA1-22CE-1441-8A40-B9D8A76FBD86}" destId="{5603188D-CB3A-DB44-8E2B-99FB30534A99}" srcOrd="1" destOrd="0" presId="urn:microsoft.com/office/officeart/2005/8/layout/gear1"/>
    <dgm:cxn modelId="{4907CCF5-F308-1E4F-BEF5-126F0A081DD4}" type="presOf" srcId="{28D9C481-1260-9843-B743-E9DF9468BFF7}" destId="{A4E34A22-128B-4046-8BE1-F2944E8D21D2}" srcOrd="1" destOrd="0" presId="urn:microsoft.com/office/officeart/2005/8/layout/gear1"/>
    <dgm:cxn modelId="{D99FB124-A7B1-FF4E-94D4-40D45B0E1BCA}" type="presParOf" srcId="{FFA080B5-2CE6-184C-BD43-CB4EDF5AC878}" destId="{FDCF5D3B-ADF6-604B-A0D0-6CC70A787463}" srcOrd="0" destOrd="0" presId="urn:microsoft.com/office/officeart/2005/8/layout/gear1"/>
    <dgm:cxn modelId="{78FAF6DC-47C4-E644-9DF5-72777D3239FC}" type="presParOf" srcId="{FFA080B5-2CE6-184C-BD43-CB4EDF5AC878}" destId="{FF937B1D-7E25-424D-8281-5BAF9282A2F5}" srcOrd="1" destOrd="0" presId="urn:microsoft.com/office/officeart/2005/8/layout/gear1"/>
    <dgm:cxn modelId="{C18171EB-24A7-6C43-835D-5133CDE103B3}" type="presParOf" srcId="{FFA080B5-2CE6-184C-BD43-CB4EDF5AC878}" destId="{518E38D1-5AB9-9A45-B4D2-E19919D2CDC6}" srcOrd="2" destOrd="0" presId="urn:microsoft.com/office/officeart/2005/8/layout/gear1"/>
    <dgm:cxn modelId="{51847A38-07A2-9946-A487-1A3F0EE67FFB}" type="presParOf" srcId="{FFA080B5-2CE6-184C-BD43-CB4EDF5AC878}" destId="{0D6D1600-29F1-F343-BD27-6014A8082B68}" srcOrd="3" destOrd="0" presId="urn:microsoft.com/office/officeart/2005/8/layout/gear1"/>
    <dgm:cxn modelId="{B60D3AF5-4077-D648-8B3E-9FEEBA1CCB3B}" type="presParOf" srcId="{FFA080B5-2CE6-184C-BD43-CB4EDF5AC878}" destId="{5603188D-CB3A-DB44-8E2B-99FB30534A99}" srcOrd="4" destOrd="0" presId="urn:microsoft.com/office/officeart/2005/8/layout/gear1"/>
    <dgm:cxn modelId="{1FD6AA9E-2E74-3D4F-AAE5-3623063EA7F3}" type="presParOf" srcId="{FFA080B5-2CE6-184C-BD43-CB4EDF5AC878}" destId="{22B83820-E379-E14D-84C1-8A67645F3CEE}" srcOrd="5" destOrd="0" presId="urn:microsoft.com/office/officeart/2005/8/layout/gear1"/>
    <dgm:cxn modelId="{432F3D3F-3F05-0A49-B6BD-EE9D43AB2FE9}" type="presParOf" srcId="{FFA080B5-2CE6-184C-BD43-CB4EDF5AC878}" destId="{CB00DFE1-DDCF-4348-96CA-BD9970422D24}" srcOrd="6" destOrd="0" presId="urn:microsoft.com/office/officeart/2005/8/layout/gear1"/>
    <dgm:cxn modelId="{04B95079-4DA3-0444-88AC-6CF2590126CE}" type="presParOf" srcId="{FFA080B5-2CE6-184C-BD43-CB4EDF5AC878}" destId="{A4E34A22-128B-4046-8BE1-F2944E8D21D2}" srcOrd="7" destOrd="0" presId="urn:microsoft.com/office/officeart/2005/8/layout/gear1"/>
    <dgm:cxn modelId="{D75F09B2-254F-F043-930A-740D0550D88F}" type="presParOf" srcId="{FFA080B5-2CE6-184C-BD43-CB4EDF5AC878}" destId="{29F37A43-31CA-084B-9D16-FB5D13CEAE88}" srcOrd="8" destOrd="0" presId="urn:microsoft.com/office/officeart/2005/8/layout/gear1"/>
    <dgm:cxn modelId="{ACC3C794-E2D4-AA4E-94FA-4F981F970CF5}" type="presParOf" srcId="{FFA080B5-2CE6-184C-BD43-CB4EDF5AC878}" destId="{9CD01613-C31C-F24B-9D92-44B754EFB90D}" srcOrd="9" destOrd="0" presId="urn:microsoft.com/office/officeart/2005/8/layout/gear1"/>
    <dgm:cxn modelId="{C9AE4A0C-E844-7549-99A0-C9D2D93219FB}" type="presParOf" srcId="{FFA080B5-2CE6-184C-BD43-CB4EDF5AC878}" destId="{6132A33D-F533-D241-BB8E-887EE55C7862}" srcOrd="10" destOrd="0" presId="urn:microsoft.com/office/officeart/2005/8/layout/gear1"/>
    <dgm:cxn modelId="{C61A959A-821D-9B4F-B6BD-9047020BB71E}" type="presParOf" srcId="{FFA080B5-2CE6-184C-BD43-CB4EDF5AC878}" destId="{80C3FB0E-BE4A-4B47-B6B2-4636DDFAFAEB}" srcOrd="11" destOrd="0" presId="urn:microsoft.com/office/officeart/2005/8/layout/gear1"/>
    <dgm:cxn modelId="{295BCEDF-9CCF-D34F-B6C5-8043E289EBF7}" type="presParOf" srcId="{FFA080B5-2CE6-184C-BD43-CB4EDF5AC878}" destId="{FB3494D8-DDBB-1547-9F73-D00250E8278A}"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ED8145-9192-9E4F-9A7A-2F343DF87C72}"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GB"/>
        </a:p>
      </dgm:t>
    </dgm:pt>
    <dgm:pt modelId="{A306AD84-C855-4447-A8D0-2EE22A8580EE}">
      <dgm:prSet phldrT="[Text]"/>
      <dgm:spPr>
        <a:solidFill>
          <a:srgbClr val="00B0F0"/>
        </a:solidFill>
      </dgm:spPr>
      <dgm:t>
        <a:bodyPr/>
        <a:lstStyle/>
        <a:p>
          <a:r>
            <a:rPr lang="en-GB" dirty="0"/>
            <a:t>LEGOS</a:t>
          </a:r>
        </a:p>
        <a:p>
          <a:r>
            <a:rPr lang="en-GB" dirty="0"/>
            <a:t>NETWORK</a:t>
          </a:r>
        </a:p>
      </dgm:t>
    </dgm:pt>
    <dgm:pt modelId="{731F935B-2E03-5246-875C-CBEF86FA14E9}" type="parTrans" cxnId="{5144391D-58D9-EC4B-B5DC-554CB374983B}">
      <dgm:prSet/>
      <dgm:spPr/>
      <dgm:t>
        <a:bodyPr/>
        <a:lstStyle/>
        <a:p>
          <a:endParaRPr lang="en-GB"/>
        </a:p>
      </dgm:t>
    </dgm:pt>
    <dgm:pt modelId="{529EBD17-A1B5-BC49-B40B-A6ED63DFFAC6}" type="sibTrans" cxnId="{5144391D-58D9-EC4B-B5DC-554CB374983B}">
      <dgm:prSet/>
      <dgm:spPr/>
      <dgm:t>
        <a:bodyPr/>
        <a:lstStyle/>
        <a:p>
          <a:endParaRPr lang="en-GB"/>
        </a:p>
      </dgm:t>
    </dgm:pt>
    <dgm:pt modelId="{D48984C7-5EDA-9F44-8581-718BB8E6B88E}">
      <dgm:prSet phldrT="[Text]"/>
      <dgm:spPr>
        <a:solidFill>
          <a:srgbClr val="00B0F0"/>
        </a:solidFill>
      </dgm:spPr>
      <dgm:t>
        <a:bodyPr/>
        <a:lstStyle/>
        <a:p>
          <a:r>
            <a:rPr lang="en-GB" dirty="0"/>
            <a:t>CONGENITAL</a:t>
          </a:r>
        </a:p>
        <a:p>
          <a:r>
            <a:rPr lang="en-GB" dirty="0"/>
            <a:t>HEART</a:t>
          </a:r>
        </a:p>
        <a:p>
          <a:r>
            <a:rPr lang="en-GB" dirty="0"/>
            <a:t>DISEASE</a:t>
          </a:r>
        </a:p>
      </dgm:t>
    </dgm:pt>
    <dgm:pt modelId="{9AFCE566-DF38-9543-9BE1-D1799BAB3333}" type="parTrans" cxnId="{25B87218-0D5E-4549-B6D0-78D0AA478CDB}">
      <dgm:prSet/>
      <dgm:spPr/>
      <dgm:t>
        <a:bodyPr/>
        <a:lstStyle/>
        <a:p>
          <a:endParaRPr lang="en-GB"/>
        </a:p>
      </dgm:t>
    </dgm:pt>
    <dgm:pt modelId="{D5A2B81A-2EB6-8A44-B9F9-8644BBDAF2E6}" type="sibTrans" cxnId="{25B87218-0D5E-4549-B6D0-78D0AA478CDB}">
      <dgm:prSet/>
      <dgm:spPr/>
      <dgm:t>
        <a:bodyPr/>
        <a:lstStyle/>
        <a:p>
          <a:endParaRPr lang="en-GB"/>
        </a:p>
      </dgm:t>
    </dgm:pt>
    <dgm:pt modelId="{BA762459-2C76-414B-86CD-4DE71A0C001F}">
      <dgm:prSet phldrT="[Text]"/>
      <dgm:spPr>
        <a:solidFill>
          <a:srgbClr val="00B0F0"/>
        </a:solidFill>
      </dgm:spPr>
      <dgm:t>
        <a:bodyPr/>
        <a:lstStyle/>
        <a:p>
          <a:r>
            <a:rPr lang="en-GB" dirty="0"/>
            <a:t>ARBOVIROSES</a:t>
          </a:r>
        </a:p>
      </dgm:t>
    </dgm:pt>
    <dgm:pt modelId="{094480A8-8A67-A942-99FF-4BD1A32D381C}" type="parTrans" cxnId="{B8EFAED0-C825-C242-9D9F-525D46DA2041}">
      <dgm:prSet/>
      <dgm:spPr/>
      <dgm:t>
        <a:bodyPr/>
        <a:lstStyle/>
        <a:p>
          <a:endParaRPr lang="en-GB"/>
        </a:p>
      </dgm:t>
    </dgm:pt>
    <dgm:pt modelId="{19216A46-88EA-E541-8EDC-55DA8287CF97}" type="sibTrans" cxnId="{B8EFAED0-C825-C242-9D9F-525D46DA2041}">
      <dgm:prSet/>
      <dgm:spPr/>
      <dgm:t>
        <a:bodyPr/>
        <a:lstStyle/>
        <a:p>
          <a:endParaRPr lang="en-GB"/>
        </a:p>
      </dgm:t>
    </dgm:pt>
    <dgm:pt modelId="{CD0BD170-18B2-5F48-B880-45263A3859A8}">
      <dgm:prSet phldrT="[Text]"/>
      <dgm:spPr>
        <a:solidFill>
          <a:srgbClr val="00B0F0"/>
        </a:solidFill>
      </dgm:spPr>
      <dgm:t>
        <a:bodyPr/>
        <a:lstStyle/>
        <a:p>
          <a:r>
            <a:rPr lang="en-GB" dirty="0"/>
            <a:t>MATERNAL</a:t>
          </a:r>
        </a:p>
        <a:p>
          <a:r>
            <a:rPr lang="en-GB" dirty="0"/>
            <a:t>HEALTH</a:t>
          </a:r>
        </a:p>
      </dgm:t>
    </dgm:pt>
    <dgm:pt modelId="{3782C65F-45F9-A64F-9C78-D62C51D0AD68}" type="parTrans" cxnId="{04613C2C-2D4F-BF48-A261-7B082D32864A}">
      <dgm:prSet/>
      <dgm:spPr/>
      <dgm:t>
        <a:bodyPr/>
        <a:lstStyle/>
        <a:p>
          <a:endParaRPr lang="en-GB"/>
        </a:p>
      </dgm:t>
    </dgm:pt>
    <dgm:pt modelId="{AF87DCD3-72C5-924E-B678-E47E16A50385}" type="sibTrans" cxnId="{04613C2C-2D4F-BF48-A261-7B082D32864A}">
      <dgm:prSet/>
      <dgm:spPr/>
      <dgm:t>
        <a:bodyPr/>
        <a:lstStyle/>
        <a:p>
          <a:endParaRPr lang="en-GB"/>
        </a:p>
      </dgm:t>
    </dgm:pt>
    <dgm:pt modelId="{B1DAAD56-DF64-4647-8DEB-326BFC02EDA1}">
      <dgm:prSet phldrT="[Text]"/>
      <dgm:spPr>
        <a:solidFill>
          <a:srgbClr val="655FA6"/>
        </a:solidFill>
      </dgm:spPr>
      <dgm:t>
        <a:bodyPr/>
        <a:lstStyle/>
        <a:p>
          <a:r>
            <a:rPr lang="en-GB" dirty="0"/>
            <a:t>CLIMATE CHANGE</a:t>
          </a:r>
        </a:p>
      </dgm:t>
    </dgm:pt>
    <dgm:pt modelId="{FBBE0DFF-3E38-5D4D-A686-017CC8C09562}" type="parTrans" cxnId="{4AC652FC-7729-BA4F-BEE4-A789FB2A7059}">
      <dgm:prSet/>
      <dgm:spPr/>
      <dgm:t>
        <a:bodyPr/>
        <a:lstStyle/>
        <a:p>
          <a:endParaRPr lang="en-GB"/>
        </a:p>
      </dgm:t>
    </dgm:pt>
    <dgm:pt modelId="{BE3B9397-C9AD-334D-9ED7-07CB4774DE50}" type="sibTrans" cxnId="{4AC652FC-7729-BA4F-BEE4-A789FB2A7059}">
      <dgm:prSet/>
      <dgm:spPr/>
      <dgm:t>
        <a:bodyPr/>
        <a:lstStyle/>
        <a:p>
          <a:endParaRPr lang="en-GB"/>
        </a:p>
      </dgm:t>
    </dgm:pt>
    <dgm:pt modelId="{FEF218CB-84C3-A749-8E7E-3C61C2411208}">
      <dgm:prSet phldrT="[Text]"/>
      <dgm:spPr>
        <a:solidFill>
          <a:srgbClr val="00B0F0"/>
        </a:solidFill>
      </dgm:spPr>
      <dgm:t>
        <a:bodyPr/>
        <a:lstStyle/>
        <a:p>
          <a:r>
            <a:rPr lang="en-GB" dirty="0"/>
            <a:t>PERINATOLOGY</a:t>
          </a:r>
        </a:p>
      </dgm:t>
    </dgm:pt>
    <dgm:pt modelId="{86DFEA6B-86C5-AD45-8C7F-F6D6713DEFD0}" type="parTrans" cxnId="{70DD72CE-33E1-F746-B8D1-784708D0A727}">
      <dgm:prSet/>
      <dgm:spPr/>
      <dgm:t>
        <a:bodyPr/>
        <a:lstStyle/>
        <a:p>
          <a:endParaRPr lang="en-GB"/>
        </a:p>
      </dgm:t>
    </dgm:pt>
    <dgm:pt modelId="{B7CAAE36-7603-9E4B-AA75-4737B0B54F18}" type="sibTrans" cxnId="{70DD72CE-33E1-F746-B8D1-784708D0A727}">
      <dgm:prSet/>
      <dgm:spPr/>
      <dgm:t>
        <a:bodyPr/>
        <a:lstStyle/>
        <a:p>
          <a:endParaRPr lang="en-GB"/>
        </a:p>
      </dgm:t>
    </dgm:pt>
    <dgm:pt modelId="{973B4FC9-DA31-7B46-B8F3-204CABCC7C32}" type="pres">
      <dgm:prSet presAssocID="{EBED8145-9192-9E4F-9A7A-2F343DF87C72}" presName="Name0" presStyleCnt="0">
        <dgm:presLayoutVars>
          <dgm:chMax val="1"/>
          <dgm:chPref val="1"/>
        </dgm:presLayoutVars>
      </dgm:prSet>
      <dgm:spPr/>
    </dgm:pt>
    <dgm:pt modelId="{4345109F-2284-8445-BA46-B6DCE31618BA}" type="pres">
      <dgm:prSet presAssocID="{A306AD84-C855-4447-A8D0-2EE22A8580EE}" presName="Parent" presStyleLbl="node0" presStyleIdx="0" presStyleCnt="1" custLinFactNeighborX="3419" custLinFactNeighborY="21080">
        <dgm:presLayoutVars>
          <dgm:chMax val="5"/>
          <dgm:chPref val="5"/>
        </dgm:presLayoutVars>
      </dgm:prSet>
      <dgm:spPr/>
    </dgm:pt>
    <dgm:pt modelId="{3D3FFAF7-9EDA-4647-88DB-6FB18F7CAD6B}" type="pres">
      <dgm:prSet presAssocID="{A306AD84-C855-4447-A8D0-2EE22A8580EE}" presName="Accent2" presStyleLbl="node1" presStyleIdx="0" presStyleCnt="19"/>
      <dgm:spPr>
        <a:solidFill>
          <a:srgbClr val="655FA6"/>
        </a:solidFill>
      </dgm:spPr>
    </dgm:pt>
    <dgm:pt modelId="{8AE6EE9A-5C70-584B-9BF1-353DF1143D14}" type="pres">
      <dgm:prSet presAssocID="{A306AD84-C855-4447-A8D0-2EE22A8580EE}" presName="Accent3" presStyleLbl="node1" presStyleIdx="1" presStyleCnt="19" custLinFactY="23457" custLinFactNeighborY="100000"/>
      <dgm:spPr>
        <a:solidFill>
          <a:srgbClr val="655FA6"/>
        </a:solidFill>
      </dgm:spPr>
    </dgm:pt>
    <dgm:pt modelId="{17605306-D23E-884C-A294-C77A37765D3F}" type="pres">
      <dgm:prSet presAssocID="{A306AD84-C855-4447-A8D0-2EE22A8580EE}" presName="Accent4" presStyleLbl="node1" presStyleIdx="2" presStyleCnt="19" custLinFactY="-200000" custLinFactNeighborX="-53986" custLinFactNeighborY="-285347"/>
      <dgm:spPr>
        <a:solidFill>
          <a:srgbClr val="655FA6"/>
        </a:solidFill>
      </dgm:spPr>
    </dgm:pt>
    <dgm:pt modelId="{D85981C7-C5CB-FE4C-BD38-B1F6987344C8}" type="pres">
      <dgm:prSet presAssocID="{A306AD84-C855-4447-A8D0-2EE22A8580EE}" presName="Accent5" presStyleLbl="node1" presStyleIdx="3" presStyleCnt="19"/>
      <dgm:spPr>
        <a:solidFill>
          <a:srgbClr val="655FA6"/>
        </a:solidFill>
      </dgm:spPr>
    </dgm:pt>
    <dgm:pt modelId="{7E6A7161-8C64-0D49-828A-D0C363C46021}" type="pres">
      <dgm:prSet presAssocID="{A306AD84-C855-4447-A8D0-2EE22A8580EE}" presName="Accent6" presStyleLbl="node1" presStyleIdx="4" presStyleCnt="19"/>
      <dgm:spPr>
        <a:solidFill>
          <a:srgbClr val="655FA6"/>
        </a:solidFill>
      </dgm:spPr>
    </dgm:pt>
    <dgm:pt modelId="{825ED246-3F6A-9B43-9644-5AEFF371B943}" type="pres">
      <dgm:prSet presAssocID="{D48984C7-5EDA-9F44-8581-718BB8E6B88E}" presName="Child1" presStyleLbl="node1" presStyleIdx="5" presStyleCnt="19" custScaleX="136736" custScaleY="136736" custLinFactNeighborX="49540" custLinFactNeighborY="-45688">
        <dgm:presLayoutVars>
          <dgm:chMax val="0"/>
          <dgm:chPref val="0"/>
        </dgm:presLayoutVars>
      </dgm:prSet>
      <dgm:spPr/>
    </dgm:pt>
    <dgm:pt modelId="{BA6970F6-1E2F-5A43-811F-A2A6A0E99C03}" type="pres">
      <dgm:prSet presAssocID="{D48984C7-5EDA-9F44-8581-718BB8E6B88E}" presName="Accent7" presStyleCnt="0"/>
      <dgm:spPr/>
    </dgm:pt>
    <dgm:pt modelId="{312D235A-4EFB-D44D-93E3-BB33C8603371}" type="pres">
      <dgm:prSet presAssocID="{D48984C7-5EDA-9F44-8581-718BB8E6B88E}" presName="AccentHold1" presStyleLbl="node1" presStyleIdx="6" presStyleCnt="19"/>
      <dgm:spPr>
        <a:solidFill>
          <a:srgbClr val="655FA6"/>
        </a:solidFill>
      </dgm:spPr>
    </dgm:pt>
    <dgm:pt modelId="{9D363AAB-268D-2747-B5B2-4A52F895F325}" type="pres">
      <dgm:prSet presAssocID="{D48984C7-5EDA-9F44-8581-718BB8E6B88E}" presName="Accent8" presStyleCnt="0"/>
      <dgm:spPr/>
    </dgm:pt>
    <dgm:pt modelId="{BC6FFC9E-8A3D-9745-A64A-527C56605788}" type="pres">
      <dgm:prSet presAssocID="{D48984C7-5EDA-9F44-8581-718BB8E6B88E}" presName="AccentHold2" presStyleLbl="node1" presStyleIdx="7" presStyleCnt="19" custLinFactNeighborX="28266" custLinFactNeighborY="-15417"/>
      <dgm:spPr>
        <a:solidFill>
          <a:srgbClr val="00B0F0"/>
        </a:solidFill>
      </dgm:spPr>
    </dgm:pt>
    <dgm:pt modelId="{2249A112-0740-DC41-822F-6F3BF0C85EE9}" type="pres">
      <dgm:prSet presAssocID="{BA762459-2C76-414B-86CD-4DE71A0C001F}" presName="Child2" presStyleLbl="node1" presStyleIdx="8" presStyleCnt="19" custScaleX="196360" custScaleY="78274" custLinFactNeighborX="-84318" custLinFactNeighborY="22031">
        <dgm:presLayoutVars>
          <dgm:chMax val="0"/>
          <dgm:chPref val="0"/>
        </dgm:presLayoutVars>
      </dgm:prSet>
      <dgm:spPr/>
    </dgm:pt>
    <dgm:pt modelId="{A47D7B69-BFE8-8F41-833F-C1D5E3AC4E6E}" type="pres">
      <dgm:prSet presAssocID="{BA762459-2C76-414B-86CD-4DE71A0C001F}" presName="Accent9" presStyleCnt="0"/>
      <dgm:spPr/>
    </dgm:pt>
    <dgm:pt modelId="{9BFA9A2E-D721-9E47-A865-99A0AE86D202}" type="pres">
      <dgm:prSet presAssocID="{BA762459-2C76-414B-86CD-4DE71A0C001F}" presName="AccentHold1" presStyleLbl="node1" presStyleIdx="9" presStyleCnt="19" custLinFactX="152256" custLinFactNeighborX="200000" custLinFactNeighborY="-33512"/>
      <dgm:spPr>
        <a:solidFill>
          <a:srgbClr val="655FA6"/>
        </a:solidFill>
      </dgm:spPr>
    </dgm:pt>
    <dgm:pt modelId="{2EAF471A-A9B5-3C49-B9A8-ABE5A128292B}" type="pres">
      <dgm:prSet presAssocID="{BA762459-2C76-414B-86CD-4DE71A0C001F}" presName="Accent10" presStyleCnt="0"/>
      <dgm:spPr/>
    </dgm:pt>
    <dgm:pt modelId="{40D6938B-8FE5-7341-85B1-9EDBEDAFF585}" type="pres">
      <dgm:prSet presAssocID="{BA762459-2C76-414B-86CD-4DE71A0C001F}" presName="AccentHold2" presStyleLbl="node1" presStyleIdx="10" presStyleCnt="19" custLinFactNeighborY="-38229"/>
      <dgm:spPr>
        <a:solidFill>
          <a:srgbClr val="655FA6"/>
        </a:solidFill>
      </dgm:spPr>
    </dgm:pt>
    <dgm:pt modelId="{407677E2-354E-4547-A75C-E2F04AC1FF2E}" type="pres">
      <dgm:prSet presAssocID="{BA762459-2C76-414B-86CD-4DE71A0C001F}" presName="Accent11" presStyleCnt="0"/>
      <dgm:spPr/>
    </dgm:pt>
    <dgm:pt modelId="{5F3ED679-9BE3-6846-BC1F-10B478E7ADDD}" type="pres">
      <dgm:prSet presAssocID="{BA762459-2C76-414B-86CD-4DE71A0C001F}" presName="AccentHold3" presStyleLbl="node1" presStyleIdx="11" presStyleCnt="19"/>
      <dgm:spPr>
        <a:solidFill>
          <a:srgbClr val="00B0F0"/>
        </a:solidFill>
      </dgm:spPr>
    </dgm:pt>
    <dgm:pt modelId="{33300066-2A92-0F40-B15A-97BAACFF87FF}" type="pres">
      <dgm:prSet presAssocID="{CD0BD170-18B2-5F48-B880-45263A3859A8}" presName="Child3" presStyleLbl="node1" presStyleIdx="12" presStyleCnt="19" custScaleX="127750" custScaleY="126399" custLinFactX="-46575" custLinFactNeighborX="-100000" custLinFactNeighborY="57102">
        <dgm:presLayoutVars>
          <dgm:chMax val="0"/>
          <dgm:chPref val="0"/>
        </dgm:presLayoutVars>
      </dgm:prSet>
      <dgm:spPr/>
    </dgm:pt>
    <dgm:pt modelId="{C0223D9A-3FE2-7340-91F4-D33C953970BF}" type="pres">
      <dgm:prSet presAssocID="{CD0BD170-18B2-5F48-B880-45263A3859A8}" presName="Accent12" presStyleCnt="0"/>
      <dgm:spPr/>
    </dgm:pt>
    <dgm:pt modelId="{3229D0BD-F8FC-3241-AA8E-BBAD7D143B79}" type="pres">
      <dgm:prSet presAssocID="{CD0BD170-18B2-5F48-B880-45263A3859A8}" presName="AccentHold1" presStyleLbl="node1" presStyleIdx="13" presStyleCnt="19" custFlipHor="1" custScaleX="111327" custScaleY="110754" custLinFactX="-100000" custLinFactY="-400000" custLinFactNeighborX="-181863" custLinFactNeighborY="-421060"/>
      <dgm:spPr>
        <a:solidFill>
          <a:srgbClr val="655FA6"/>
        </a:solidFill>
      </dgm:spPr>
    </dgm:pt>
    <dgm:pt modelId="{F6517FB7-C2A1-8F49-99E8-113E58B12FC0}" type="pres">
      <dgm:prSet presAssocID="{B1DAAD56-DF64-4647-8DEB-326BFC02EDA1}" presName="Child4" presStyleLbl="node1" presStyleIdx="14" presStyleCnt="19" custScaleX="207360" custLinFactX="-40726" custLinFactNeighborX="-100000" custLinFactNeighborY="-12076">
        <dgm:presLayoutVars>
          <dgm:chMax val="0"/>
          <dgm:chPref val="0"/>
        </dgm:presLayoutVars>
      </dgm:prSet>
      <dgm:spPr/>
    </dgm:pt>
    <dgm:pt modelId="{0FB51B6E-71C5-B14B-A4E8-73780DFA60C7}" type="pres">
      <dgm:prSet presAssocID="{B1DAAD56-DF64-4647-8DEB-326BFC02EDA1}" presName="Accent13" presStyleCnt="0"/>
      <dgm:spPr/>
    </dgm:pt>
    <dgm:pt modelId="{BFCE4255-C067-C448-B15C-1E971533260A}" type="pres">
      <dgm:prSet presAssocID="{B1DAAD56-DF64-4647-8DEB-326BFC02EDA1}" presName="AccentHold1" presStyleLbl="node1" presStyleIdx="15" presStyleCnt="19"/>
      <dgm:spPr>
        <a:solidFill>
          <a:srgbClr val="655FA6"/>
        </a:solidFill>
      </dgm:spPr>
    </dgm:pt>
    <dgm:pt modelId="{AC8B4A69-1200-664E-AF3B-378BFCCCBC6B}" type="pres">
      <dgm:prSet presAssocID="{FEF218CB-84C3-A749-8E7E-3C61C2411208}" presName="Child5" presStyleLbl="node1" presStyleIdx="16" presStyleCnt="19" custScaleX="182330" custScaleY="54099" custLinFactX="8640" custLinFactY="100000" custLinFactNeighborX="100000" custLinFactNeighborY="108412">
        <dgm:presLayoutVars>
          <dgm:chMax val="0"/>
          <dgm:chPref val="0"/>
        </dgm:presLayoutVars>
      </dgm:prSet>
      <dgm:spPr/>
    </dgm:pt>
    <dgm:pt modelId="{4C76B7AD-3430-D942-8534-B95274113BC4}" type="pres">
      <dgm:prSet presAssocID="{FEF218CB-84C3-A749-8E7E-3C61C2411208}" presName="Accent15" presStyleCnt="0"/>
      <dgm:spPr/>
    </dgm:pt>
    <dgm:pt modelId="{150DEF75-0B48-D043-8D9E-877A0BBB6404}" type="pres">
      <dgm:prSet presAssocID="{FEF218CB-84C3-A749-8E7E-3C61C2411208}" presName="AccentHold2" presStyleLbl="node1" presStyleIdx="17" presStyleCnt="19" custLinFactX="100000" custLinFactY="-100000" custLinFactNeighborX="193061" custLinFactNeighborY="-186719"/>
      <dgm:spPr/>
    </dgm:pt>
    <dgm:pt modelId="{ED1CC44E-3FAC-AB46-986B-1D2E25A57176}" type="pres">
      <dgm:prSet presAssocID="{FEF218CB-84C3-A749-8E7E-3C61C2411208}" presName="Accent16" presStyleCnt="0"/>
      <dgm:spPr/>
    </dgm:pt>
    <dgm:pt modelId="{5CA5FF97-1297-A645-AA1F-B6E6ACD4D27A}" type="pres">
      <dgm:prSet presAssocID="{FEF218CB-84C3-A749-8E7E-3C61C2411208}" presName="AccentHold3" presStyleLbl="node1" presStyleIdx="18" presStyleCnt="19"/>
      <dgm:spPr/>
    </dgm:pt>
  </dgm:ptLst>
  <dgm:cxnLst>
    <dgm:cxn modelId="{34B5F30A-D862-DE44-9C01-973A622A633C}" type="presOf" srcId="{B1DAAD56-DF64-4647-8DEB-326BFC02EDA1}" destId="{F6517FB7-C2A1-8F49-99E8-113E58B12FC0}" srcOrd="0" destOrd="0" presId="urn:microsoft.com/office/officeart/2009/3/layout/CircleRelationship"/>
    <dgm:cxn modelId="{25B87218-0D5E-4549-B6D0-78D0AA478CDB}" srcId="{A306AD84-C855-4447-A8D0-2EE22A8580EE}" destId="{D48984C7-5EDA-9F44-8581-718BB8E6B88E}" srcOrd="0" destOrd="0" parTransId="{9AFCE566-DF38-9543-9BE1-D1799BAB3333}" sibTransId="{D5A2B81A-2EB6-8A44-B9F9-8644BBDAF2E6}"/>
    <dgm:cxn modelId="{5144391D-58D9-EC4B-B5DC-554CB374983B}" srcId="{EBED8145-9192-9E4F-9A7A-2F343DF87C72}" destId="{A306AD84-C855-4447-A8D0-2EE22A8580EE}" srcOrd="0" destOrd="0" parTransId="{731F935B-2E03-5246-875C-CBEF86FA14E9}" sibTransId="{529EBD17-A1B5-BC49-B40B-A6ED63DFFAC6}"/>
    <dgm:cxn modelId="{04613C2C-2D4F-BF48-A261-7B082D32864A}" srcId="{A306AD84-C855-4447-A8D0-2EE22A8580EE}" destId="{CD0BD170-18B2-5F48-B880-45263A3859A8}" srcOrd="2" destOrd="0" parTransId="{3782C65F-45F9-A64F-9C78-D62C51D0AD68}" sibTransId="{AF87DCD3-72C5-924E-B678-E47E16A50385}"/>
    <dgm:cxn modelId="{F6BD4E37-EC69-084B-AA20-499F8735B9CC}" type="presOf" srcId="{D48984C7-5EDA-9F44-8581-718BB8E6B88E}" destId="{825ED246-3F6A-9B43-9644-5AEFF371B943}" srcOrd="0" destOrd="0" presId="urn:microsoft.com/office/officeart/2009/3/layout/CircleRelationship"/>
    <dgm:cxn modelId="{CAC19137-5191-724E-B2F7-8A6263D8C0B6}" type="presOf" srcId="{EBED8145-9192-9E4F-9A7A-2F343DF87C72}" destId="{973B4FC9-DA31-7B46-B8F3-204CABCC7C32}" srcOrd="0" destOrd="0" presId="urn:microsoft.com/office/officeart/2009/3/layout/CircleRelationship"/>
    <dgm:cxn modelId="{2F772D45-64C6-BD4B-A13C-A19C2354BC10}" type="presOf" srcId="{A306AD84-C855-4447-A8D0-2EE22A8580EE}" destId="{4345109F-2284-8445-BA46-B6DCE31618BA}" srcOrd="0" destOrd="0" presId="urn:microsoft.com/office/officeart/2009/3/layout/CircleRelationship"/>
    <dgm:cxn modelId="{1B677376-1A12-2A42-B1EC-81E830EEA94A}" type="presOf" srcId="{BA762459-2C76-414B-86CD-4DE71A0C001F}" destId="{2249A112-0740-DC41-822F-6F3BF0C85EE9}" srcOrd="0" destOrd="0" presId="urn:microsoft.com/office/officeart/2009/3/layout/CircleRelationship"/>
    <dgm:cxn modelId="{7302307F-F857-1E4A-B0C9-E2D9BC1F0056}" type="presOf" srcId="{CD0BD170-18B2-5F48-B880-45263A3859A8}" destId="{33300066-2A92-0F40-B15A-97BAACFF87FF}" srcOrd="0" destOrd="0" presId="urn:microsoft.com/office/officeart/2009/3/layout/CircleRelationship"/>
    <dgm:cxn modelId="{D3EA8FB0-C72E-8C45-B0C4-82B188E543A8}" type="presOf" srcId="{FEF218CB-84C3-A749-8E7E-3C61C2411208}" destId="{AC8B4A69-1200-664E-AF3B-378BFCCCBC6B}" srcOrd="0" destOrd="0" presId="urn:microsoft.com/office/officeart/2009/3/layout/CircleRelationship"/>
    <dgm:cxn modelId="{70DD72CE-33E1-F746-B8D1-784708D0A727}" srcId="{A306AD84-C855-4447-A8D0-2EE22A8580EE}" destId="{FEF218CB-84C3-A749-8E7E-3C61C2411208}" srcOrd="4" destOrd="0" parTransId="{86DFEA6B-86C5-AD45-8C7F-F6D6713DEFD0}" sibTransId="{B7CAAE36-7603-9E4B-AA75-4737B0B54F18}"/>
    <dgm:cxn modelId="{B8EFAED0-C825-C242-9D9F-525D46DA2041}" srcId="{A306AD84-C855-4447-A8D0-2EE22A8580EE}" destId="{BA762459-2C76-414B-86CD-4DE71A0C001F}" srcOrd="1" destOrd="0" parTransId="{094480A8-8A67-A942-99FF-4BD1A32D381C}" sibTransId="{19216A46-88EA-E541-8EDC-55DA8287CF97}"/>
    <dgm:cxn modelId="{4AC652FC-7729-BA4F-BEE4-A789FB2A7059}" srcId="{A306AD84-C855-4447-A8D0-2EE22A8580EE}" destId="{B1DAAD56-DF64-4647-8DEB-326BFC02EDA1}" srcOrd="3" destOrd="0" parTransId="{FBBE0DFF-3E38-5D4D-A686-017CC8C09562}" sibTransId="{BE3B9397-C9AD-334D-9ED7-07CB4774DE50}"/>
    <dgm:cxn modelId="{5022BB7C-B45B-8243-9072-386B9ACCE970}" type="presParOf" srcId="{973B4FC9-DA31-7B46-B8F3-204CABCC7C32}" destId="{4345109F-2284-8445-BA46-B6DCE31618BA}" srcOrd="0" destOrd="0" presId="urn:microsoft.com/office/officeart/2009/3/layout/CircleRelationship"/>
    <dgm:cxn modelId="{FA6F8D37-6F54-4345-9EB2-9345C490EA44}" type="presParOf" srcId="{973B4FC9-DA31-7B46-B8F3-204CABCC7C32}" destId="{3D3FFAF7-9EDA-4647-88DB-6FB18F7CAD6B}" srcOrd="1" destOrd="0" presId="urn:microsoft.com/office/officeart/2009/3/layout/CircleRelationship"/>
    <dgm:cxn modelId="{D54331E4-AFB4-2E49-BD67-1BF8822A1897}" type="presParOf" srcId="{973B4FC9-DA31-7B46-B8F3-204CABCC7C32}" destId="{8AE6EE9A-5C70-584B-9BF1-353DF1143D14}" srcOrd="2" destOrd="0" presId="urn:microsoft.com/office/officeart/2009/3/layout/CircleRelationship"/>
    <dgm:cxn modelId="{30BF6C24-EBB6-174E-8DEA-7144D8F696AD}" type="presParOf" srcId="{973B4FC9-DA31-7B46-B8F3-204CABCC7C32}" destId="{17605306-D23E-884C-A294-C77A37765D3F}" srcOrd="3" destOrd="0" presId="urn:microsoft.com/office/officeart/2009/3/layout/CircleRelationship"/>
    <dgm:cxn modelId="{AB93A11C-80E1-D243-81A0-8B298F4A6C85}" type="presParOf" srcId="{973B4FC9-DA31-7B46-B8F3-204CABCC7C32}" destId="{D85981C7-C5CB-FE4C-BD38-B1F6987344C8}" srcOrd="4" destOrd="0" presId="urn:microsoft.com/office/officeart/2009/3/layout/CircleRelationship"/>
    <dgm:cxn modelId="{3A1A256E-2A27-C543-90E7-6F24DEE86CD9}" type="presParOf" srcId="{973B4FC9-DA31-7B46-B8F3-204CABCC7C32}" destId="{7E6A7161-8C64-0D49-828A-D0C363C46021}" srcOrd="5" destOrd="0" presId="urn:microsoft.com/office/officeart/2009/3/layout/CircleRelationship"/>
    <dgm:cxn modelId="{BF961474-C000-984F-A10E-2D76F6DCC6D4}" type="presParOf" srcId="{973B4FC9-DA31-7B46-B8F3-204CABCC7C32}" destId="{825ED246-3F6A-9B43-9644-5AEFF371B943}" srcOrd="6" destOrd="0" presId="urn:microsoft.com/office/officeart/2009/3/layout/CircleRelationship"/>
    <dgm:cxn modelId="{1A105048-DE9D-164E-A2EC-6411707A4BA8}" type="presParOf" srcId="{973B4FC9-DA31-7B46-B8F3-204CABCC7C32}" destId="{BA6970F6-1E2F-5A43-811F-A2A6A0E99C03}" srcOrd="7" destOrd="0" presId="urn:microsoft.com/office/officeart/2009/3/layout/CircleRelationship"/>
    <dgm:cxn modelId="{B439A397-8769-094F-85AC-E05F17B52548}" type="presParOf" srcId="{BA6970F6-1E2F-5A43-811F-A2A6A0E99C03}" destId="{312D235A-4EFB-D44D-93E3-BB33C8603371}" srcOrd="0" destOrd="0" presId="urn:microsoft.com/office/officeart/2009/3/layout/CircleRelationship"/>
    <dgm:cxn modelId="{6E0AAD41-2FC0-944E-BBF7-BEE04B02BC5B}" type="presParOf" srcId="{973B4FC9-DA31-7B46-B8F3-204CABCC7C32}" destId="{9D363AAB-268D-2747-B5B2-4A52F895F325}" srcOrd="8" destOrd="0" presId="urn:microsoft.com/office/officeart/2009/3/layout/CircleRelationship"/>
    <dgm:cxn modelId="{CEFDE234-F2FF-4144-8159-7E7E84FB8B1B}" type="presParOf" srcId="{9D363AAB-268D-2747-B5B2-4A52F895F325}" destId="{BC6FFC9E-8A3D-9745-A64A-527C56605788}" srcOrd="0" destOrd="0" presId="urn:microsoft.com/office/officeart/2009/3/layout/CircleRelationship"/>
    <dgm:cxn modelId="{11ED5C44-2D7E-6F4A-9868-988BE80BEDC0}" type="presParOf" srcId="{973B4FC9-DA31-7B46-B8F3-204CABCC7C32}" destId="{2249A112-0740-DC41-822F-6F3BF0C85EE9}" srcOrd="9" destOrd="0" presId="urn:microsoft.com/office/officeart/2009/3/layout/CircleRelationship"/>
    <dgm:cxn modelId="{37A4121E-600B-954E-B1EC-D81B243C9A19}" type="presParOf" srcId="{973B4FC9-DA31-7B46-B8F3-204CABCC7C32}" destId="{A47D7B69-BFE8-8F41-833F-C1D5E3AC4E6E}" srcOrd="10" destOrd="0" presId="urn:microsoft.com/office/officeart/2009/3/layout/CircleRelationship"/>
    <dgm:cxn modelId="{7FC32AA5-0212-E042-BCCE-816FB5ECBE5E}" type="presParOf" srcId="{A47D7B69-BFE8-8F41-833F-C1D5E3AC4E6E}" destId="{9BFA9A2E-D721-9E47-A865-99A0AE86D202}" srcOrd="0" destOrd="0" presId="urn:microsoft.com/office/officeart/2009/3/layout/CircleRelationship"/>
    <dgm:cxn modelId="{14696461-7781-6644-9E15-2C387994CD0A}" type="presParOf" srcId="{973B4FC9-DA31-7B46-B8F3-204CABCC7C32}" destId="{2EAF471A-A9B5-3C49-B9A8-ABE5A128292B}" srcOrd="11" destOrd="0" presId="urn:microsoft.com/office/officeart/2009/3/layout/CircleRelationship"/>
    <dgm:cxn modelId="{7D4C86FA-1E40-A04C-9D39-31F618CBBE6F}" type="presParOf" srcId="{2EAF471A-A9B5-3C49-B9A8-ABE5A128292B}" destId="{40D6938B-8FE5-7341-85B1-9EDBEDAFF585}" srcOrd="0" destOrd="0" presId="urn:microsoft.com/office/officeart/2009/3/layout/CircleRelationship"/>
    <dgm:cxn modelId="{7978D530-C650-6943-9ECD-A163F9F66AA5}" type="presParOf" srcId="{973B4FC9-DA31-7B46-B8F3-204CABCC7C32}" destId="{407677E2-354E-4547-A75C-E2F04AC1FF2E}" srcOrd="12" destOrd="0" presId="urn:microsoft.com/office/officeart/2009/3/layout/CircleRelationship"/>
    <dgm:cxn modelId="{C520540F-35EE-1C45-AECA-E6F084EF3B11}" type="presParOf" srcId="{407677E2-354E-4547-A75C-E2F04AC1FF2E}" destId="{5F3ED679-9BE3-6846-BC1F-10B478E7ADDD}" srcOrd="0" destOrd="0" presId="urn:microsoft.com/office/officeart/2009/3/layout/CircleRelationship"/>
    <dgm:cxn modelId="{6CFC7CCA-2607-7C44-8017-2AE38D91633B}" type="presParOf" srcId="{973B4FC9-DA31-7B46-B8F3-204CABCC7C32}" destId="{33300066-2A92-0F40-B15A-97BAACFF87FF}" srcOrd="13" destOrd="0" presId="urn:microsoft.com/office/officeart/2009/3/layout/CircleRelationship"/>
    <dgm:cxn modelId="{634B5850-B4C8-FE4D-A36D-33BC8069DA88}" type="presParOf" srcId="{973B4FC9-DA31-7B46-B8F3-204CABCC7C32}" destId="{C0223D9A-3FE2-7340-91F4-D33C953970BF}" srcOrd="14" destOrd="0" presId="urn:microsoft.com/office/officeart/2009/3/layout/CircleRelationship"/>
    <dgm:cxn modelId="{DF4C104F-5E3E-1C42-90E5-B3C98EA41481}" type="presParOf" srcId="{C0223D9A-3FE2-7340-91F4-D33C953970BF}" destId="{3229D0BD-F8FC-3241-AA8E-BBAD7D143B79}" srcOrd="0" destOrd="0" presId="urn:microsoft.com/office/officeart/2009/3/layout/CircleRelationship"/>
    <dgm:cxn modelId="{4FFC19C2-E4A3-CF4E-A72D-49E699846D6A}" type="presParOf" srcId="{973B4FC9-DA31-7B46-B8F3-204CABCC7C32}" destId="{F6517FB7-C2A1-8F49-99E8-113E58B12FC0}" srcOrd="15" destOrd="0" presId="urn:microsoft.com/office/officeart/2009/3/layout/CircleRelationship"/>
    <dgm:cxn modelId="{80D5DE44-E180-4649-AD67-4D866E726503}" type="presParOf" srcId="{973B4FC9-DA31-7B46-B8F3-204CABCC7C32}" destId="{0FB51B6E-71C5-B14B-A4E8-73780DFA60C7}" srcOrd="16" destOrd="0" presId="urn:microsoft.com/office/officeart/2009/3/layout/CircleRelationship"/>
    <dgm:cxn modelId="{5A65A478-D675-A240-BCF6-8842C31096AE}" type="presParOf" srcId="{0FB51B6E-71C5-B14B-A4E8-73780DFA60C7}" destId="{BFCE4255-C067-C448-B15C-1E971533260A}" srcOrd="0" destOrd="0" presId="urn:microsoft.com/office/officeart/2009/3/layout/CircleRelationship"/>
    <dgm:cxn modelId="{EA7DCAA2-1A0B-2040-A4D2-32EDF6DC8C7D}" type="presParOf" srcId="{973B4FC9-DA31-7B46-B8F3-204CABCC7C32}" destId="{AC8B4A69-1200-664E-AF3B-378BFCCCBC6B}" srcOrd="17" destOrd="0" presId="urn:microsoft.com/office/officeart/2009/3/layout/CircleRelationship"/>
    <dgm:cxn modelId="{B35E603E-A398-C042-9620-A791707820EC}" type="presParOf" srcId="{973B4FC9-DA31-7B46-B8F3-204CABCC7C32}" destId="{4C76B7AD-3430-D942-8534-B95274113BC4}" srcOrd="18" destOrd="0" presId="urn:microsoft.com/office/officeart/2009/3/layout/CircleRelationship"/>
    <dgm:cxn modelId="{A05F9243-87AB-2949-BF31-F83B498D9D75}" type="presParOf" srcId="{4C76B7AD-3430-D942-8534-B95274113BC4}" destId="{150DEF75-0B48-D043-8D9E-877A0BBB6404}" srcOrd="0" destOrd="0" presId="urn:microsoft.com/office/officeart/2009/3/layout/CircleRelationship"/>
    <dgm:cxn modelId="{01B2C8E3-2F83-9645-AEF7-C5ED7BD04E69}" type="presParOf" srcId="{973B4FC9-DA31-7B46-B8F3-204CABCC7C32}" destId="{ED1CC44E-3FAC-AB46-986B-1D2E25A57176}" srcOrd="19" destOrd="0" presId="urn:microsoft.com/office/officeart/2009/3/layout/CircleRelationship"/>
    <dgm:cxn modelId="{FE55EFBC-3243-ED46-B1EA-F2E19FB83956}" type="presParOf" srcId="{ED1CC44E-3FAC-AB46-986B-1D2E25A57176}" destId="{5CA5FF97-1297-A645-AA1F-B6E6ACD4D27A}"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55E337-6A73-EC46-8200-514CAA7809DC}" type="doc">
      <dgm:prSet loTypeId="urn:microsoft.com/office/officeart/2005/8/layout/venn1" loCatId="" qsTypeId="urn:microsoft.com/office/officeart/2005/8/quickstyle/simple1" qsCatId="simple" csTypeId="urn:microsoft.com/office/officeart/2005/8/colors/accent1_2" csCatId="accent1" phldr="1"/>
      <dgm:spPr/>
    </dgm:pt>
    <dgm:pt modelId="{7E51FBDC-B81C-E24B-9F10-2E83D005AD21}">
      <dgm:prSet phldrT="[Text]" custT="1"/>
      <dgm:spPr>
        <a:solidFill>
          <a:srgbClr val="FF0000">
            <a:alpha val="52000"/>
          </a:srgbClr>
        </a:solidFill>
      </dgm:spPr>
      <dgm:t>
        <a:bodyPr/>
        <a:lstStyle/>
        <a:p>
          <a:endParaRPr lang="en-GB" sz="1800" dirty="0"/>
        </a:p>
        <a:p>
          <a:endParaRPr lang="en-GB" sz="800" dirty="0"/>
        </a:p>
        <a:p>
          <a:endParaRPr lang="en-GB" sz="700" dirty="0"/>
        </a:p>
        <a:p>
          <a:r>
            <a:rPr lang="en-GB" sz="2000" b="1" dirty="0">
              <a:latin typeface="Helvetica Neue" panose="02000503000000020004" pitchFamily="2" charset="0"/>
              <a:ea typeface="Helvetica Neue" panose="02000503000000020004" pitchFamily="2" charset="0"/>
              <a:cs typeface="Helvetica Neue" panose="02000503000000020004" pitchFamily="2" charset="0"/>
            </a:rPr>
            <a:t>Financial</a:t>
          </a:r>
        </a:p>
      </dgm:t>
    </dgm:pt>
    <dgm:pt modelId="{CA009B86-FB5F-1144-A59B-6C10A74ACC31}" type="parTrans" cxnId="{AFA40979-5314-F448-A695-CAA405A3CF65}">
      <dgm:prSet/>
      <dgm:spPr/>
      <dgm:t>
        <a:bodyPr/>
        <a:lstStyle/>
        <a:p>
          <a:endParaRPr lang="en-GB" sz="1400"/>
        </a:p>
      </dgm:t>
    </dgm:pt>
    <dgm:pt modelId="{0F82F043-739A-1A48-9F45-67F37D24F947}" type="sibTrans" cxnId="{AFA40979-5314-F448-A695-CAA405A3CF65}">
      <dgm:prSet/>
      <dgm:spPr/>
      <dgm:t>
        <a:bodyPr/>
        <a:lstStyle/>
        <a:p>
          <a:endParaRPr lang="en-GB" sz="1400"/>
        </a:p>
      </dgm:t>
    </dgm:pt>
    <dgm:pt modelId="{381D452C-0D5C-1E4B-9E5C-70A7EC4852C1}">
      <dgm:prSet phldrT="[Text]" custT="1"/>
      <dgm:spPr/>
      <dgm:t>
        <a:bodyPr anchor="t"/>
        <a:lstStyle/>
        <a:p>
          <a:pPr algn="ctr"/>
          <a:endParaRPr lang="en-GB" sz="1600" dirty="0"/>
        </a:p>
        <a:p>
          <a:pPr algn="ctr"/>
          <a:endParaRPr lang="en-GB" sz="1100" b="1" dirty="0">
            <a:latin typeface="Helvetica" pitchFamily="2" charset="0"/>
          </a:endParaRPr>
        </a:p>
        <a:p>
          <a:pPr algn="l"/>
          <a:r>
            <a:rPr lang="en-GB" sz="2000" b="1" dirty="0">
              <a:latin typeface="Helvetica" pitchFamily="2" charset="0"/>
            </a:rPr>
            <a:t> Medical</a:t>
          </a:r>
        </a:p>
      </dgm:t>
    </dgm:pt>
    <dgm:pt modelId="{8120DB9F-1F09-AB43-BF4C-22751629782B}" type="parTrans" cxnId="{681173E7-2C56-8044-9004-C34490DA1A88}">
      <dgm:prSet/>
      <dgm:spPr/>
      <dgm:t>
        <a:bodyPr/>
        <a:lstStyle/>
        <a:p>
          <a:endParaRPr lang="en-GB" sz="1400"/>
        </a:p>
      </dgm:t>
    </dgm:pt>
    <dgm:pt modelId="{A93EE59A-CEBC-1B41-9BE5-4256B3F5DE9E}" type="sibTrans" cxnId="{681173E7-2C56-8044-9004-C34490DA1A88}">
      <dgm:prSet/>
      <dgm:spPr/>
      <dgm:t>
        <a:bodyPr/>
        <a:lstStyle/>
        <a:p>
          <a:endParaRPr lang="en-GB" sz="1400"/>
        </a:p>
      </dgm:t>
    </dgm:pt>
    <dgm:pt modelId="{CAFD27E8-474E-634D-9C56-64E700FD769C}">
      <dgm:prSet phldrT="[Text]" custT="1"/>
      <dgm:spPr>
        <a:solidFill>
          <a:srgbClr val="00B050">
            <a:alpha val="50000"/>
          </a:srgbClr>
        </a:solidFill>
      </dgm:spPr>
      <dgm:t>
        <a:bodyPr anchor="t"/>
        <a:lstStyle/>
        <a:p>
          <a:pPr algn="ctr"/>
          <a:endParaRPr lang="en-GB" sz="1400" dirty="0"/>
        </a:p>
        <a:p>
          <a:pPr algn="ctr"/>
          <a:endParaRPr lang="en-GB" sz="1100" b="1" dirty="0">
            <a:latin typeface="Helvetica" pitchFamily="2" charset="0"/>
          </a:endParaRPr>
        </a:p>
        <a:p>
          <a:pPr algn="r"/>
          <a:r>
            <a:rPr lang="en-GB" sz="2000" b="1" dirty="0">
              <a:latin typeface="Helvetica" pitchFamily="2" charset="0"/>
            </a:rPr>
            <a:t> Academic</a:t>
          </a:r>
        </a:p>
      </dgm:t>
    </dgm:pt>
    <dgm:pt modelId="{7EAE42B9-2730-B340-808C-35E2D83A5D79}" type="parTrans" cxnId="{100F2A63-8231-A64A-99C0-47D7DC19CDA1}">
      <dgm:prSet/>
      <dgm:spPr/>
      <dgm:t>
        <a:bodyPr/>
        <a:lstStyle/>
        <a:p>
          <a:endParaRPr lang="en-GB" sz="1400"/>
        </a:p>
      </dgm:t>
    </dgm:pt>
    <dgm:pt modelId="{1C2D47FF-ACFB-EE4D-8E8B-8F6085064561}" type="sibTrans" cxnId="{100F2A63-8231-A64A-99C0-47D7DC19CDA1}">
      <dgm:prSet/>
      <dgm:spPr/>
      <dgm:t>
        <a:bodyPr/>
        <a:lstStyle/>
        <a:p>
          <a:endParaRPr lang="en-GB" sz="1400"/>
        </a:p>
      </dgm:t>
    </dgm:pt>
    <dgm:pt modelId="{CDE8BABD-5E67-7A47-8014-8318F0C56930}" type="pres">
      <dgm:prSet presAssocID="{E955E337-6A73-EC46-8200-514CAA7809DC}" presName="compositeShape" presStyleCnt="0">
        <dgm:presLayoutVars>
          <dgm:chMax val="7"/>
          <dgm:dir/>
          <dgm:resizeHandles val="exact"/>
        </dgm:presLayoutVars>
      </dgm:prSet>
      <dgm:spPr/>
    </dgm:pt>
    <dgm:pt modelId="{4CA7D4EE-C2D1-594F-937B-B2BDE4ABE197}" type="pres">
      <dgm:prSet presAssocID="{7E51FBDC-B81C-E24B-9F10-2E83D005AD21}" presName="circ1" presStyleLbl="vennNode1" presStyleIdx="0" presStyleCnt="3" custLinFactNeighborX="6671" custLinFactNeighborY="52909"/>
      <dgm:spPr/>
    </dgm:pt>
    <dgm:pt modelId="{55E4B067-6366-934E-AC30-0F02162B2455}" type="pres">
      <dgm:prSet presAssocID="{7E51FBDC-B81C-E24B-9F10-2E83D005AD21}" presName="circ1Tx" presStyleLbl="revTx" presStyleIdx="0" presStyleCnt="0">
        <dgm:presLayoutVars>
          <dgm:chMax val="0"/>
          <dgm:chPref val="0"/>
          <dgm:bulletEnabled val="1"/>
        </dgm:presLayoutVars>
      </dgm:prSet>
      <dgm:spPr/>
    </dgm:pt>
    <dgm:pt modelId="{A6B72D87-7D91-534E-B37E-8FED56A86D83}" type="pres">
      <dgm:prSet presAssocID="{381D452C-0D5C-1E4B-9E5C-70A7EC4852C1}" presName="circ2" presStyleLbl="vennNode1" presStyleIdx="1" presStyleCnt="3" custLinFactNeighborX="3335" custLinFactNeighborY="-64583"/>
      <dgm:spPr/>
    </dgm:pt>
    <dgm:pt modelId="{2D547B01-B59C-2F48-A59C-4C273E66CDD1}" type="pres">
      <dgm:prSet presAssocID="{381D452C-0D5C-1E4B-9E5C-70A7EC4852C1}" presName="circ2Tx" presStyleLbl="revTx" presStyleIdx="0" presStyleCnt="0">
        <dgm:presLayoutVars>
          <dgm:chMax val="0"/>
          <dgm:chPref val="0"/>
          <dgm:bulletEnabled val="1"/>
        </dgm:presLayoutVars>
      </dgm:prSet>
      <dgm:spPr/>
    </dgm:pt>
    <dgm:pt modelId="{28426C5A-2681-084D-9D90-F711FA2CA960}" type="pres">
      <dgm:prSet presAssocID="{CAFD27E8-474E-634D-9C56-64E700FD769C}" presName="circ3" presStyleLbl="vennNode1" presStyleIdx="2" presStyleCnt="3" custLinFactNeighborX="16678" custLinFactNeighborY="-66251"/>
      <dgm:spPr/>
    </dgm:pt>
    <dgm:pt modelId="{6EA8C4B0-9663-CE42-9899-EF0F6976C12C}" type="pres">
      <dgm:prSet presAssocID="{CAFD27E8-474E-634D-9C56-64E700FD769C}" presName="circ3Tx" presStyleLbl="revTx" presStyleIdx="0" presStyleCnt="0">
        <dgm:presLayoutVars>
          <dgm:chMax val="0"/>
          <dgm:chPref val="0"/>
          <dgm:bulletEnabled val="1"/>
        </dgm:presLayoutVars>
      </dgm:prSet>
      <dgm:spPr/>
    </dgm:pt>
  </dgm:ptLst>
  <dgm:cxnLst>
    <dgm:cxn modelId="{D30EF729-555B-6445-9DCA-FA919801E85E}" type="presOf" srcId="{7E51FBDC-B81C-E24B-9F10-2E83D005AD21}" destId="{55E4B067-6366-934E-AC30-0F02162B2455}" srcOrd="1" destOrd="0" presId="urn:microsoft.com/office/officeart/2005/8/layout/venn1"/>
    <dgm:cxn modelId="{FCEB7834-95B7-A541-9932-4199AAB7D1E8}" type="presOf" srcId="{381D452C-0D5C-1E4B-9E5C-70A7EC4852C1}" destId="{2D547B01-B59C-2F48-A59C-4C273E66CDD1}" srcOrd="1" destOrd="0" presId="urn:microsoft.com/office/officeart/2005/8/layout/venn1"/>
    <dgm:cxn modelId="{23F63841-B931-2546-B956-245574E752A8}" type="presOf" srcId="{CAFD27E8-474E-634D-9C56-64E700FD769C}" destId="{28426C5A-2681-084D-9D90-F711FA2CA960}" srcOrd="0" destOrd="0" presId="urn:microsoft.com/office/officeart/2005/8/layout/venn1"/>
    <dgm:cxn modelId="{100F2A63-8231-A64A-99C0-47D7DC19CDA1}" srcId="{E955E337-6A73-EC46-8200-514CAA7809DC}" destId="{CAFD27E8-474E-634D-9C56-64E700FD769C}" srcOrd="2" destOrd="0" parTransId="{7EAE42B9-2730-B340-808C-35E2D83A5D79}" sibTransId="{1C2D47FF-ACFB-EE4D-8E8B-8F6085064561}"/>
    <dgm:cxn modelId="{AFA40979-5314-F448-A695-CAA405A3CF65}" srcId="{E955E337-6A73-EC46-8200-514CAA7809DC}" destId="{7E51FBDC-B81C-E24B-9F10-2E83D005AD21}" srcOrd="0" destOrd="0" parTransId="{CA009B86-FB5F-1144-A59B-6C10A74ACC31}" sibTransId="{0F82F043-739A-1A48-9F45-67F37D24F947}"/>
    <dgm:cxn modelId="{A0F5BC95-B1D3-9B40-AD7A-B159A32BA230}" type="presOf" srcId="{7E51FBDC-B81C-E24B-9F10-2E83D005AD21}" destId="{4CA7D4EE-C2D1-594F-937B-B2BDE4ABE197}" srcOrd="0" destOrd="0" presId="urn:microsoft.com/office/officeart/2005/8/layout/venn1"/>
    <dgm:cxn modelId="{4AC33DBA-B081-4644-9A15-3763583306FA}" type="presOf" srcId="{381D452C-0D5C-1E4B-9E5C-70A7EC4852C1}" destId="{A6B72D87-7D91-534E-B37E-8FED56A86D83}" srcOrd="0" destOrd="0" presId="urn:microsoft.com/office/officeart/2005/8/layout/venn1"/>
    <dgm:cxn modelId="{3FEAF2DC-E439-024E-919F-CABE2B815512}" type="presOf" srcId="{E955E337-6A73-EC46-8200-514CAA7809DC}" destId="{CDE8BABD-5E67-7A47-8014-8318F0C56930}" srcOrd="0" destOrd="0" presId="urn:microsoft.com/office/officeart/2005/8/layout/venn1"/>
    <dgm:cxn modelId="{681173E7-2C56-8044-9004-C34490DA1A88}" srcId="{E955E337-6A73-EC46-8200-514CAA7809DC}" destId="{381D452C-0D5C-1E4B-9E5C-70A7EC4852C1}" srcOrd="1" destOrd="0" parTransId="{8120DB9F-1F09-AB43-BF4C-22751629782B}" sibTransId="{A93EE59A-CEBC-1B41-9BE5-4256B3F5DE9E}"/>
    <dgm:cxn modelId="{EF7BDFF0-547F-8548-8FBC-6459F20FE41D}" type="presOf" srcId="{CAFD27E8-474E-634D-9C56-64E700FD769C}" destId="{6EA8C4B0-9663-CE42-9899-EF0F6976C12C}" srcOrd="1" destOrd="0" presId="urn:microsoft.com/office/officeart/2005/8/layout/venn1"/>
    <dgm:cxn modelId="{85A8E35C-763A-324C-9D7C-222BFEF4F06D}" type="presParOf" srcId="{CDE8BABD-5E67-7A47-8014-8318F0C56930}" destId="{4CA7D4EE-C2D1-594F-937B-B2BDE4ABE197}" srcOrd="0" destOrd="0" presId="urn:microsoft.com/office/officeart/2005/8/layout/venn1"/>
    <dgm:cxn modelId="{10CB6BED-6936-3C47-998D-08EECA85371C}" type="presParOf" srcId="{CDE8BABD-5E67-7A47-8014-8318F0C56930}" destId="{55E4B067-6366-934E-AC30-0F02162B2455}" srcOrd="1" destOrd="0" presId="urn:microsoft.com/office/officeart/2005/8/layout/venn1"/>
    <dgm:cxn modelId="{F32F835A-BFBB-ED4F-A8C7-C1E59BCFAF36}" type="presParOf" srcId="{CDE8BABD-5E67-7A47-8014-8318F0C56930}" destId="{A6B72D87-7D91-534E-B37E-8FED56A86D83}" srcOrd="2" destOrd="0" presId="urn:microsoft.com/office/officeart/2005/8/layout/venn1"/>
    <dgm:cxn modelId="{8705FCCB-0A5F-6A48-8C10-E54E9FEA83BF}" type="presParOf" srcId="{CDE8BABD-5E67-7A47-8014-8318F0C56930}" destId="{2D547B01-B59C-2F48-A59C-4C273E66CDD1}" srcOrd="3" destOrd="0" presId="urn:microsoft.com/office/officeart/2005/8/layout/venn1"/>
    <dgm:cxn modelId="{11465914-9045-0345-A852-22C392B45D03}" type="presParOf" srcId="{CDE8BABD-5E67-7A47-8014-8318F0C56930}" destId="{28426C5A-2681-084D-9D90-F711FA2CA960}" srcOrd="4" destOrd="0" presId="urn:microsoft.com/office/officeart/2005/8/layout/venn1"/>
    <dgm:cxn modelId="{E896670E-4842-7A45-9C1B-5601E79D7EB0}" type="presParOf" srcId="{CDE8BABD-5E67-7A47-8014-8318F0C56930}" destId="{6EA8C4B0-9663-CE42-9899-EF0F6976C12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1C4F2-919B-CE4B-8521-A7643F6E5210}">
      <dsp:nvSpPr>
        <dsp:cNvPr id="0" name=""/>
        <dsp:cNvSpPr/>
      </dsp:nvSpPr>
      <dsp:spPr>
        <a:xfrm>
          <a:off x="210591" y="2268259"/>
          <a:ext cx="3103354" cy="1022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a:cs typeface="Helvetica"/>
            </a:rPr>
            <a:t>Screening</a:t>
          </a:r>
        </a:p>
      </dsp:txBody>
      <dsp:txXfrm>
        <a:off x="210591" y="2268259"/>
        <a:ext cx="3103354" cy="1022696"/>
      </dsp:txXfrm>
    </dsp:sp>
    <dsp:sp modelId="{2889F0EB-ABB2-A348-B2ED-F7D7361B3461}">
      <dsp:nvSpPr>
        <dsp:cNvPr id="0" name=""/>
        <dsp:cNvSpPr/>
      </dsp:nvSpPr>
      <dsp:spPr>
        <a:xfrm>
          <a:off x="207065" y="1957218"/>
          <a:ext cx="246857" cy="246857"/>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F715036-B3D3-424E-85E8-EB2A5385CD26}">
      <dsp:nvSpPr>
        <dsp:cNvPr id="0" name=""/>
        <dsp:cNvSpPr/>
      </dsp:nvSpPr>
      <dsp:spPr>
        <a:xfrm>
          <a:off x="379865" y="161161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11B21F-F57A-4549-B7E4-EB27353577BE}">
      <dsp:nvSpPr>
        <dsp:cNvPr id="0" name=""/>
        <dsp:cNvSpPr/>
      </dsp:nvSpPr>
      <dsp:spPr>
        <a:xfrm>
          <a:off x="794586" y="1680738"/>
          <a:ext cx="387919" cy="387919"/>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C7641BD-A406-9C47-96C3-B00B1AF1AF86}">
      <dsp:nvSpPr>
        <dsp:cNvPr id="0" name=""/>
        <dsp:cNvSpPr/>
      </dsp:nvSpPr>
      <dsp:spPr>
        <a:xfrm>
          <a:off x="1140187" y="130057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35AD1B-6949-4F4B-A1F3-0797ABCF14B3}">
      <dsp:nvSpPr>
        <dsp:cNvPr id="0" name=""/>
        <dsp:cNvSpPr/>
      </dsp:nvSpPr>
      <dsp:spPr>
        <a:xfrm>
          <a:off x="1589468" y="1162336"/>
          <a:ext cx="246857" cy="246857"/>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B1FA22-D396-9B41-BEBB-A1A2CAF5DA54}">
      <dsp:nvSpPr>
        <dsp:cNvPr id="0" name=""/>
        <dsp:cNvSpPr/>
      </dsp:nvSpPr>
      <dsp:spPr>
        <a:xfrm>
          <a:off x="2142429" y="140425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EC4C56-A249-BB4E-BF8C-9F832840EB93}">
      <dsp:nvSpPr>
        <dsp:cNvPr id="0" name=""/>
        <dsp:cNvSpPr/>
      </dsp:nvSpPr>
      <dsp:spPr>
        <a:xfrm>
          <a:off x="2488030" y="1577057"/>
          <a:ext cx="387919" cy="387919"/>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413E70D-FB6F-7A4B-BD2C-5551D8EACA54}">
      <dsp:nvSpPr>
        <dsp:cNvPr id="0" name=""/>
        <dsp:cNvSpPr/>
      </dsp:nvSpPr>
      <dsp:spPr>
        <a:xfrm>
          <a:off x="2971871" y="1957218"/>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48686AB-1643-0444-9A13-2AF07B5DD982}">
      <dsp:nvSpPr>
        <dsp:cNvPr id="0" name=""/>
        <dsp:cNvSpPr/>
      </dsp:nvSpPr>
      <dsp:spPr>
        <a:xfrm>
          <a:off x="3179232" y="2337379"/>
          <a:ext cx="246857" cy="246857"/>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EDCAC3-8473-7B4C-80F3-036371B0AF0A}">
      <dsp:nvSpPr>
        <dsp:cNvPr id="0" name=""/>
        <dsp:cNvSpPr/>
      </dsp:nvSpPr>
      <dsp:spPr>
        <a:xfrm>
          <a:off x="1382107" y="1611617"/>
          <a:ext cx="634776" cy="634776"/>
        </a:xfrm>
        <a:prstGeom prst="ellipse">
          <a:avLst/>
        </a:prstGeom>
        <a:solidFill>
          <a:srgbClr val="33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BDB046-6377-6E4A-80BD-B9F41CFF9906}">
      <dsp:nvSpPr>
        <dsp:cNvPr id="0" name=""/>
        <dsp:cNvSpPr/>
      </dsp:nvSpPr>
      <dsp:spPr>
        <a:xfrm>
          <a:off x="34264" y="2924900"/>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3A89F1-0803-2347-9FE1-946C5FBADE19}">
      <dsp:nvSpPr>
        <dsp:cNvPr id="0" name=""/>
        <dsp:cNvSpPr/>
      </dsp:nvSpPr>
      <dsp:spPr>
        <a:xfrm>
          <a:off x="241625" y="3235941"/>
          <a:ext cx="387919" cy="387919"/>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DF6DED-CF24-DA49-B147-A60230EF5014}">
      <dsp:nvSpPr>
        <dsp:cNvPr id="0" name=""/>
        <dsp:cNvSpPr/>
      </dsp:nvSpPr>
      <dsp:spPr>
        <a:xfrm>
          <a:off x="760026" y="3512422"/>
          <a:ext cx="564246" cy="564246"/>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666C4FA-CF20-DA41-8229-7993A4E5694B}">
      <dsp:nvSpPr>
        <dsp:cNvPr id="0" name=""/>
        <dsp:cNvSpPr/>
      </dsp:nvSpPr>
      <dsp:spPr>
        <a:xfrm>
          <a:off x="1485788" y="3961703"/>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CA383BF-4F42-524E-8412-933315905A8E}">
      <dsp:nvSpPr>
        <dsp:cNvPr id="0" name=""/>
        <dsp:cNvSpPr/>
      </dsp:nvSpPr>
      <dsp:spPr>
        <a:xfrm>
          <a:off x="1624028" y="3512422"/>
          <a:ext cx="387919" cy="387919"/>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EBA535-771E-794E-BCB5-03717CD7246E}">
      <dsp:nvSpPr>
        <dsp:cNvPr id="0" name=""/>
        <dsp:cNvSpPr/>
      </dsp:nvSpPr>
      <dsp:spPr>
        <a:xfrm>
          <a:off x="1969629" y="3996263"/>
          <a:ext cx="246857" cy="246857"/>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875B20-F776-464A-B5F2-5A33E8EAFADF}">
      <dsp:nvSpPr>
        <dsp:cNvPr id="0" name=""/>
        <dsp:cNvSpPr/>
      </dsp:nvSpPr>
      <dsp:spPr>
        <a:xfrm>
          <a:off x="2280669" y="3443302"/>
          <a:ext cx="564246" cy="564246"/>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F4BC2BF-5A58-1A41-9C38-CDD163F31F8C}">
      <dsp:nvSpPr>
        <dsp:cNvPr id="0" name=""/>
        <dsp:cNvSpPr/>
      </dsp:nvSpPr>
      <dsp:spPr>
        <a:xfrm>
          <a:off x="3040991" y="3305061"/>
          <a:ext cx="387919" cy="387919"/>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8346D8-2B70-624C-A9BE-4D6F1BEDB6FD}">
      <dsp:nvSpPr>
        <dsp:cNvPr id="0" name=""/>
        <dsp:cNvSpPr/>
      </dsp:nvSpPr>
      <dsp:spPr>
        <a:xfrm>
          <a:off x="3428910" y="1680163"/>
          <a:ext cx="1139263" cy="2174978"/>
        </a:xfrm>
        <a:prstGeom prst="chevron">
          <a:avLst>
            <a:gd name="adj" fmla="val 6231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67372A2-DD2A-6241-80E1-28DB55E32DF8}">
      <dsp:nvSpPr>
        <dsp:cNvPr id="0" name=""/>
        <dsp:cNvSpPr/>
      </dsp:nvSpPr>
      <dsp:spPr>
        <a:xfrm>
          <a:off x="4361035" y="1680163"/>
          <a:ext cx="1139263" cy="2174978"/>
        </a:xfrm>
        <a:prstGeom prst="chevron">
          <a:avLst>
            <a:gd name="adj" fmla="val 62310"/>
          </a:avLst>
        </a:prstGeom>
        <a:solidFill>
          <a:srgbClr val="FF660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08969B-EEBB-C549-A3F5-F6A6F0FA4089}">
      <dsp:nvSpPr>
        <dsp:cNvPr id="0" name=""/>
        <dsp:cNvSpPr/>
      </dsp:nvSpPr>
      <dsp:spPr>
        <a:xfrm>
          <a:off x="5624582" y="1500418"/>
          <a:ext cx="2641020" cy="2641020"/>
        </a:xfrm>
        <a:prstGeom prst="ellipse">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a:cs typeface="Helvetica"/>
            </a:rPr>
            <a:t>Care</a:t>
          </a:r>
        </a:p>
      </dsp:txBody>
      <dsp:txXfrm>
        <a:off x="6011350" y="1887186"/>
        <a:ext cx="1867484" cy="1867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F5D3B-ADF6-604B-A0D0-6CC70A787463}">
      <dsp:nvSpPr>
        <dsp:cNvPr id="0" name=""/>
        <dsp:cNvSpPr/>
      </dsp:nvSpPr>
      <dsp:spPr>
        <a:xfrm>
          <a:off x="3200400" y="2057400"/>
          <a:ext cx="2514600" cy="2514600"/>
        </a:xfrm>
        <a:prstGeom prst="gear9">
          <a:avLst/>
        </a:prstGeom>
        <a:solidFill>
          <a:srgbClr val="0B1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CLIMATE</a:t>
          </a:r>
        </a:p>
        <a:p>
          <a:pPr marL="0" lvl="0" indent="0" algn="ctr" defTabSz="1022350">
            <a:lnSpc>
              <a:spcPct val="90000"/>
            </a:lnSpc>
            <a:spcBef>
              <a:spcPct val="0"/>
            </a:spcBef>
            <a:spcAft>
              <a:spcPct val="35000"/>
            </a:spcAft>
            <a:buNone/>
          </a:pPr>
          <a:r>
            <a:rPr lang="en-GB" sz="2300" kern="1200" dirty="0"/>
            <a:t>CHANGE</a:t>
          </a:r>
        </a:p>
      </dsp:txBody>
      <dsp:txXfrm>
        <a:off x="3705946" y="2646433"/>
        <a:ext cx="1503508" cy="1292556"/>
      </dsp:txXfrm>
    </dsp:sp>
    <dsp:sp modelId="{0D6D1600-29F1-F343-BD27-6014A8082B68}">
      <dsp:nvSpPr>
        <dsp:cNvPr id="0" name=""/>
        <dsp:cNvSpPr/>
      </dsp:nvSpPr>
      <dsp:spPr>
        <a:xfrm>
          <a:off x="1737360" y="1463040"/>
          <a:ext cx="1828800" cy="182880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ARBOV</a:t>
          </a:r>
        </a:p>
      </dsp:txBody>
      <dsp:txXfrm>
        <a:off x="2197766" y="1926229"/>
        <a:ext cx="907988" cy="902422"/>
      </dsp:txXfrm>
    </dsp:sp>
    <dsp:sp modelId="{CB00DFE1-DDCF-4348-96CA-BD9970422D24}">
      <dsp:nvSpPr>
        <dsp:cNvPr id="0" name=""/>
        <dsp:cNvSpPr/>
      </dsp:nvSpPr>
      <dsp:spPr>
        <a:xfrm rot="20700000">
          <a:off x="2761674" y="201354"/>
          <a:ext cx="1791850" cy="1791850"/>
        </a:xfrm>
        <a:prstGeom prst="gear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CHD</a:t>
          </a:r>
        </a:p>
      </dsp:txBody>
      <dsp:txXfrm rot="-20700000">
        <a:off x="3154680" y="594360"/>
        <a:ext cx="1005840" cy="1005840"/>
      </dsp:txXfrm>
    </dsp:sp>
    <dsp:sp modelId="{6132A33D-F533-D241-BB8E-887EE55C7862}">
      <dsp:nvSpPr>
        <dsp:cNvPr id="0" name=""/>
        <dsp:cNvSpPr/>
      </dsp:nvSpPr>
      <dsp:spPr>
        <a:xfrm>
          <a:off x="3011208" y="1675579"/>
          <a:ext cx="3218688" cy="3218688"/>
        </a:xfrm>
        <a:prstGeom prst="circularArrow">
          <a:avLst>
            <a:gd name="adj1" fmla="val 4688"/>
            <a:gd name="adj2" fmla="val 299029"/>
            <a:gd name="adj3" fmla="val 2524516"/>
            <a:gd name="adj4" fmla="val 1584340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C3FB0E-BE4A-4B47-B6B2-4636DDFAFAEB}">
      <dsp:nvSpPr>
        <dsp:cNvPr id="0" name=""/>
        <dsp:cNvSpPr/>
      </dsp:nvSpPr>
      <dsp:spPr>
        <a:xfrm>
          <a:off x="1413483" y="1056774"/>
          <a:ext cx="2338578" cy="233857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3494D8-DDBB-1547-9F73-D00250E8278A}">
      <dsp:nvSpPr>
        <dsp:cNvPr id="0" name=""/>
        <dsp:cNvSpPr/>
      </dsp:nvSpPr>
      <dsp:spPr>
        <a:xfrm>
          <a:off x="2347201" y="-192748"/>
          <a:ext cx="2521458" cy="252145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5109F-2284-8445-BA46-B6DCE31618BA}">
      <dsp:nvSpPr>
        <dsp:cNvPr id="0" name=""/>
        <dsp:cNvSpPr/>
      </dsp:nvSpPr>
      <dsp:spPr>
        <a:xfrm>
          <a:off x="2609638" y="1404889"/>
          <a:ext cx="2781880" cy="278235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LEGOS</a:t>
          </a:r>
        </a:p>
        <a:p>
          <a:pPr marL="0" lvl="0" indent="0" algn="ctr" defTabSz="577850">
            <a:lnSpc>
              <a:spcPct val="90000"/>
            </a:lnSpc>
            <a:spcBef>
              <a:spcPct val="0"/>
            </a:spcBef>
            <a:spcAft>
              <a:spcPct val="35000"/>
            </a:spcAft>
            <a:buNone/>
          </a:pPr>
          <a:r>
            <a:rPr lang="en-GB" sz="1300" kern="1200" dirty="0"/>
            <a:t>NETWORK</a:t>
          </a:r>
        </a:p>
      </dsp:txBody>
      <dsp:txXfrm>
        <a:off x="3017035" y="1812356"/>
        <a:ext cx="1967086" cy="1967425"/>
      </dsp:txXfrm>
    </dsp:sp>
    <dsp:sp modelId="{3D3FFAF7-9EDA-4647-88DB-6FB18F7CAD6B}">
      <dsp:nvSpPr>
        <dsp:cNvPr id="0" name=""/>
        <dsp:cNvSpPr/>
      </dsp:nvSpPr>
      <dsp:spPr>
        <a:xfrm>
          <a:off x="3369918" y="339389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6EE9A-5C70-584B-9BF1-353DF1143D14}">
      <dsp:nvSpPr>
        <dsp:cNvPr id="0" name=""/>
        <dsp:cNvSpPr/>
      </dsp:nvSpPr>
      <dsp:spPr>
        <a:xfrm>
          <a:off x="5475587" y="222436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05306-D23E-884C-A294-C77A37765D3F}">
      <dsp:nvSpPr>
        <dsp:cNvPr id="0" name=""/>
        <dsp:cNvSpPr/>
      </dsp:nvSpPr>
      <dsp:spPr>
        <a:xfrm>
          <a:off x="4236949" y="2129144"/>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981C7-C5CB-FE4C-BD38-B1F6987344C8}">
      <dsp:nvSpPr>
        <dsp:cNvPr id="0" name=""/>
        <dsp:cNvSpPr/>
      </dsp:nvSpPr>
      <dsp:spPr>
        <a:xfrm>
          <a:off x="3432688" y="113111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A7161-8C64-0D49-828A-D0C363C46021}">
      <dsp:nvSpPr>
        <dsp:cNvPr id="0" name=""/>
        <dsp:cNvSpPr/>
      </dsp:nvSpPr>
      <dsp:spPr>
        <a:xfrm>
          <a:off x="2726804" y="2414396"/>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ED246-3F6A-9B43-9644-5AEFF371B943}">
      <dsp:nvSpPr>
        <dsp:cNvPr id="0" name=""/>
        <dsp:cNvSpPr/>
      </dsp:nvSpPr>
      <dsp:spPr>
        <a:xfrm>
          <a:off x="1997426" y="595981"/>
          <a:ext cx="1546501" cy="154667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CONGENITAL</a:t>
          </a:r>
        </a:p>
        <a:p>
          <a:pPr marL="0" lvl="0" indent="0" algn="ctr" defTabSz="533400">
            <a:lnSpc>
              <a:spcPct val="90000"/>
            </a:lnSpc>
            <a:spcBef>
              <a:spcPct val="0"/>
            </a:spcBef>
            <a:spcAft>
              <a:spcPct val="35000"/>
            </a:spcAft>
            <a:buNone/>
          </a:pPr>
          <a:r>
            <a:rPr lang="en-GB" sz="1200" kern="1200" dirty="0"/>
            <a:t>HEART</a:t>
          </a:r>
        </a:p>
        <a:p>
          <a:pPr marL="0" lvl="0" indent="0" algn="ctr" defTabSz="533400">
            <a:lnSpc>
              <a:spcPct val="90000"/>
            </a:lnSpc>
            <a:spcBef>
              <a:spcPct val="0"/>
            </a:spcBef>
            <a:spcAft>
              <a:spcPct val="35000"/>
            </a:spcAft>
            <a:buNone/>
          </a:pPr>
          <a:r>
            <a:rPr lang="en-GB" sz="1200" kern="1200" dirty="0"/>
            <a:t>DISEASE</a:t>
          </a:r>
        </a:p>
      </dsp:txBody>
      <dsp:txXfrm>
        <a:off x="2223906" y="822487"/>
        <a:ext cx="1093541" cy="1093665"/>
      </dsp:txXfrm>
    </dsp:sp>
    <dsp:sp modelId="{312D235A-4EFB-D44D-93E3-BB33C8603371}">
      <dsp:nvSpPr>
        <dsp:cNvPr id="0" name=""/>
        <dsp:cNvSpPr/>
      </dsp:nvSpPr>
      <dsp:spPr>
        <a:xfrm>
          <a:off x="3789340" y="1141054"/>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FFC9E-8A3D-9745-A64A-527C56605788}">
      <dsp:nvSpPr>
        <dsp:cNvPr id="0" name=""/>
        <dsp:cNvSpPr/>
      </dsp:nvSpPr>
      <dsp:spPr>
        <a:xfrm>
          <a:off x="1909648" y="2696589"/>
          <a:ext cx="559229" cy="559355"/>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A112-0740-DC41-822F-6F3BF0C85EE9}">
      <dsp:nvSpPr>
        <dsp:cNvPr id="0" name=""/>
        <dsp:cNvSpPr/>
      </dsp:nvSpPr>
      <dsp:spPr>
        <a:xfrm>
          <a:off x="4083728" y="1160613"/>
          <a:ext cx="2220856" cy="88538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ARBOVIROSES</a:t>
          </a:r>
        </a:p>
      </dsp:txBody>
      <dsp:txXfrm>
        <a:off x="4408965" y="1290275"/>
        <a:ext cx="1570382" cy="626065"/>
      </dsp:txXfrm>
    </dsp:sp>
    <dsp:sp modelId="{9BFA9A2E-D721-9E47-A865-99A0AE86D202}">
      <dsp:nvSpPr>
        <dsp:cNvPr id="0" name=""/>
        <dsp:cNvSpPr/>
      </dsp:nvSpPr>
      <dsp:spPr>
        <a:xfrm>
          <a:off x="6166765" y="1465341"/>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6938B-8FE5-7341-85B1-9EDBEDAFF585}">
      <dsp:nvSpPr>
        <dsp:cNvPr id="0" name=""/>
        <dsp:cNvSpPr/>
      </dsp:nvSpPr>
      <dsp:spPr>
        <a:xfrm>
          <a:off x="1538727" y="3362858"/>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ED679-9BE3-6846-BC1F-10B478E7ADDD}">
      <dsp:nvSpPr>
        <dsp:cNvPr id="0" name=""/>
        <dsp:cNvSpPr/>
      </dsp:nvSpPr>
      <dsp:spPr>
        <a:xfrm>
          <a:off x="3773362" y="3129377"/>
          <a:ext cx="224262" cy="22423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00066-2A92-0F40-B15A-97BAACFF87FF}">
      <dsp:nvSpPr>
        <dsp:cNvPr id="0" name=""/>
        <dsp:cNvSpPr/>
      </dsp:nvSpPr>
      <dsp:spPr>
        <a:xfrm>
          <a:off x="4299426" y="3239648"/>
          <a:ext cx="1444868" cy="1429751"/>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MATERNAL</a:t>
          </a:r>
        </a:p>
        <a:p>
          <a:pPr marL="0" lvl="0" indent="0" algn="ctr" defTabSz="488950">
            <a:lnSpc>
              <a:spcPct val="90000"/>
            </a:lnSpc>
            <a:spcBef>
              <a:spcPct val="0"/>
            </a:spcBef>
            <a:spcAft>
              <a:spcPct val="35000"/>
            </a:spcAft>
            <a:buNone/>
          </a:pPr>
          <a:r>
            <a:rPr lang="en-GB" sz="1100" kern="1200" dirty="0"/>
            <a:t>HEALTH</a:t>
          </a:r>
        </a:p>
      </dsp:txBody>
      <dsp:txXfrm>
        <a:off x="4511022" y="3449030"/>
        <a:ext cx="1021676" cy="1010987"/>
      </dsp:txXfrm>
    </dsp:sp>
    <dsp:sp modelId="{3229D0BD-F8FC-3241-AA8E-BBAD7D143B79}">
      <dsp:nvSpPr>
        <dsp:cNvPr id="0" name=""/>
        <dsp:cNvSpPr/>
      </dsp:nvSpPr>
      <dsp:spPr>
        <a:xfrm flipH="1">
          <a:off x="5150333" y="850572"/>
          <a:ext cx="249664" cy="248354"/>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17FB7-C2A1-8F49-99E8-113E58B12FC0}">
      <dsp:nvSpPr>
        <dsp:cNvPr id="0" name=""/>
        <dsp:cNvSpPr/>
      </dsp:nvSpPr>
      <dsp:spPr>
        <a:xfrm>
          <a:off x="668996" y="3574510"/>
          <a:ext cx="2345268" cy="1131141"/>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CLIMATE CHANGE</a:t>
          </a:r>
        </a:p>
      </dsp:txBody>
      <dsp:txXfrm>
        <a:off x="1012453" y="3740162"/>
        <a:ext cx="1658354" cy="799837"/>
      </dsp:txXfrm>
    </dsp:sp>
    <dsp:sp modelId="{BFCE4255-C067-C448-B15C-1E971533260A}">
      <dsp:nvSpPr>
        <dsp:cNvPr id="0" name=""/>
        <dsp:cNvSpPr/>
      </dsp:nvSpPr>
      <dsp:spPr>
        <a:xfrm>
          <a:off x="3877789" y="3672822"/>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B4A69-1200-664E-AF3B-378BFCCCBC6B}">
      <dsp:nvSpPr>
        <dsp:cNvPr id="0" name=""/>
        <dsp:cNvSpPr/>
      </dsp:nvSpPr>
      <dsp:spPr>
        <a:xfrm>
          <a:off x="4709417" y="2487235"/>
          <a:ext cx="2062175" cy="611936"/>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PERINATOLOGY</a:t>
          </a:r>
        </a:p>
      </dsp:txBody>
      <dsp:txXfrm>
        <a:off x="5011416" y="2576851"/>
        <a:ext cx="1458177" cy="432704"/>
      </dsp:txXfrm>
    </dsp:sp>
    <dsp:sp modelId="{150DEF75-0B48-D043-8D9E-877A0BBB6404}">
      <dsp:nvSpPr>
        <dsp:cNvPr id="0" name=""/>
        <dsp:cNvSpPr/>
      </dsp:nvSpPr>
      <dsp:spPr>
        <a:xfrm>
          <a:off x="3208843" y="453369"/>
          <a:ext cx="224262" cy="224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5FF97-1297-A645-AA1F-B6E6ACD4D27A}">
      <dsp:nvSpPr>
        <dsp:cNvPr id="0" name=""/>
        <dsp:cNvSpPr/>
      </dsp:nvSpPr>
      <dsp:spPr>
        <a:xfrm>
          <a:off x="5162876" y="148633"/>
          <a:ext cx="224262" cy="224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7D4EE-C2D1-594F-937B-B2BDE4ABE197}">
      <dsp:nvSpPr>
        <dsp:cNvPr id="0" name=""/>
        <dsp:cNvSpPr/>
      </dsp:nvSpPr>
      <dsp:spPr>
        <a:xfrm>
          <a:off x="2714868" y="1334594"/>
          <a:ext cx="2426873" cy="2426873"/>
        </a:xfrm>
        <a:prstGeom prst="ellipse">
          <a:avLst/>
        </a:prstGeom>
        <a:solidFill>
          <a:srgbClr val="FF0000">
            <a:alpha val="5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a:p>
          <a:pPr marL="0" lvl="0" indent="0" algn="ctr" defTabSz="800100">
            <a:lnSpc>
              <a:spcPct val="90000"/>
            </a:lnSpc>
            <a:spcBef>
              <a:spcPct val="0"/>
            </a:spcBef>
            <a:spcAft>
              <a:spcPct val="35000"/>
            </a:spcAft>
            <a:buNone/>
          </a:pPr>
          <a:endParaRPr lang="en-GB" sz="800" kern="1200" dirty="0"/>
        </a:p>
        <a:p>
          <a:pPr marL="0" lvl="0" indent="0" algn="ctr" defTabSz="800100">
            <a:lnSpc>
              <a:spcPct val="90000"/>
            </a:lnSpc>
            <a:spcBef>
              <a:spcPct val="0"/>
            </a:spcBef>
            <a:spcAft>
              <a:spcPct val="35000"/>
            </a:spcAft>
            <a:buNone/>
          </a:pPr>
          <a:endParaRPr lang="en-GB" sz="700" kern="1200" dirty="0"/>
        </a:p>
        <a:p>
          <a:pPr marL="0" lvl="0" indent="0" algn="ctr" defTabSz="800100">
            <a:lnSpc>
              <a:spcPct val="90000"/>
            </a:lnSpc>
            <a:spcBef>
              <a:spcPct val="0"/>
            </a:spcBef>
            <a:spcAft>
              <a:spcPct val="35000"/>
            </a:spcAft>
            <a:buNone/>
          </a:pPr>
          <a:r>
            <a:rPr lang="en-GB" sz="2000" b="1" kern="1200" dirty="0">
              <a:latin typeface="Helvetica Neue" panose="02000503000000020004" pitchFamily="2" charset="0"/>
              <a:ea typeface="Helvetica Neue" panose="02000503000000020004" pitchFamily="2" charset="0"/>
              <a:cs typeface="Helvetica Neue" panose="02000503000000020004" pitchFamily="2" charset="0"/>
            </a:rPr>
            <a:t>Financial</a:t>
          </a:r>
        </a:p>
      </dsp:txBody>
      <dsp:txXfrm>
        <a:off x="3038451" y="1759297"/>
        <a:ext cx="1779707" cy="1092093"/>
      </dsp:txXfrm>
    </dsp:sp>
    <dsp:sp modelId="{A6B72D87-7D91-534E-B37E-8FED56A86D83}">
      <dsp:nvSpPr>
        <dsp:cNvPr id="0" name=""/>
        <dsp:cNvSpPr/>
      </dsp:nvSpPr>
      <dsp:spPr>
        <a:xfrm>
          <a:off x="3509604" y="8"/>
          <a:ext cx="2426873" cy="242687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endParaRPr lang="en-GB" sz="1100" b="1" kern="1200" dirty="0">
            <a:latin typeface="Helvetica" pitchFamily="2" charset="0"/>
          </a:endParaRPr>
        </a:p>
        <a:p>
          <a:pPr marL="0" lvl="0" indent="0" algn="l" defTabSz="711200">
            <a:lnSpc>
              <a:spcPct val="90000"/>
            </a:lnSpc>
            <a:spcBef>
              <a:spcPct val="0"/>
            </a:spcBef>
            <a:spcAft>
              <a:spcPct val="35000"/>
            </a:spcAft>
            <a:buNone/>
          </a:pPr>
          <a:r>
            <a:rPr lang="en-GB" sz="2000" b="1" kern="1200" dirty="0">
              <a:latin typeface="Helvetica" pitchFamily="2" charset="0"/>
            </a:rPr>
            <a:t> Medical</a:t>
          </a:r>
        </a:p>
      </dsp:txBody>
      <dsp:txXfrm>
        <a:off x="4251823" y="626950"/>
        <a:ext cx="1456124" cy="1334780"/>
      </dsp:txXfrm>
    </dsp:sp>
    <dsp:sp modelId="{28426C5A-2681-084D-9D90-F711FA2CA960}">
      <dsp:nvSpPr>
        <dsp:cNvPr id="0" name=""/>
        <dsp:cNvSpPr/>
      </dsp:nvSpPr>
      <dsp:spPr>
        <a:xfrm>
          <a:off x="2082028" y="0"/>
          <a:ext cx="2426873" cy="2426873"/>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endParaRPr lang="en-GB" sz="1400" kern="1200" dirty="0"/>
        </a:p>
        <a:p>
          <a:pPr marL="0" lvl="0" indent="0" algn="ctr" defTabSz="622300">
            <a:lnSpc>
              <a:spcPct val="90000"/>
            </a:lnSpc>
            <a:spcBef>
              <a:spcPct val="0"/>
            </a:spcBef>
            <a:spcAft>
              <a:spcPct val="35000"/>
            </a:spcAft>
            <a:buNone/>
          </a:pPr>
          <a:endParaRPr lang="en-GB" sz="1100" b="1" kern="1200" dirty="0">
            <a:latin typeface="Helvetica" pitchFamily="2" charset="0"/>
          </a:endParaRPr>
        </a:p>
        <a:p>
          <a:pPr marL="0" lvl="0" indent="0" algn="r" defTabSz="622300">
            <a:lnSpc>
              <a:spcPct val="90000"/>
            </a:lnSpc>
            <a:spcBef>
              <a:spcPct val="0"/>
            </a:spcBef>
            <a:spcAft>
              <a:spcPct val="35000"/>
            </a:spcAft>
            <a:buNone/>
          </a:pPr>
          <a:r>
            <a:rPr lang="en-GB" sz="2000" b="1" kern="1200" dirty="0">
              <a:latin typeface="Helvetica" pitchFamily="2" charset="0"/>
            </a:rPr>
            <a:t> Academic</a:t>
          </a:r>
        </a:p>
      </dsp:txBody>
      <dsp:txXfrm>
        <a:off x="2310559" y="626942"/>
        <a:ext cx="1456124" cy="1334780"/>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https://journals.plos.org/plosntds/article?id=10.1371/journal.pntd.0005568</a:t>
            </a:r>
          </a:p>
          <a:p>
            <a:endParaRPr lang="en-US" dirty="0"/>
          </a:p>
          <a:p>
            <a:r>
              <a:rPr lang="en-US" dirty="0"/>
              <a:t>Ectotherms can’t regulate their own temperature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6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model </a:t>
            </a:r>
            <a:r>
              <a:rPr lang="en-US" baseline="0" dirty="0"/>
              <a:t>to transform changes in temperature into changes in transmission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04D55-D4F8-0B46-98EE-B52EC1209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54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https://www.sciencedirect.com/science/article/pii/S2542519620301789</a:t>
            </a:r>
          </a:p>
          <a:p>
            <a:endParaRPr lang="en-AU" dirty="0"/>
          </a:p>
          <a:p>
            <a:r>
              <a:rPr lang="en-AU" dirty="0"/>
              <a:t>Shift in burden, but doesn’t necessarily mean fewer people at risk because expansion is happening in places with greatest rates of population increase and urbanization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80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tiny organisms have a disproportionately important impact on our society today and will continue to do so in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65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I would like to share that we are using the HEHC framework and the </a:t>
            </a:r>
            <a:r>
              <a:rPr lang="en-US" sz="1800" kern="1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the</a:t>
            </a:r>
            <a:r>
              <a:rPr lang="en-US" sz="1800" kern="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Children's Climate Risk Index or CCRI which we discussed throughout </a:t>
            </a:r>
            <a:r>
              <a:rPr lang="en-US" sz="1800" kern="1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our series. </a:t>
            </a:r>
            <a:r>
              <a:rPr lang="en-US" sz="1800" kern="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The CCRI is one of the first </a:t>
            </a:r>
            <a:r>
              <a:rPr lang="en-US" sz="1800" kern="100" dirty="0">
                <a:solidFill>
                  <a:srgbClr val="333333"/>
                </a:solidFill>
                <a:effectLst/>
                <a:latin typeface="Calibri Light" panose="020F0302020204030204" pitchFamily="34" charset="0"/>
                <a:ea typeface="Calibri" panose="020F0502020204030204" pitchFamily="34" charset="0"/>
                <a:cs typeface="Times New Roman" panose="02020603050405020304" pitchFamily="18" charset="0"/>
              </a:rPr>
              <a:t>comprehensive reviews of children’s exposure and vulnerability to the impacts of climate change. It </a:t>
            </a:r>
            <a:r>
              <a:rPr lang="en-US" sz="1800" kern="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analyzes different </a:t>
            </a:r>
            <a:r>
              <a:rPr lang="en-US" sz="1800"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climate and environment shocks, and stresses (outlined here in the left orange column), against the vulnerabilities children face as they grow and develop (which you see on the right blue column).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170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0" name="Google Shape;10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17:51</a:t>
            </a:r>
          </a:p>
          <a:p>
            <a:endParaRPr lang="en-US" dirty="0"/>
          </a:p>
          <a:p>
            <a:r>
              <a:rPr lang="en-US" dirty="0"/>
              <a:t>Teixeira MG, et al.  </a:t>
            </a:r>
            <a:r>
              <a:rPr lang="en-US" dirty="0" err="1"/>
              <a:t>Emerg</a:t>
            </a:r>
            <a:r>
              <a:rPr lang="en-US" dirty="0"/>
              <a:t> Inf Dis 2008</a:t>
            </a:r>
          </a:p>
          <a:p>
            <a:r>
              <a:rPr lang="en-US" dirty="0"/>
              <a:t>JBS to add more recent data</a:t>
            </a:r>
          </a:p>
          <a:p>
            <a:r>
              <a:rPr lang="en-US" dirty="0"/>
              <a:t>2007 – dengue 2. Severe infection not seen since then; moved to dengue 1 and older adults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FC953-87E8-3846-B03E-08AF2AF017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about disease not just as it affects people but the broader context which allows diseases to emerge and spread at a given location and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ABB5E-36A5-4209-919C-FB3633FB3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9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Environmental component is changing rapidly…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AB2B0-7101-4640-96C5-24937C17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88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form of climate change, population growth, and urbanization, by understanding how these three components interact we can start to understand how changes in one component such as environment can change the other components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C30EC-7D5B-5747-A850-2F4714E26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45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Ecology of Ae. Aegypti specifically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93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89000">
              <a:schemeClr val="lt1"/>
            </a:gs>
            <a:gs pos="100000">
              <a:schemeClr val="accent1"/>
            </a:gs>
          </a:gsLst>
          <a:lin ang="5400000" scaled="0"/>
        </a:gradFill>
        <a:effectLst/>
      </p:bgPr>
    </p:bg>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524000" y="194967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800"/>
              <a:buFont typeface="Gill Sans"/>
              <a:buNone/>
              <a:defRPr sz="4800">
                <a:solidFill>
                  <a:schemeClr val="dk2"/>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1524000" y="442934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D3D3D"/>
              </a:buClr>
              <a:buSzPts val="2400"/>
              <a:buNone/>
              <a:defRPr sz="2400">
                <a:solidFill>
                  <a:srgbClr val="3D3D3D"/>
                </a:solidFill>
                <a:latin typeface="Gill Sans"/>
                <a:ea typeface="Gill Sans"/>
                <a:cs typeface="Gill Sans"/>
                <a:sym typeface="Gill Sans"/>
              </a:defRPr>
            </a:lvl1pPr>
            <a:lvl2pPr lvl="1" algn="ctr">
              <a:lnSpc>
                <a:spcPct val="90000"/>
              </a:lnSpc>
              <a:spcBef>
                <a:spcPts val="500"/>
              </a:spcBef>
              <a:spcAft>
                <a:spcPts val="0"/>
              </a:spcAft>
              <a:buClr>
                <a:srgbClr val="3D3D3D"/>
              </a:buClr>
              <a:buSzPts val="2000"/>
              <a:buNone/>
              <a:defRPr sz="2000"/>
            </a:lvl2pPr>
            <a:lvl3pPr lvl="2" algn="ctr">
              <a:lnSpc>
                <a:spcPct val="90000"/>
              </a:lnSpc>
              <a:spcBef>
                <a:spcPts val="500"/>
              </a:spcBef>
              <a:spcAft>
                <a:spcPts val="0"/>
              </a:spcAft>
              <a:buClr>
                <a:srgbClr val="3D3D3D"/>
              </a:buClr>
              <a:buSzPts val="1800"/>
              <a:buNone/>
              <a:defRPr sz="1800"/>
            </a:lvl3pPr>
            <a:lvl4pPr lvl="3" algn="ctr">
              <a:lnSpc>
                <a:spcPct val="90000"/>
              </a:lnSpc>
              <a:spcBef>
                <a:spcPts val="500"/>
              </a:spcBef>
              <a:spcAft>
                <a:spcPts val="0"/>
              </a:spcAft>
              <a:buClr>
                <a:srgbClr val="3D3D3D"/>
              </a:buClr>
              <a:buSzPts val="1600"/>
              <a:buNone/>
              <a:defRPr sz="1600"/>
            </a:lvl4pPr>
            <a:lvl5pPr lvl="4" algn="ctr">
              <a:lnSpc>
                <a:spcPct val="90000"/>
              </a:lnSpc>
              <a:spcBef>
                <a:spcPts val="500"/>
              </a:spcBef>
              <a:spcAft>
                <a:spcPts val="0"/>
              </a:spcAft>
              <a:buClr>
                <a:srgbClr val="3D3D3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1"/>
          <p:cNvPicPr preferRelativeResize="0"/>
          <p:nvPr/>
        </p:nvPicPr>
        <p:blipFill rotWithShape="1">
          <a:blip r:embed="rId2">
            <a:alphaModFix/>
          </a:blip>
          <a:srcRect/>
          <a:stretch/>
        </p:blipFill>
        <p:spPr>
          <a:xfrm>
            <a:off x="5493123" y="432347"/>
            <a:ext cx="1205753" cy="121993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a:spLocks noGrp="1"/>
          </p:cNvSpPr>
          <p:nvPr>
            <p:ph type="pic" idx="2"/>
          </p:nvPr>
        </p:nvSpPr>
        <p:spPr>
          <a:xfrm>
            <a:off x="5183188" y="987425"/>
            <a:ext cx="6172200" cy="4873625"/>
          </a:xfrm>
          <a:prstGeom prst="rect">
            <a:avLst/>
          </a:prstGeom>
          <a:noFill/>
          <a:ln>
            <a:noFill/>
          </a:ln>
        </p:spPr>
      </p:sp>
      <p:sp>
        <p:nvSpPr>
          <p:cNvPr id="58" name="Google Shape;5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D3D"/>
              </a:buClr>
              <a:buSzPts val="1600"/>
              <a:buNone/>
              <a:defRPr sz="1600"/>
            </a:lvl1pPr>
            <a:lvl2pPr marL="914400" lvl="1" indent="-228600" algn="l">
              <a:lnSpc>
                <a:spcPct val="90000"/>
              </a:lnSpc>
              <a:spcBef>
                <a:spcPts val="500"/>
              </a:spcBef>
              <a:spcAft>
                <a:spcPts val="0"/>
              </a:spcAft>
              <a:buClr>
                <a:srgbClr val="3D3D3D"/>
              </a:buClr>
              <a:buSzPts val="1400"/>
              <a:buNone/>
              <a:defRPr sz="1400"/>
            </a:lvl2pPr>
            <a:lvl3pPr marL="1371600" lvl="2" indent="-228600" algn="l">
              <a:lnSpc>
                <a:spcPct val="90000"/>
              </a:lnSpc>
              <a:spcBef>
                <a:spcPts val="500"/>
              </a:spcBef>
              <a:spcAft>
                <a:spcPts val="0"/>
              </a:spcAft>
              <a:buClr>
                <a:srgbClr val="3D3D3D"/>
              </a:buClr>
              <a:buSzPts val="1200"/>
              <a:buNone/>
              <a:defRPr sz="1200"/>
            </a:lvl3pPr>
            <a:lvl4pPr marL="1828800" lvl="3" indent="-228600" algn="l">
              <a:lnSpc>
                <a:spcPct val="90000"/>
              </a:lnSpc>
              <a:spcBef>
                <a:spcPts val="500"/>
              </a:spcBef>
              <a:spcAft>
                <a:spcPts val="0"/>
              </a:spcAft>
              <a:buClr>
                <a:srgbClr val="3D3D3D"/>
              </a:buClr>
              <a:buSzPts val="1000"/>
              <a:buNone/>
              <a:defRPr sz="1000"/>
            </a:lvl4pPr>
            <a:lvl5pPr marL="2286000" lvl="4" indent="-228600" algn="l">
              <a:lnSpc>
                <a:spcPct val="90000"/>
              </a:lnSpc>
              <a:spcBef>
                <a:spcPts val="500"/>
              </a:spcBef>
              <a:spcAft>
                <a:spcPts val="0"/>
              </a:spcAft>
              <a:buClr>
                <a:srgbClr val="3D3D3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tandard_Slide_Dark_Green">
  <p:cSld name="2_Standard_Slide_Dark_Gree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1dfeb5d21ef_0_64"/>
          <p:cNvSpPr txBox="1">
            <a:spLocks noGrp="1"/>
          </p:cNvSpPr>
          <p:nvPr>
            <p:ph type="title"/>
          </p:nvPr>
        </p:nvSpPr>
        <p:spPr>
          <a:xfrm>
            <a:off x="838418" y="2104278"/>
            <a:ext cx="10515000" cy="1325700"/>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accent2"/>
              </a:buClr>
              <a:buSzPts val="4400"/>
              <a:buFont typeface="Merriweather"/>
              <a:buNone/>
              <a:defRPr sz="4400" b="0" i="0" u="none" strike="noStrike" cap="none">
                <a:solidFill>
                  <a:schemeClr val="accent2"/>
                </a:solidFill>
                <a:latin typeface="Merriweather"/>
                <a:ea typeface="Merriweather"/>
                <a:cs typeface="Merriweather"/>
                <a:sym typeface="Merriweathe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82330-2A59-8BB9-57A9-A953327DA04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DD72543-24B2-918E-8AFB-0A8FCD3FF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6FA968F-21F6-6757-EA50-B260FBE085A6}"/>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9BCCD7DC-DE70-ECD8-6936-572586A5661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DD35A62-21E3-5592-85E7-2D0E752DBF36}"/>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188218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8CE36-A92B-D939-5BB7-20F33F1A586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DA3F3F9-DC98-5A2C-24CC-7474D94C501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00DED94-057B-BA4E-8F8E-238C06316CE5}"/>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37182FDD-2D50-26C3-6CE5-4779116F055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6BD248-B3BA-AF3B-7849-4A4A49B475B7}"/>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280284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385562-1465-E3AB-39A5-B536196BA4F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62E65FF-AB7E-B6A1-09E4-3E2128A0EE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15A6CEC-62F5-EFBF-B5FD-DE1F976DD289}"/>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7EFA668D-16B5-C11A-1523-942FAF24D2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49F28FF-757D-5EC4-FB93-77CE72787184}"/>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765503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62E77-B9F2-64CD-1E0C-D717DA91DAA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278CDDB-832F-C13A-CC17-8F64B130D6E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3431365-2DD0-3FDB-E33C-D04130C5708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714C5EC-625D-24D9-B1CD-08007B54103A}"/>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6" name="Espaço Reservado para Rodapé 5">
            <a:extLst>
              <a:ext uri="{FF2B5EF4-FFF2-40B4-BE49-F238E27FC236}">
                <a16:creationId xmlns:a16="http://schemas.microsoft.com/office/drawing/2014/main" id="{5DD8EAFB-B633-641B-CF5A-0ECAF1FE956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9CC4540-2562-8BF9-3D57-5CC1CF6C6E0A}"/>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4216136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356DB-E78C-D879-D0B4-39D6046F54F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97242FC-20CA-A761-F2F7-4F659CE80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31FB158-A330-44F9-7CB6-FE8E09E52CB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403B9DA-17AB-2606-3CBB-F9BE88211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A5B0888-C742-948F-7D13-09BC6A7E1C8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9DD2A05-3046-A784-547F-B11E2C96602C}"/>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8" name="Espaço Reservado para Rodapé 7">
            <a:extLst>
              <a:ext uri="{FF2B5EF4-FFF2-40B4-BE49-F238E27FC236}">
                <a16:creationId xmlns:a16="http://schemas.microsoft.com/office/drawing/2014/main" id="{BB4E067B-1752-3112-C12B-4B7161418C1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1C352B1-825C-B945-C52C-A693E37273EC}"/>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56342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4C847-9DE9-7B68-4C92-77C78D579EA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A4C92B0-AFE8-5CDF-E34D-CDFE02636CEA}"/>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4" name="Espaço Reservado para Rodapé 3">
            <a:extLst>
              <a:ext uri="{FF2B5EF4-FFF2-40B4-BE49-F238E27FC236}">
                <a16:creationId xmlns:a16="http://schemas.microsoft.com/office/drawing/2014/main" id="{F5FBDAD6-DDF4-C87F-0314-218134B3065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FEE8C1B-DC6C-9DB5-C088-98B11BECCFCA}"/>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99607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3500"/>
              <a:buFont typeface="Gill Sans"/>
              <a:buNone/>
              <a:defRPr sz="3500">
                <a:solidFill>
                  <a:schemeClr val="dk2"/>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D3D3D"/>
              </a:buClr>
              <a:buSzPts val="2800"/>
              <a:buChar char="•"/>
              <a:defRPr>
                <a:solidFill>
                  <a:srgbClr val="3D3D3D"/>
                </a:solidFill>
                <a:latin typeface="Gill Sans"/>
                <a:ea typeface="Gill Sans"/>
                <a:cs typeface="Gill Sans"/>
                <a:sym typeface="Gill Sans"/>
              </a:defRPr>
            </a:lvl1pPr>
            <a:lvl2pPr marL="914400" lvl="1" indent="-381000" algn="l">
              <a:lnSpc>
                <a:spcPct val="90000"/>
              </a:lnSpc>
              <a:spcBef>
                <a:spcPts val="500"/>
              </a:spcBef>
              <a:spcAft>
                <a:spcPts val="0"/>
              </a:spcAft>
              <a:buClr>
                <a:srgbClr val="3D3D3D"/>
              </a:buClr>
              <a:buSzPts val="2400"/>
              <a:buChar char="•"/>
              <a:defRPr>
                <a:solidFill>
                  <a:srgbClr val="3D3D3D"/>
                </a:solidFill>
                <a:latin typeface="Gill Sans"/>
                <a:ea typeface="Gill Sans"/>
                <a:cs typeface="Gill Sans"/>
                <a:sym typeface="Gill Sans"/>
              </a:defRPr>
            </a:lvl2pPr>
            <a:lvl3pPr marL="1371600" lvl="2" indent="-355600" algn="l">
              <a:lnSpc>
                <a:spcPct val="90000"/>
              </a:lnSpc>
              <a:spcBef>
                <a:spcPts val="500"/>
              </a:spcBef>
              <a:spcAft>
                <a:spcPts val="0"/>
              </a:spcAft>
              <a:buClr>
                <a:srgbClr val="3D3D3D"/>
              </a:buClr>
              <a:buSzPts val="2000"/>
              <a:buChar char="•"/>
              <a:defRPr>
                <a:solidFill>
                  <a:srgbClr val="3D3D3D"/>
                </a:solidFill>
                <a:latin typeface="Gill Sans"/>
                <a:ea typeface="Gill Sans"/>
                <a:cs typeface="Gill Sans"/>
                <a:sym typeface="Gill Sans"/>
              </a:defRPr>
            </a:lvl3pPr>
            <a:lvl4pPr marL="1828800" lvl="3" indent="-342900" algn="l">
              <a:lnSpc>
                <a:spcPct val="90000"/>
              </a:lnSpc>
              <a:spcBef>
                <a:spcPts val="500"/>
              </a:spcBef>
              <a:spcAft>
                <a:spcPts val="0"/>
              </a:spcAft>
              <a:buClr>
                <a:srgbClr val="3D3D3D"/>
              </a:buClr>
              <a:buSzPts val="1800"/>
              <a:buChar char="•"/>
              <a:defRPr>
                <a:solidFill>
                  <a:srgbClr val="3D3D3D"/>
                </a:solidFill>
                <a:latin typeface="Gill Sans"/>
                <a:ea typeface="Gill Sans"/>
                <a:cs typeface="Gill Sans"/>
                <a:sym typeface="Gill Sans"/>
              </a:defRPr>
            </a:lvl4pPr>
            <a:lvl5pPr marL="2286000" lvl="4" indent="-342900" algn="l">
              <a:lnSpc>
                <a:spcPct val="90000"/>
              </a:lnSpc>
              <a:spcBef>
                <a:spcPts val="500"/>
              </a:spcBef>
              <a:spcAft>
                <a:spcPts val="0"/>
              </a:spcAft>
              <a:buClr>
                <a:srgbClr val="3D3D3D"/>
              </a:buClr>
              <a:buSzPts val="1800"/>
              <a:buChar char="•"/>
              <a:defRPr>
                <a:solidFill>
                  <a:srgbClr val="3D3D3D"/>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0" i="0" u="none" strike="noStrike" cap="none">
                <a:solidFill>
                  <a:schemeClr val="dk2"/>
                </a:solidFill>
                <a:latin typeface="Gill Sans"/>
                <a:ea typeface="Gill Sans"/>
                <a:cs typeface="Gill Sans"/>
                <a:sym typeface="Gill Sans"/>
              </a:defRPr>
            </a:lvl1pPr>
            <a:lvl2pPr marL="0" lvl="1" indent="0" algn="r">
              <a:spcBef>
                <a:spcPts val="0"/>
              </a:spcBef>
              <a:buNone/>
              <a:defRPr sz="1100" b="0" i="0" u="none" strike="noStrike" cap="none">
                <a:solidFill>
                  <a:schemeClr val="dk2"/>
                </a:solidFill>
                <a:latin typeface="Gill Sans"/>
                <a:ea typeface="Gill Sans"/>
                <a:cs typeface="Gill Sans"/>
                <a:sym typeface="Gill Sans"/>
              </a:defRPr>
            </a:lvl2pPr>
            <a:lvl3pPr marL="0" lvl="2" indent="0" algn="r">
              <a:spcBef>
                <a:spcPts val="0"/>
              </a:spcBef>
              <a:buNone/>
              <a:defRPr sz="1100" b="0" i="0" u="none" strike="noStrike" cap="none">
                <a:solidFill>
                  <a:schemeClr val="dk2"/>
                </a:solidFill>
                <a:latin typeface="Gill Sans"/>
                <a:ea typeface="Gill Sans"/>
                <a:cs typeface="Gill Sans"/>
                <a:sym typeface="Gill Sans"/>
              </a:defRPr>
            </a:lvl3pPr>
            <a:lvl4pPr marL="0" lvl="3" indent="0" algn="r">
              <a:spcBef>
                <a:spcPts val="0"/>
              </a:spcBef>
              <a:buNone/>
              <a:defRPr sz="1100" b="0" i="0" u="none" strike="noStrike" cap="none">
                <a:solidFill>
                  <a:schemeClr val="dk2"/>
                </a:solidFill>
                <a:latin typeface="Gill Sans"/>
                <a:ea typeface="Gill Sans"/>
                <a:cs typeface="Gill Sans"/>
                <a:sym typeface="Gill Sans"/>
              </a:defRPr>
            </a:lvl4pPr>
            <a:lvl5pPr marL="0" lvl="4" indent="0" algn="r">
              <a:spcBef>
                <a:spcPts val="0"/>
              </a:spcBef>
              <a:buNone/>
              <a:defRPr sz="1100" b="0" i="0" u="none" strike="noStrike" cap="none">
                <a:solidFill>
                  <a:schemeClr val="dk2"/>
                </a:solidFill>
                <a:latin typeface="Gill Sans"/>
                <a:ea typeface="Gill Sans"/>
                <a:cs typeface="Gill Sans"/>
                <a:sym typeface="Gill Sans"/>
              </a:defRPr>
            </a:lvl5pPr>
            <a:lvl6pPr marL="0" lvl="5" indent="0" algn="r">
              <a:spcBef>
                <a:spcPts val="0"/>
              </a:spcBef>
              <a:buNone/>
              <a:defRPr sz="1100" b="0" i="0" u="none" strike="noStrike" cap="none">
                <a:solidFill>
                  <a:schemeClr val="dk2"/>
                </a:solidFill>
                <a:latin typeface="Gill Sans"/>
                <a:ea typeface="Gill Sans"/>
                <a:cs typeface="Gill Sans"/>
                <a:sym typeface="Gill Sans"/>
              </a:defRPr>
            </a:lvl6pPr>
            <a:lvl7pPr marL="0" lvl="6" indent="0" algn="r">
              <a:spcBef>
                <a:spcPts val="0"/>
              </a:spcBef>
              <a:buNone/>
              <a:defRPr sz="1100" b="0" i="0" u="none" strike="noStrike" cap="none">
                <a:solidFill>
                  <a:schemeClr val="dk2"/>
                </a:solidFill>
                <a:latin typeface="Gill Sans"/>
                <a:ea typeface="Gill Sans"/>
                <a:cs typeface="Gill Sans"/>
                <a:sym typeface="Gill Sans"/>
              </a:defRPr>
            </a:lvl7pPr>
            <a:lvl8pPr marL="0" lvl="7" indent="0" algn="r">
              <a:spcBef>
                <a:spcPts val="0"/>
              </a:spcBef>
              <a:buNone/>
              <a:defRPr sz="1100" b="0" i="0" u="none" strike="noStrike" cap="none">
                <a:solidFill>
                  <a:schemeClr val="dk2"/>
                </a:solidFill>
                <a:latin typeface="Gill Sans"/>
                <a:ea typeface="Gill Sans"/>
                <a:cs typeface="Gill Sans"/>
                <a:sym typeface="Gill Sans"/>
              </a:defRPr>
            </a:lvl8pPr>
            <a:lvl9pPr marL="0" lvl="8" indent="0" algn="r">
              <a:spcBef>
                <a:spcPts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BA617B9-B64A-8EB3-3C89-EED092D1E591}"/>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3" name="Espaço Reservado para Rodapé 2">
            <a:extLst>
              <a:ext uri="{FF2B5EF4-FFF2-40B4-BE49-F238E27FC236}">
                <a16:creationId xmlns:a16="http://schemas.microsoft.com/office/drawing/2014/main" id="{C5B670E5-F6B7-5FEB-60E1-3CB4C7E947D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39C9490-DD0E-C847-9849-3B21317AEA15}"/>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19492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A8896-3E31-31A5-E9AF-FE1D5B26EE5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5EDC9BC-ED6E-1F22-F1A7-35F81CB2C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8A65C85-3B99-6A80-ECBE-CA8D386B1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0271965-22D7-A1DA-D326-0DB9F34D3E26}"/>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6" name="Espaço Reservado para Rodapé 5">
            <a:extLst>
              <a:ext uri="{FF2B5EF4-FFF2-40B4-BE49-F238E27FC236}">
                <a16:creationId xmlns:a16="http://schemas.microsoft.com/office/drawing/2014/main" id="{6051AB57-FD17-899E-AA72-B93EF15F27E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EEEA5F-178E-D759-ACF7-88C64E37D1BF}"/>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10206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47D6A-5563-8648-F00C-38703605604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564C2E3-74A6-D7EF-402B-D164E1E5F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5D90A57-1B56-F903-A2D8-C221BAF03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127C0FD-0EEC-447B-A4DC-0AA53376A431}"/>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6" name="Espaço Reservado para Rodapé 5">
            <a:extLst>
              <a:ext uri="{FF2B5EF4-FFF2-40B4-BE49-F238E27FC236}">
                <a16:creationId xmlns:a16="http://schemas.microsoft.com/office/drawing/2014/main" id="{7501192A-2F82-EC66-3455-8C50A8EFCCB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8D553A4-3B0F-C8A7-90B7-0AEB2DE2676E}"/>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941829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FD008D-C484-E318-D99E-9C56D8B6689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3FC8349-DABE-3669-1519-252F8DD0DE7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A9ABD0F-DC79-E7CB-A07D-BA3EC789EB91}"/>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483F623D-0E5A-41A7-898D-461894B625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94759E1-3338-E5C3-868F-C84D8A864FED}"/>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507992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30B362-2340-E697-78DA-B49C4273092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20D9648-B8A8-8677-1087-14BC6C4D7FC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A78ADFF-3A53-6A60-1B44-893709F5913B}"/>
              </a:ext>
            </a:extLst>
          </p:cNvPr>
          <p:cNvSpPr>
            <a:spLocks noGrp="1"/>
          </p:cNvSpPr>
          <p:nvPr>
            <p:ph type="dt" sz="half" idx="10"/>
          </p:nvPr>
        </p:nvSpPr>
        <p:spPr/>
        <p:txBody>
          <a:body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46A42532-26F1-81C9-05D3-79BED7B682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8DD9664-6446-4F2A-0D32-50B80E0BB76E}"/>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24933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8614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3325-AAE5-4459-84C9-2662BE2F60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C60BD-4A3E-4A18-B945-60E941D76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A6083-0D51-4B79-8AAD-48BC80F74BA7}"/>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E43A8949-7A44-4A2B-9A9E-67D15495DB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C0C0E-CC57-4173-B899-5576DF7B2D3F}"/>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253445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2BD6-FB22-4C4F-BC2A-DA67C0205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C9244-F7A6-4F32-859F-5360BBEF6D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2B1E-9B8C-42B1-B261-39443946D6EA}"/>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3ABDCD1E-14AF-4875-BE55-A9F5E16B7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9E8A8A-F431-4ACC-9B64-3098F1D3DD49}"/>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18047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4790-322A-4B18-9C17-CD84A0620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E1B23A-D127-458F-BB39-D35F375E17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ED2C1C-C967-4F08-B750-0206F72F8F93}"/>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3BA8A2BF-3C3B-4047-9A1A-C698F064B4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F5C9A2-A8BB-4C3A-BDBF-F1CD30DE1470}"/>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3903495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1111-A036-4715-AF15-56476986FB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C8976-1A0A-4500-BE06-8AB3A5B8D4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9DD7E-704D-4B7D-9E04-FEFDFFCE2A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7ECA7-CB0C-416C-A8C9-8EB83CF1C935}"/>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6" name="Footer Placeholder 5">
            <a:extLst>
              <a:ext uri="{FF2B5EF4-FFF2-40B4-BE49-F238E27FC236}">
                <a16:creationId xmlns:a16="http://schemas.microsoft.com/office/drawing/2014/main" id="{CB2287C3-C940-4EDF-8DE7-BBE025EC91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0F3D2E-C30B-4CC8-BA68-4D64F2543C27}"/>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47150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HANK YOU SLIDE">
  <p:cSld name="2_THANK YOU SLIDE">
    <p:spTree>
      <p:nvGrpSpPr>
        <p:cNvPr id="1" name="Shape 21"/>
        <p:cNvGrpSpPr/>
        <p:nvPr/>
      </p:nvGrpSpPr>
      <p:grpSpPr>
        <a:xfrm>
          <a:off x="0" y="0"/>
          <a:ext cx="0" cy="0"/>
          <a:chOff x="0" y="0"/>
          <a:chExt cx="0" cy="0"/>
        </a:xfrm>
      </p:grpSpPr>
      <p:sp>
        <p:nvSpPr>
          <p:cNvPr id="22" name="Google Shape;22;p13"/>
          <p:cNvSpPr>
            <a:spLocks noGrp="1"/>
          </p:cNvSpPr>
          <p:nvPr>
            <p:ph type="pic" idx="2"/>
          </p:nvPr>
        </p:nvSpPr>
        <p:spPr>
          <a:xfrm>
            <a:off x="0" y="1"/>
            <a:ext cx="12192000" cy="276999"/>
          </a:xfrm>
          <a:prstGeom prst="rect">
            <a:avLst/>
          </a:prstGeom>
          <a:solidFill>
            <a:schemeClr val="lt2"/>
          </a:solidFill>
          <a:ln>
            <a:noFill/>
          </a:ln>
        </p:spPr>
      </p:sp>
      <p:sp>
        <p:nvSpPr>
          <p:cNvPr id="23" name="Google Shape;23;p13"/>
          <p:cNvSpPr txBox="1">
            <a:spLocks noGrp="1"/>
          </p:cNvSpPr>
          <p:nvPr>
            <p:ph type="body" idx="1"/>
          </p:nvPr>
        </p:nvSpPr>
        <p:spPr>
          <a:xfrm>
            <a:off x="3226676" y="2053597"/>
            <a:ext cx="5738648" cy="13849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8076-C7BE-4436-9EF1-FE72BFE6C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27B03-559A-4EC4-B2FF-8220DD2D3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55C1F4-BA75-4BBA-B262-F192E315DB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D4E09-594F-41F3-8850-A325B7827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5E097F-8A04-4540-B4E7-F3A1118C1A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CAA02-E075-4553-BDCA-F15E9E5B46FD}"/>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8" name="Footer Placeholder 7">
            <a:extLst>
              <a:ext uri="{FF2B5EF4-FFF2-40B4-BE49-F238E27FC236}">
                <a16:creationId xmlns:a16="http://schemas.microsoft.com/office/drawing/2014/main" id="{8194D63A-B75E-420B-89CE-45AA720684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8D8BEE-A182-4CF4-BB45-D8A3E4D0F09E}"/>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262388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6E67-2922-4720-A896-C286CF42FF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92C76D-44CE-498D-A31D-1FC47A3A89F1}"/>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4" name="Footer Placeholder 3">
            <a:extLst>
              <a:ext uri="{FF2B5EF4-FFF2-40B4-BE49-F238E27FC236}">
                <a16:creationId xmlns:a16="http://schemas.microsoft.com/office/drawing/2014/main" id="{D5C0A6E1-8C94-4EFA-A22D-FF42690030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06248D-9A88-4D9C-9120-2F3A7B2DF0FB}"/>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127716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FD3BD-A5C6-463A-8A34-AF456012ED87}"/>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3" name="Footer Placeholder 2">
            <a:extLst>
              <a:ext uri="{FF2B5EF4-FFF2-40B4-BE49-F238E27FC236}">
                <a16:creationId xmlns:a16="http://schemas.microsoft.com/office/drawing/2014/main" id="{5873D5C4-6079-4FDA-9A7C-4E9798881B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072F66-624F-42AF-8B04-52392918D784}"/>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1414256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2D8E-4C0D-4972-8BD9-3A0A6809F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ACEF83-76A7-4F5F-880F-50FA18F63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E59913-97CD-4E32-9A25-417D96D27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A0C549-1091-407A-9AB4-78CA4627D450}"/>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6" name="Footer Placeholder 5">
            <a:extLst>
              <a:ext uri="{FF2B5EF4-FFF2-40B4-BE49-F238E27FC236}">
                <a16:creationId xmlns:a16="http://schemas.microsoft.com/office/drawing/2014/main" id="{1F9F59B2-1FB9-4E13-976B-189885DF61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B69305-B379-47E6-9A90-62DCDFBBA131}"/>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3505584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DBB4-8345-494F-B365-6BEA076FD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4E2299-3D23-47E8-9E82-5385AF4F2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58609BE-1D56-4F3E-8A1C-EAC80D90A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777465-D329-4F30-8BEB-81412D1D979F}"/>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6" name="Footer Placeholder 5">
            <a:extLst>
              <a:ext uri="{FF2B5EF4-FFF2-40B4-BE49-F238E27FC236}">
                <a16:creationId xmlns:a16="http://schemas.microsoft.com/office/drawing/2014/main" id="{FFFDE014-F3C2-4AA7-A37D-8F5E140223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C82F01-8508-4182-AC12-BDDDAC6A0042}"/>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2050511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C170-EDDF-4173-89FA-40388D80B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E4007-4B6E-4242-8852-8AB2FA048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5E9C0-7E73-4E1D-82A3-75AF68E7826B}"/>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DD0DAA0B-5EA2-4153-A526-428068BEC4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96448A-1A98-4A2D-8090-D8D04F5739D6}"/>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2570748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2730D-B46B-462E-BBD8-59FAA3CEC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6276A-EE27-4302-AE75-A73B6A2F07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AB26C-95EB-4224-BCA4-E0FA50B36A3C}"/>
              </a:ext>
            </a:extLst>
          </p:cNvPr>
          <p:cNvSpPr>
            <a:spLocks noGrp="1"/>
          </p:cNvSpPr>
          <p:nvPr>
            <p:ph type="dt" sz="half" idx="10"/>
          </p:nvPr>
        </p:nvSpPr>
        <p:spPr/>
        <p:txBody>
          <a:body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78E03DE8-F149-497C-BE2D-F6173BB963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331E8C-3D6F-4496-8905-A915BE59AF93}"/>
              </a:ext>
            </a:extLst>
          </p:cNvPr>
          <p:cNvSpPr>
            <a:spLocks noGrp="1"/>
          </p:cNvSpPr>
          <p:nvPr>
            <p:ph type="sldNum" sz="quarter" idx="12"/>
          </p:nvPr>
        </p:nvSpPr>
        <p:spPr/>
        <p:txBody>
          <a:bodyPr/>
          <a:lstStyle/>
          <a:p>
            <a:fld id="{186B514C-1ED1-467A-AEEC-5FEA0A1BCB19}" type="slidenum">
              <a:rPr lang="en-US" smtClean="0"/>
              <a:t>‹#›</a:t>
            </a:fld>
            <a:endParaRPr lang="en-US" dirty="0"/>
          </a:p>
        </p:txBody>
      </p:sp>
    </p:spTree>
    <p:extLst>
      <p:ext uri="{BB962C8B-B14F-4D97-AF65-F5344CB8AC3E}">
        <p14:creationId xmlns:p14="http://schemas.microsoft.com/office/powerpoint/2010/main" val="116016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BDEC6E0-A9F1-514C-B527-7915561C9B3C}" type="datetime1">
              <a:rPr lang="en-US" smtClean="0"/>
              <a:t>6/15/2023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3963041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FAEE7DE-E652-D44B-B790-78BFDA20D48C}" type="datetime1">
              <a:rPr lang="en-US" smtClean="0"/>
              <a:t>6/15/2023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2632454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1"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6"/>
            <a:ext cx="1051560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F48F243-1368-BD44-B47B-57079670D062}" type="datetime1">
              <a:rPr lang="en-US" smtClean="0"/>
              <a:t>6/15/2023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413174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Gill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131F22C-6ADE-E245-86A9-4078AF98F063}" type="datetime1">
              <a:rPr lang="en-US" smtClean="0"/>
              <a:t>6/15/2023</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304918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1"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735E6B-4EEF-F941-8423-392746E34571}" type="datetime1">
              <a:rPr lang="en-US" smtClean="0"/>
              <a:t>6/15/2023</a:t>
            </a:fld>
            <a:endParaRPr lang="en-BR"/>
          </a:p>
        </p:txBody>
      </p:sp>
      <p:sp>
        <p:nvSpPr>
          <p:cNvPr id="8" name="Footer Placeholder 7"/>
          <p:cNvSpPr>
            <a:spLocks noGrp="1"/>
          </p:cNvSpPr>
          <p:nvPr>
            <p:ph type="ftr" sz="quarter" idx="11"/>
          </p:nvPr>
        </p:nvSpPr>
        <p:spPr/>
        <p:txBody>
          <a:bodyPr/>
          <a:lstStyle/>
          <a:p>
            <a:endParaRPr lang="en-BR"/>
          </a:p>
        </p:txBody>
      </p:sp>
      <p:sp>
        <p:nvSpPr>
          <p:cNvPr id="9" name="Slide Number Placeholder 8"/>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1994248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A8D1999-2B73-FB44-AAAD-2F651BA3B8EE}" type="datetime1">
              <a:rPr lang="en-US" smtClean="0"/>
              <a:t>6/15/2023</a:t>
            </a:fld>
            <a:endParaRPr lang="en-BR"/>
          </a:p>
        </p:txBody>
      </p:sp>
      <p:sp>
        <p:nvSpPr>
          <p:cNvPr id="4" name="Footer Placeholder 3"/>
          <p:cNvSpPr>
            <a:spLocks noGrp="1"/>
          </p:cNvSpPr>
          <p:nvPr>
            <p:ph type="ftr" sz="quarter" idx="11"/>
          </p:nvPr>
        </p:nvSpPr>
        <p:spPr/>
        <p:txBody>
          <a:bodyPr/>
          <a:lstStyle/>
          <a:p>
            <a:endParaRPr lang="en-BR"/>
          </a:p>
        </p:txBody>
      </p:sp>
      <p:sp>
        <p:nvSpPr>
          <p:cNvPr id="5" name="Slide Number Placeholder 4"/>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21774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D403E-623C-794C-A793-8F31879700E7}" type="datetime1">
              <a:rPr lang="en-US" smtClean="0"/>
              <a:t>6/15/2023</a:t>
            </a:fld>
            <a:endParaRPr lang="en-BR"/>
          </a:p>
        </p:txBody>
      </p:sp>
      <p:sp>
        <p:nvSpPr>
          <p:cNvPr id="3" name="Footer Placeholder 2"/>
          <p:cNvSpPr>
            <a:spLocks noGrp="1"/>
          </p:cNvSpPr>
          <p:nvPr>
            <p:ph type="ftr" sz="quarter" idx="11"/>
          </p:nvPr>
        </p:nvSpPr>
        <p:spPr/>
        <p:txBody>
          <a:bodyPr/>
          <a:lstStyle/>
          <a:p>
            <a:endParaRPr lang="en-BR"/>
          </a:p>
        </p:txBody>
      </p:sp>
      <p:sp>
        <p:nvSpPr>
          <p:cNvPr id="4" name="Slide Number Placeholder 3"/>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323899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72C86F3-F53F-7D41-83BC-1F0F4B036B20}" type="datetime1">
              <a:rPr lang="en-US" smtClean="0"/>
              <a:t>6/15/2023</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61454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28F5F23-E87F-0B40-8FB0-EFF5EAF4FFAD}" type="datetime1">
              <a:rPr lang="en-US" smtClean="0"/>
              <a:t>6/15/2023</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1571080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996BF17-75E8-FD4D-9E69-4E7CA008B855}" type="datetime1">
              <a:rPr lang="en-US" smtClean="0"/>
              <a:t>6/15/2023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1069303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30D989D-14D1-8B48-853A-22F90F613524}" type="datetime1">
              <a:rPr lang="en-US" smtClean="0"/>
              <a:t>6/15/2023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B6C100FC-7A30-4A40-9866-97517695B5C3}" type="slidenum">
              <a:rPr lang="en-BR" smtClean="0"/>
              <a:t>‹#›</a:t>
            </a:fld>
            <a:endParaRPr lang="en-BR"/>
          </a:p>
        </p:txBody>
      </p:sp>
    </p:spTree>
    <p:extLst>
      <p:ext uri="{BB962C8B-B14F-4D97-AF65-F5344CB8AC3E}">
        <p14:creationId xmlns:p14="http://schemas.microsoft.com/office/powerpoint/2010/main" val="1740366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1DB8-C0B2-954C-A934-4AC4660CE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789CF1A-0F6C-4044-9BF1-8A36FA003D3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11D0E7-FB82-7147-9C69-9A52CF99B570}"/>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A8E69CFA-F940-BA44-9FF2-111EFBED5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832F4-BB56-A444-BEC0-46B60A550E4D}"/>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84211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C89D-FE26-134A-A4C4-95D4513BD2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A13F78-4A56-6A40-95F7-E1E7FECFB3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3E3554-74D1-5C4E-A55B-DF558FD2B399}"/>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5B50A07E-D1EE-764D-BED6-F1B5B80EE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C94BB-EAE5-484B-878F-20B33639028B}"/>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263970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94E1-0C13-2244-A362-EC5EF0F5E431}"/>
              </a:ext>
            </a:extLst>
          </p:cNvPr>
          <p:cNvSpPr>
            <a:spLocks noGrp="1"/>
          </p:cNvSpPr>
          <p:nvPr>
            <p:ph type="title"/>
          </p:nvPr>
        </p:nvSpPr>
        <p:spPr>
          <a:xfrm>
            <a:off x="831850" y="1709741"/>
            <a:ext cx="10515601"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4EA178-D28B-4A48-9EF0-EB8DC59EE2C5}"/>
              </a:ext>
            </a:extLst>
          </p:cNvPr>
          <p:cNvSpPr>
            <a:spLocks noGrp="1"/>
          </p:cNvSpPr>
          <p:nvPr>
            <p:ph type="body" idx="1"/>
          </p:nvPr>
        </p:nvSpPr>
        <p:spPr>
          <a:xfrm>
            <a:off x="831850" y="4589466"/>
            <a:ext cx="10515601"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D3DDA3-C977-3B43-89CC-E129085697ED}"/>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505B196F-6B5C-F445-A1BE-22D6E0063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8C373-EB75-674C-9BDE-5B93CF15220E}"/>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2285706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8AED-1C8D-BB44-9832-B94BBF5D54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4BB100-A837-5143-A96D-A6FE102566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8C4EBD-76A0-5446-9B83-40905FBF07BE}"/>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DC1AF0B-EE44-2143-9CD1-60338D0836BD}"/>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6" name="Footer Placeholder 5">
            <a:extLst>
              <a:ext uri="{FF2B5EF4-FFF2-40B4-BE49-F238E27FC236}">
                <a16:creationId xmlns:a16="http://schemas.microsoft.com/office/drawing/2014/main" id="{024E7CA4-467F-4045-A995-8170FCE0E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5A80D-53E6-5144-9151-7CFE7A45F822}"/>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49371107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123B-3396-644A-AD86-5A9FC57A82E2}"/>
              </a:ext>
            </a:extLst>
          </p:cNvPr>
          <p:cNvSpPr>
            <a:spLocks noGrp="1"/>
          </p:cNvSpPr>
          <p:nvPr>
            <p:ph type="title"/>
          </p:nvPr>
        </p:nvSpPr>
        <p:spPr>
          <a:xfrm>
            <a:off x="839788" y="365128"/>
            <a:ext cx="10515601"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88473E-747E-224D-AA10-8DABE5B5A9E5}"/>
              </a:ext>
            </a:extLst>
          </p:cNvPr>
          <p:cNvSpPr>
            <a:spLocks noGrp="1"/>
          </p:cNvSpPr>
          <p:nvPr>
            <p:ph type="body" idx="1"/>
          </p:nvPr>
        </p:nvSpPr>
        <p:spPr>
          <a:xfrm>
            <a:off x="839790"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07DD476-86FF-D342-ADE8-BAD485ABDE65}"/>
              </a:ext>
            </a:extLst>
          </p:cNvPr>
          <p:cNvSpPr>
            <a:spLocks noGrp="1"/>
          </p:cNvSpPr>
          <p:nvPr>
            <p:ph sz="half" idx="2"/>
          </p:nvPr>
        </p:nvSpPr>
        <p:spPr>
          <a:xfrm>
            <a:off x="839790"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ADBA107-73BF-6C49-BE00-619743FF96A8}"/>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AE6D75E-4241-994F-82F0-371527CC682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A6909A4-FCDD-1A40-87A7-0411CC09D04B}"/>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8" name="Footer Placeholder 7">
            <a:extLst>
              <a:ext uri="{FF2B5EF4-FFF2-40B4-BE49-F238E27FC236}">
                <a16:creationId xmlns:a16="http://schemas.microsoft.com/office/drawing/2014/main" id="{519BCC2C-C6CC-8047-9A90-AAB0B446F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E06410-1EFA-4440-8275-66B64A53BD2F}"/>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06503695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D0C4-EA54-8C41-BF44-DB0D4E2FFB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83A77C7-6DF2-404C-AE22-070E0E6282DC}"/>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4" name="Footer Placeholder 3">
            <a:extLst>
              <a:ext uri="{FF2B5EF4-FFF2-40B4-BE49-F238E27FC236}">
                <a16:creationId xmlns:a16="http://schemas.microsoft.com/office/drawing/2014/main" id="{FAFB9795-D74E-3D4F-A9CE-452E8B2AE2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92062-D2AE-104D-9B2A-9311416C3AE7}"/>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864855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74127-EB74-1740-BEAB-FCC291F76143}"/>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3" name="Footer Placeholder 2">
            <a:extLst>
              <a:ext uri="{FF2B5EF4-FFF2-40B4-BE49-F238E27FC236}">
                <a16:creationId xmlns:a16="http://schemas.microsoft.com/office/drawing/2014/main" id="{A652CA3A-A5B6-C848-B951-4229690DD7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C3D3C4-C954-6345-BA9B-5C16AD94B500}"/>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188318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D583-6B2C-5147-8AFB-191580F8DE5C}"/>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C0B541-03AF-1141-82F5-C939CBFE10F2}"/>
              </a:ext>
            </a:extLst>
          </p:cNvPr>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147824-DF52-9546-A722-8DC29C4B59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12DB35E-B752-E841-AD45-BD72DFAA1AAF}"/>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6" name="Footer Placeholder 5">
            <a:extLst>
              <a:ext uri="{FF2B5EF4-FFF2-40B4-BE49-F238E27FC236}">
                <a16:creationId xmlns:a16="http://schemas.microsoft.com/office/drawing/2014/main" id="{A2AC32DA-53AA-2D4E-ACB5-56DA73F02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CD464-A503-704B-9615-879D8524FA09}"/>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62955205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6D28-8D5E-3643-878B-5EA13130DCF1}"/>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C56423-E607-874B-9933-4D5A9305D06D}"/>
              </a:ext>
            </a:extLst>
          </p:cNvPr>
          <p:cNvSpPr>
            <a:spLocks noGrp="1"/>
          </p:cNvSpPr>
          <p:nvPr>
            <p:ph type="pic" idx="1"/>
          </p:nvPr>
        </p:nvSpPr>
        <p:spPr>
          <a:xfrm>
            <a:off x="5183188"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02553D-6438-FF4D-B212-1D33999F6B1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55FBE10-AFC4-0F4B-95F6-CD132FDE12AC}"/>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6" name="Footer Placeholder 5">
            <a:extLst>
              <a:ext uri="{FF2B5EF4-FFF2-40B4-BE49-F238E27FC236}">
                <a16:creationId xmlns:a16="http://schemas.microsoft.com/office/drawing/2014/main" id="{0425C240-B32E-C647-95B8-1C2644FD1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076E6-8271-7941-A423-E7C3DA6AF097}"/>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1107651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B09D-7D44-0A45-8F7E-20922E626E0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56908D-7CAD-C146-8A7A-A5CCC3DEE5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941AE4-D422-3945-B1DD-831E4E10E281}"/>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0F225A8C-5ADD-B640-A580-3E78447BF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BCCCA-D627-1248-93C5-7DB7D0D94243}"/>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018273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554E7-FD14-AA42-9EAD-FD19FDF639F3}"/>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2B389E-8AF4-B74C-B00B-7A4C84D60A6A}"/>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5912CC-9CFC-2744-AD9E-B029468C8077}"/>
              </a:ext>
            </a:extLst>
          </p:cNvPr>
          <p:cNvSpPr>
            <a:spLocks noGrp="1"/>
          </p:cNvSpPr>
          <p:nvPr>
            <p:ph type="dt" sz="half" idx="10"/>
          </p:nvPr>
        </p:nvSpPr>
        <p:spPr/>
        <p:txBody>
          <a:body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E55DBA1D-EE42-AF4D-AFB4-8E3763C2A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8F26E-51FF-B142-A2C2-CB67F50E5981}"/>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43249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3D3D3D"/>
              </a:buClr>
              <a:buSzPts val="2400"/>
              <a:buNone/>
              <a:defRPr sz="2400" b="1"/>
            </a:lvl1pPr>
            <a:lvl2pPr marL="914400" lvl="1" indent="-228600" algn="l">
              <a:lnSpc>
                <a:spcPct val="90000"/>
              </a:lnSpc>
              <a:spcBef>
                <a:spcPts val="500"/>
              </a:spcBef>
              <a:spcAft>
                <a:spcPts val="0"/>
              </a:spcAft>
              <a:buClr>
                <a:srgbClr val="3D3D3D"/>
              </a:buClr>
              <a:buSzPts val="2000"/>
              <a:buNone/>
              <a:defRPr sz="2000" b="1"/>
            </a:lvl2pPr>
            <a:lvl3pPr marL="1371600" lvl="2" indent="-228600" algn="l">
              <a:lnSpc>
                <a:spcPct val="90000"/>
              </a:lnSpc>
              <a:spcBef>
                <a:spcPts val="500"/>
              </a:spcBef>
              <a:spcAft>
                <a:spcPts val="0"/>
              </a:spcAft>
              <a:buClr>
                <a:srgbClr val="3D3D3D"/>
              </a:buClr>
              <a:buSzPts val="1800"/>
              <a:buNone/>
              <a:defRPr sz="1800" b="1"/>
            </a:lvl3pPr>
            <a:lvl4pPr marL="1828800" lvl="3" indent="-228600" algn="l">
              <a:lnSpc>
                <a:spcPct val="90000"/>
              </a:lnSpc>
              <a:spcBef>
                <a:spcPts val="500"/>
              </a:spcBef>
              <a:spcAft>
                <a:spcPts val="0"/>
              </a:spcAft>
              <a:buClr>
                <a:srgbClr val="3D3D3D"/>
              </a:buClr>
              <a:buSzPts val="1600"/>
              <a:buNone/>
              <a:defRPr sz="1600" b="1"/>
            </a:lvl4pPr>
            <a:lvl5pPr marL="2286000" lvl="4" indent="-228600" algn="l">
              <a:lnSpc>
                <a:spcPct val="90000"/>
              </a:lnSpc>
              <a:spcBef>
                <a:spcPts val="500"/>
              </a:spcBef>
              <a:spcAft>
                <a:spcPts val="0"/>
              </a:spcAft>
              <a:buClr>
                <a:srgbClr val="3D3D3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3D3D3D"/>
              </a:buClr>
              <a:buSzPts val="2400"/>
              <a:buNone/>
              <a:defRPr sz="2400" b="1"/>
            </a:lvl1pPr>
            <a:lvl2pPr marL="914400" lvl="1" indent="-228600" algn="l">
              <a:lnSpc>
                <a:spcPct val="90000"/>
              </a:lnSpc>
              <a:spcBef>
                <a:spcPts val="500"/>
              </a:spcBef>
              <a:spcAft>
                <a:spcPts val="0"/>
              </a:spcAft>
              <a:buClr>
                <a:srgbClr val="3D3D3D"/>
              </a:buClr>
              <a:buSzPts val="2000"/>
              <a:buNone/>
              <a:defRPr sz="2000" b="1"/>
            </a:lvl2pPr>
            <a:lvl3pPr marL="1371600" lvl="2" indent="-228600" algn="l">
              <a:lnSpc>
                <a:spcPct val="90000"/>
              </a:lnSpc>
              <a:spcBef>
                <a:spcPts val="500"/>
              </a:spcBef>
              <a:spcAft>
                <a:spcPts val="0"/>
              </a:spcAft>
              <a:buClr>
                <a:srgbClr val="3D3D3D"/>
              </a:buClr>
              <a:buSzPts val="1800"/>
              <a:buNone/>
              <a:defRPr sz="1800" b="1"/>
            </a:lvl3pPr>
            <a:lvl4pPr marL="1828800" lvl="3" indent="-228600" algn="l">
              <a:lnSpc>
                <a:spcPct val="90000"/>
              </a:lnSpc>
              <a:spcBef>
                <a:spcPts val="500"/>
              </a:spcBef>
              <a:spcAft>
                <a:spcPts val="0"/>
              </a:spcAft>
              <a:buClr>
                <a:srgbClr val="3D3D3D"/>
              </a:buClr>
              <a:buSzPts val="1600"/>
              <a:buNone/>
              <a:defRPr sz="1600" b="1"/>
            </a:lvl4pPr>
            <a:lvl5pPr marL="2286000" lvl="4" indent="-228600" algn="l">
              <a:lnSpc>
                <a:spcPct val="90000"/>
              </a:lnSpc>
              <a:spcBef>
                <a:spcPts val="500"/>
              </a:spcBef>
              <a:spcAft>
                <a:spcPts val="0"/>
              </a:spcAft>
              <a:buClr>
                <a:srgbClr val="3D3D3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D3D3D"/>
              </a:buClr>
              <a:buSzPts val="3200"/>
              <a:buChar char="•"/>
              <a:defRPr sz="3200"/>
            </a:lvl1pPr>
            <a:lvl2pPr marL="914400" lvl="1" indent="-406400" algn="l">
              <a:lnSpc>
                <a:spcPct val="90000"/>
              </a:lnSpc>
              <a:spcBef>
                <a:spcPts val="500"/>
              </a:spcBef>
              <a:spcAft>
                <a:spcPts val="0"/>
              </a:spcAft>
              <a:buClr>
                <a:srgbClr val="3D3D3D"/>
              </a:buClr>
              <a:buSzPts val="2800"/>
              <a:buChar char="•"/>
              <a:defRPr sz="2800"/>
            </a:lvl2pPr>
            <a:lvl3pPr marL="1371600" lvl="2" indent="-381000" algn="l">
              <a:lnSpc>
                <a:spcPct val="90000"/>
              </a:lnSpc>
              <a:spcBef>
                <a:spcPts val="500"/>
              </a:spcBef>
              <a:spcAft>
                <a:spcPts val="0"/>
              </a:spcAft>
              <a:buClr>
                <a:srgbClr val="3D3D3D"/>
              </a:buClr>
              <a:buSzPts val="2400"/>
              <a:buChar char="•"/>
              <a:defRPr sz="2400"/>
            </a:lvl3pPr>
            <a:lvl4pPr marL="1828800" lvl="3" indent="-355600" algn="l">
              <a:lnSpc>
                <a:spcPct val="90000"/>
              </a:lnSpc>
              <a:spcBef>
                <a:spcPts val="500"/>
              </a:spcBef>
              <a:spcAft>
                <a:spcPts val="0"/>
              </a:spcAft>
              <a:buClr>
                <a:srgbClr val="3D3D3D"/>
              </a:buClr>
              <a:buSzPts val="2000"/>
              <a:buChar char="•"/>
              <a:defRPr sz="2000"/>
            </a:lvl4pPr>
            <a:lvl5pPr marL="2286000" lvl="4" indent="-355600" algn="l">
              <a:lnSpc>
                <a:spcPct val="90000"/>
              </a:lnSpc>
              <a:spcBef>
                <a:spcPts val="500"/>
              </a:spcBef>
              <a:spcAft>
                <a:spcPts val="0"/>
              </a:spcAft>
              <a:buClr>
                <a:srgbClr val="3D3D3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D3D"/>
              </a:buClr>
              <a:buSzPts val="1600"/>
              <a:buNone/>
              <a:defRPr sz="1600"/>
            </a:lvl1pPr>
            <a:lvl2pPr marL="914400" lvl="1" indent="-228600" algn="l">
              <a:lnSpc>
                <a:spcPct val="90000"/>
              </a:lnSpc>
              <a:spcBef>
                <a:spcPts val="500"/>
              </a:spcBef>
              <a:spcAft>
                <a:spcPts val="0"/>
              </a:spcAft>
              <a:buClr>
                <a:srgbClr val="3D3D3D"/>
              </a:buClr>
              <a:buSzPts val="1400"/>
              <a:buNone/>
              <a:defRPr sz="1400"/>
            </a:lvl2pPr>
            <a:lvl3pPr marL="1371600" lvl="2" indent="-228600" algn="l">
              <a:lnSpc>
                <a:spcPct val="90000"/>
              </a:lnSpc>
              <a:spcBef>
                <a:spcPts val="500"/>
              </a:spcBef>
              <a:spcAft>
                <a:spcPts val="0"/>
              </a:spcAft>
              <a:buClr>
                <a:srgbClr val="3D3D3D"/>
              </a:buClr>
              <a:buSzPts val="1200"/>
              <a:buNone/>
              <a:defRPr sz="1200"/>
            </a:lvl3pPr>
            <a:lvl4pPr marL="1828800" lvl="3" indent="-228600" algn="l">
              <a:lnSpc>
                <a:spcPct val="90000"/>
              </a:lnSpc>
              <a:spcBef>
                <a:spcPts val="500"/>
              </a:spcBef>
              <a:spcAft>
                <a:spcPts val="0"/>
              </a:spcAft>
              <a:buClr>
                <a:srgbClr val="3D3D3D"/>
              </a:buClr>
              <a:buSzPts val="1000"/>
              <a:buNone/>
              <a:defRPr sz="1000"/>
            </a:lvl4pPr>
            <a:lvl5pPr marL="2286000" lvl="4" indent="-228600" algn="l">
              <a:lnSpc>
                <a:spcPct val="90000"/>
              </a:lnSpc>
              <a:spcBef>
                <a:spcPts val="500"/>
              </a:spcBef>
              <a:spcAft>
                <a:spcPts val="0"/>
              </a:spcAft>
              <a:buClr>
                <a:srgbClr val="3D3D3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9000">
              <a:schemeClr val="lt1"/>
            </a:gs>
            <a:gs pos="100000">
              <a:schemeClr val="accent1"/>
            </a:gs>
          </a:gsLst>
          <a:lin ang="5400000" scaled="0"/>
        </a:gra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500"/>
              <a:buFont typeface="Gill Sans"/>
              <a:buNone/>
              <a:defRPr sz="3500" b="0" i="0" u="none" strike="noStrike" cap="none">
                <a:solidFill>
                  <a:schemeClr val="dk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D3D3D"/>
              </a:buClr>
              <a:buSzPts val="2800"/>
              <a:buFont typeface="Arial"/>
              <a:buChar char="•"/>
              <a:defRPr sz="2800" b="0" i="0" u="none" strike="noStrike" cap="none">
                <a:solidFill>
                  <a:srgbClr val="3D3D3D"/>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3D3D3D"/>
              </a:buClr>
              <a:buSzPts val="2400"/>
              <a:buFont typeface="Arial"/>
              <a:buChar char="•"/>
              <a:defRPr sz="2400" b="0" i="0" u="none" strike="noStrike" cap="none">
                <a:solidFill>
                  <a:srgbClr val="3D3D3D"/>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3D3D3D"/>
              </a:buClr>
              <a:buSzPts val="2000"/>
              <a:buFont typeface="Arial"/>
              <a:buChar char="•"/>
              <a:defRPr sz="2000" b="0" i="0" u="none" strike="noStrike" cap="none">
                <a:solidFill>
                  <a:srgbClr val="3D3D3D"/>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2"/>
                </a:solidFill>
                <a:latin typeface="Gill Sans"/>
                <a:ea typeface="Gill Sans"/>
                <a:cs typeface="Gill Sans"/>
                <a:sym typeface="Gill Sans"/>
              </a:defRPr>
            </a:lvl1pPr>
            <a:lvl2pPr marL="0" marR="0" lvl="1" indent="0" algn="r" rtl="0">
              <a:spcBef>
                <a:spcPts val="0"/>
              </a:spcBef>
              <a:buNone/>
              <a:defRPr sz="1100" b="0" i="0" u="none" strike="noStrike" cap="none">
                <a:solidFill>
                  <a:schemeClr val="dk2"/>
                </a:solidFill>
                <a:latin typeface="Gill Sans"/>
                <a:ea typeface="Gill Sans"/>
                <a:cs typeface="Gill Sans"/>
                <a:sym typeface="Gill Sans"/>
              </a:defRPr>
            </a:lvl2pPr>
            <a:lvl3pPr marL="0" marR="0" lvl="2" indent="0" algn="r" rtl="0">
              <a:spcBef>
                <a:spcPts val="0"/>
              </a:spcBef>
              <a:buNone/>
              <a:defRPr sz="1100" b="0" i="0" u="none" strike="noStrike" cap="none">
                <a:solidFill>
                  <a:schemeClr val="dk2"/>
                </a:solidFill>
                <a:latin typeface="Gill Sans"/>
                <a:ea typeface="Gill Sans"/>
                <a:cs typeface="Gill Sans"/>
                <a:sym typeface="Gill Sans"/>
              </a:defRPr>
            </a:lvl3pPr>
            <a:lvl4pPr marL="0" marR="0" lvl="3" indent="0" algn="r" rtl="0">
              <a:spcBef>
                <a:spcPts val="0"/>
              </a:spcBef>
              <a:buNone/>
              <a:defRPr sz="1100" b="0" i="0" u="none" strike="noStrike" cap="none">
                <a:solidFill>
                  <a:schemeClr val="dk2"/>
                </a:solidFill>
                <a:latin typeface="Gill Sans"/>
                <a:ea typeface="Gill Sans"/>
                <a:cs typeface="Gill Sans"/>
                <a:sym typeface="Gill Sans"/>
              </a:defRPr>
            </a:lvl4pPr>
            <a:lvl5pPr marL="0" marR="0" lvl="4" indent="0" algn="r" rtl="0">
              <a:spcBef>
                <a:spcPts val="0"/>
              </a:spcBef>
              <a:buNone/>
              <a:defRPr sz="1100" b="0" i="0" u="none" strike="noStrike" cap="none">
                <a:solidFill>
                  <a:schemeClr val="dk2"/>
                </a:solidFill>
                <a:latin typeface="Gill Sans"/>
                <a:ea typeface="Gill Sans"/>
                <a:cs typeface="Gill Sans"/>
                <a:sym typeface="Gill Sans"/>
              </a:defRPr>
            </a:lvl5pPr>
            <a:lvl6pPr marL="0" marR="0" lvl="5" indent="0" algn="r" rtl="0">
              <a:spcBef>
                <a:spcPts val="0"/>
              </a:spcBef>
              <a:buNone/>
              <a:defRPr sz="1100" b="0" i="0" u="none" strike="noStrike" cap="none">
                <a:solidFill>
                  <a:schemeClr val="dk2"/>
                </a:solidFill>
                <a:latin typeface="Gill Sans"/>
                <a:ea typeface="Gill Sans"/>
                <a:cs typeface="Gill Sans"/>
                <a:sym typeface="Gill Sans"/>
              </a:defRPr>
            </a:lvl6pPr>
            <a:lvl7pPr marL="0" marR="0" lvl="6" indent="0" algn="r" rtl="0">
              <a:spcBef>
                <a:spcPts val="0"/>
              </a:spcBef>
              <a:buNone/>
              <a:defRPr sz="1100" b="0" i="0" u="none" strike="noStrike" cap="none">
                <a:solidFill>
                  <a:schemeClr val="dk2"/>
                </a:solidFill>
                <a:latin typeface="Gill Sans"/>
                <a:ea typeface="Gill Sans"/>
                <a:cs typeface="Gill Sans"/>
                <a:sym typeface="Gill Sans"/>
              </a:defRPr>
            </a:lvl7pPr>
            <a:lvl8pPr marL="0" marR="0" lvl="7" indent="0" algn="r" rtl="0">
              <a:spcBef>
                <a:spcPts val="0"/>
              </a:spcBef>
              <a:buNone/>
              <a:defRPr sz="1100" b="0" i="0" u="none" strike="noStrike" cap="none">
                <a:solidFill>
                  <a:schemeClr val="dk2"/>
                </a:solidFill>
                <a:latin typeface="Gill Sans"/>
                <a:ea typeface="Gill Sans"/>
                <a:cs typeface="Gill Sans"/>
                <a:sym typeface="Gill Sans"/>
              </a:defRPr>
            </a:lvl8pPr>
            <a:lvl9pPr marL="0" marR="0" lvl="8" indent="0" algn="r" rtl="0">
              <a:spcBef>
                <a:spcPts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4C48B8A-B0FD-8C04-6E7F-864E59D38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9005256-78C7-0099-6FF2-CA3E6514BA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54C369A-CD57-A113-C248-AD40BBCF4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F3324-7DE3-4B23-8447-851886D99F7B}" type="datetimeFigureOut">
              <a:rPr lang="pt-BR" smtClean="0"/>
              <a:t>15/06/2023</a:t>
            </a:fld>
            <a:endParaRPr lang="pt-BR"/>
          </a:p>
        </p:txBody>
      </p:sp>
      <p:sp>
        <p:nvSpPr>
          <p:cNvPr id="5" name="Espaço Reservado para Rodapé 4">
            <a:extLst>
              <a:ext uri="{FF2B5EF4-FFF2-40B4-BE49-F238E27FC236}">
                <a16:creationId xmlns:a16="http://schemas.microsoft.com/office/drawing/2014/main" id="{E4179AC5-50E3-CB7F-B8D6-E8956357A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D5755C3-847D-2D9F-28B2-3D0C58940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25DC8-9D8A-47AE-8088-313F7B945BF7}" type="slidenum">
              <a:rPr lang="pt-BR" smtClean="0"/>
              <a:t>‹#›</a:t>
            </a:fld>
            <a:endParaRPr lang="pt-BR"/>
          </a:p>
        </p:txBody>
      </p:sp>
    </p:spTree>
    <p:extLst>
      <p:ext uri="{BB962C8B-B14F-4D97-AF65-F5344CB8AC3E}">
        <p14:creationId xmlns:p14="http://schemas.microsoft.com/office/powerpoint/2010/main" val="3729005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F0891-94B5-4226-AC71-5588F071D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547C0E-1E73-470C-99DA-7F1F783B8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71DF1-ADC9-4B52-9BC0-1433CFE1A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A01BD-1421-48EB-BAEA-00FA8CB5EBBE}" type="datetimeFigureOut">
              <a:rPr lang="en-US" smtClean="0"/>
              <a:t>6/15/2023</a:t>
            </a:fld>
            <a:endParaRPr lang="en-US" dirty="0"/>
          </a:p>
        </p:txBody>
      </p:sp>
      <p:sp>
        <p:nvSpPr>
          <p:cNvPr id="5" name="Footer Placeholder 4">
            <a:extLst>
              <a:ext uri="{FF2B5EF4-FFF2-40B4-BE49-F238E27FC236}">
                <a16:creationId xmlns:a16="http://schemas.microsoft.com/office/drawing/2014/main" id="{1B479480-6B47-47BA-ABD6-2D07D019A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D5322B-D2CD-4D76-9E46-B4C4EF42A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B514C-1ED1-467A-AEEC-5FEA0A1BCB19}" type="slidenum">
              <a:rPr lang="en-US" smtClean="0"/>
              <a:t>‹#›</a:t>
            </a:fld>
            <a:endParaRPr lang="en-US" dirty="0"/>
          </a:p>
        </p:txBody>
      </p:sp>
    </p:spTree>
    <p:extLst>
      <p:ext uri="{BB962C8B-B14F-4D97-AF65-F5344CB8AC3E}">
        <p14:creationId xmlns:p14="http://schemas.microsoft.com/office/powerpoint/2010/main" val="1825092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1"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5EB92-1CA6-EE48-92E3-90F46DA5BEC4}" type="datetime1">
              <a:rPr lang="en-US" smtClean="0"/>
              <a:t>6/15/2023</a:t>
            </a:fld>
            <a:endParaRPr lang="en-BR"/>
          </a:p>
        </p:txBody>
      </p:sp>
      <p:sp>
        <p:nvSpPr>
          <p:cNvPr id="5" name="Footer Placeholder 4"/>
          <p:cNvSpPr>
            <a:spLocks noGrp="1"/>
          </p:cNvSpPr>
          <p:nvPr>
            <p:ph type="ftr" sz="quarter" idx="3"/>
          </p:nvPr>
        </p:nvSpPr>
        <p:spPr>
          <a:xfrm>
            <a:off x="4038601" y="6356353"/>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100FC-7A30-4A40-9866-97517695B5C3}" type="slidenum">
              <a:rPr lang="en-BR" smtClean="0"/>
              <a:t>‹#›</a:t>
            </a:fld>
            <a:endParaRPr lang="en-BR"/>
          </a:p>
        </p:txBody>
      </p:sp>
    </p:spTree>
    <p:extLst>
      <p:ext uri="{BB962C8B-B14F-4D97-AF65-F5344CB8AC3E}">
        <p14:creationId xmlns:p14="http://schemas.microsoft.com/office/powerpoint/2010/main" val="106787332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C268C-A92A-F840-AD1B-8296400942D9}"/>
              </a:ext>
            </a:extLst>
          </p:cNvPr>
          <p:cNvSpPr>
            <a:spLocks noGrp="1"/>
          </p:cNvSpPr>
          <p:nvPr>
            <p:ph type="title"/>
          </p:nvPr>
        </p:nvSpPr>
        <p:spPr>
          <a:xfrm>
            <a:off x="838200" y="365128"/>
            <a:ext cx="10515601"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52638A-7614-4545-9811-C22496A5284B}"/>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91660F-1321-0D4F-8C5A-57F82E4E30BE}"/>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F26E33-2B31-0046-A82B-8081023189B0}" type="datetimeFigureOut">
              <a:rPr lang="en-US" smtClean="0"/>
              <a:t>6/15/2023</a:t>
            </a:fld>
            <a:endParaRPr lang="en-US"/>
          </a:p>
        </p:txBody>
      </p:sp>
      <p:sp>
        <p:nvSpPr>
          <p:cNvPr id="5" name="Footer Placeholder 4">
            <a:extLst>
              <a:ext uri="{FF2B5EF4-FFF2-40B4-BE49-F238E27FC236}">
                <a16:creationId xmlns:a16="http://schemas.microsoft.com/office/drawing/2014/main" id="{B8FEBE45-A56A-1D47-BBED-A288FBBBD217}"/>
              </a:ext>
            </a:extLst>
          </p:cNvPr>
          <p:cNvSpPr>
            <a:spLocks noGrp="1"/>
          </p:cNvSpPr>
          <p:nvPr>
            <p:ph type="ftr" sz="quarter" idx="3"/>
          </p:nvPr>
        </p:nvSpPr>
        <p:spPr>
          <a:xfrm>
            <a:off x="4038601" y="6356353"/>
            <a:ext cx="4114801"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48BE16-888E-AA4C-A97D-45FAE54E7F13}"/>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DF0FF3-891C-E048-BF1B-AF9FB0BD7739}" type="slidenum">
              <a:rPr lang="en-US" smtClean="0"/>
              <a:t>‹#›</a:t>
            </a:fld>
            <a:endParaRPr lang="en-US"/>
          </a:p>
        </p:txBody>
      </p:sp>
    </p:spTree>
    <p:extLst>
      <p:ext uri="{BB962C8B-B14F-4D97-AF65-F5344CB8AC3E}">
        <p14:creationId xmlns:p14="http://schemas.microsoft.com/office/powerpoint/2010/main" val="4684002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1/relationships/webextension" Target="../webextensions/webextension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1/relationships/webextension" Target="../webextensions/webextension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microsoft.com/office/2007/relationships/hdphoto" Target="../media/hdphoto8.wdp"/><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73.png"/><Relationship Id="rId5" Type="http://schemas.microsoft.com/office/2007/relationships/hdphoto" Target="../media/hdphoto7.wdp"/><Relationship Id="rId10" Type="http://schemas.openxmlformats.org/officeDocument/2006/relationships/image" Target="../media/image51.png"/><Relationship Id="rId4" Type="http://schemas.openxmlformats.org/officeDocument/2006/relationships/image" Target="../media/image72.png"/><Relationship Id="rId9" Type="http://schemas.openxmlformats.org/officeDocument/2006/relationships/image" Target="../media/image75.tiff"/></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73.png"/><Relationship Id="rId5" Type="http://schemas.microsoft.com/office/2007/relationships/hdphoto" Target="../media/hdphoto7.wdp"/><Relationship Id="rId10" Type="http://schemas.openxmlformats.org/officeDocument/2006/relationships/image" Target="../media/image51.png"/><Relationship Id="rId4" Type="http://schemas.openxmlformats.org/officeDocument/2006/relationships/image" Target="../media/image72.png"/><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microsoft.com/office/2007/relationships/hdphoto" Target="../media/hdphoto8.wdp"/><Relationship Id="rId5" Type="http://schemas.openxmlformats.org/officeDocument/2006/relationships/image" Target="../media/image73.png"/><Relationship Id="rId10" Type="http://schemas.openxmlformats.org/officeDocument/2006/relationships/image" Target="../media/image51.png"/><Relationship Id="rId4" Type="http://schemas.microsoft.com/office/2007/relationships/hdphoto" Target="../media/hdphoto7.wdp"/><Relationship Id="rId9" Type="http://schemas.openxmlformats.org/officeDocument/2006/relationships/image" Target="../media/image75.tiff"/></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5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99.tiff"/><Relationship Id="rId13" Type="http://schemas.openxmlformats.org/officeDocument/2006/relationships/image" Target="../media/image104.tiff"/><Relationship Id="rId3" Type="http://schemas.openxmlformats.org/officeDocument/2006/relationships/image" Target="../media/image79.png"/><Relationship Id="rId7" Type="http://schemas.openxmlformats.org/officeDocument/2006/relationships/image" Target="../media/image98.png"/><Relationship Id="rId12" Type="http://schemas.openxmlformats.org/officeDocument/2006/relationships/image" Target="../media/image103.jp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97.png"/><Relationship Id="rId11" Type="http://schemas.openxmlformats.org/officeDocument/2006/relationships/image" Target="../media/image102.tiff"/><Relationship Id="rId5" Type="http://schemas.openxmlformats.org/officeDocument/2006/relationships/image" Target="../media/image78.png"/><Relationship Id="rId10" Type="http://schemas.openxmlformats.org/officeDocument/2006/relationships/image" Target="../media/image101.png"/><Relationship Id="rId4" Type="http://schemas.openxmlformats.org/officeDocument/2006/relationships/image" Target="../media/image80.png"/><Relationship Id="rId9" Type="http://schemas.openxmlformats.org/officeDocument/2006/relationships/image" Target="../media/image100.png"/><Relationship Id="rId1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106.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89.png"/><Relationship Id="rId5" Type="http://schemas.openxmlformats.org/officeDocument/2006/relationships/image" Target="../media/image106.png"/><Relationship Id="rId4" Type="http://schemas.openxmlformats.org/officeDocument/2006/relationships/image" Target="../media/image80.png"/><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78.png"/><Relationship Id="rId3" Type="http://schemas.openxmlformats.org/officeDocument/2006/relationships/image" Target="../media/image111.png"/><Relationship Id="rId7" Type="http://schemas.openxmlformats.org/officeDocument/2006/relationships/image" Target="../media/image108.png"/><Relationship Id="rId12"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89.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0.png"/><Relationship Id="rId1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115.png"/><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image" Target="../media/image82.png"/><Relationship Id="rId5" Type="http://schemas.openxmlformats.org/officeDocument/2006/relationships/image" Target="../media/image80.png"/><Relationship Id="rId10" Type="http://schemas.openxmlformats.org/officeDocument/2006/relationships/image" Target="../media/image51.png"/><Relationship Id="rId4" Type="http://schemas.openxmlformats.org/officeDocument/2006/relationships/image" Target="../media/image79.png"/><Relationship Id="rId9"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17.jpg"/><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image" Target="../media/image116.png"/><Relationship Id="rId5" Type="http://schemas.openxmlformats.org/officeDocument/2006/relationships/image" Target="../media/image51.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4.png"/><Relationship Id="rId7" Type="http://schemas.openxmlformats.org/officeDocument/2006/relationships/image" Target="../media/image118.jp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117.jpg"/><Relationship Id="rId5" Type="http://schemas.openxmlformats.org/officeDocument/2006/relationships/image" Target="../media/image51.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9.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3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1.tiff"/></Relationships>
</file>

<file path=ppt/slides/_rels/slide71.xml.rels><?xml version="1.0" encoding="UTF-8" standalone="yes"?>
<Relationships xmlns="http://schemas.openxmlformats.org/package/2006/relationships"><Relationship Id="rId3" Type="http://schemas.openxmlformats.org/officeDocument/2006/relationships/hyperlink" Target="https://www.childhealthtaskforce.org/events/2022/11/adapting-health-systems-protect-children-impact-climate-change-seri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nicef.org/reports/climate-crisis-child-rights-crisis" TargetMode="External"/><Relationship Id="rId5" Type="http://schemas.openxmlformats.org/officeDocument/2006/relationships/hyperlink" Target="https://www.unicef.org/media/91631/file/Healthy-Environments-for-Healthy-Children-Global-Programme-Framework-Summary.pdf" TargetMode="External"/><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p:nvPr>
        </p:nvSpPr>
        <p:spPr>
          <a:xfrm>
            <a:off x="381965" y="1752705"/>
            <a:ext cx="11428070" cy="3438424"/>
          </a:xfrm>
          <a:prstGeom prst="rect">
            <a:avLst/>
          </a:prstGeom>
          <a:noFill/>
          <a:ln>
            <a:noFill/>
          </a:ln>
        </p:spPr>
        <p:txBody>
          <a:bodyPr spcFirstLastPara="1" wrap="square" lIns="91425" tIns="45700" rIns="91425" bIns="45700" anchor="b" anchorCtr="0">
            <a:noAutofit/>
          </a:bodyPr>
          <a:lstStyle/>
          <a:p>
            <a:pPr>
              <a:buSzPts val="4000"/>
            </a:pPr>
            <a:r>
              <a:rPr lang="en-US" sz="3200" b="1" dirty="0">
                <a:latin typeface="Gill Sans MT" panose="020B0502020104020203" pitchFamily="34" charset="0"/>
              </a:rPr>
              <a:t>Adapting Health Systems to Protect Children from the Impact of Climate Change.</a:t>
            </a:r>
            <a:br>
              <a:rPr lang="en-US" sz="3200" b="1" dirty="0">
                <a:latin typeface="Gill Sans MT" panose="020B0502020104020203" pitchFamily="34" charset="0"/>
              </a:rPr>
            </a:br>
            <a:br>
              <a:rPr lang="en-US" sz="3600" b="1" dirty="0">
                <a:latin typeface="Gill Sans MT" panose="020B0502020104020203" pitchFamily="34" charset="0"/>
              </a:rPr>
            </a:br>
            <a:r>
              <a:rPr lang="en-US" sz="3200" dirty="0">
                <a:latin typeface="Gill Sans MT" panose="020B0502020104020203" pitchFamily="34" charset="0"/>
              </a:rPr>
              <a:t>Session 6: Climate Effects on Arboviruses and Child Health</a:t>
            </a:r>
            <a:r>
              <a:rPr lang="en-US" sz="3600" dirty="0">
                <a:latin typeface="Gill Sans MT" panose="020B0502020104020203" pitchFamily="34" charset="0"/>
              </a:rPr>
              <a:t> </a:t>
            </a:r>
            <a:br>
              <a:rPr lang="en-US" sz="3200" dirty="0">
                <a:latin typeface="Gill Sans MT" panose="020B0502020104020203" pitchFamily="34" charset="0"/>
              </a:rPr>
            </a:br>
            <a:r>
              <a:rPr lang="en-US" sz="2800" i="1" dirty="0">
                <a:solidFill>
                  <a:srgbClr val="3D3D3D"/>
                </a:solidFill>
                <a:latin typeface="Gill Sans MT" panose="020B0502020104020203" pitchFamily="34" charset="0"/>
              </a:rPr>
              <a:t>Re-imagining the Package of Care for Children Subgroup</a:t>
            </a:r>
            <a:br>
              <a:rPr lang="en-US" sz="2800" i="1" dirty="0">
                <a:solidFill>
                  <a:srgbClr val="3D3D3D"/>
                </a:solidFill>
                <a:latin typeface="Gill Sans MT" panose="020B0502020104020203" pitchFamily="34" charset="0"/>
              </a:rPr>
            </a:br>
            <a:r>
              <a:rPr lang="en-US" sz="2800" i="1" dirty="0">
                <a:solidFill>
                  <a:srgbClr val="3D3D3D"/>
                </a:solidFill>
                <a:latin typeface="Gill Sans MT" panose="020B0502020104020203" pitchFamily="34" charset="0"/>
              </a:rPr>
              <a:t>June 15, 2023</a:t>
            </a:r>
            <a:endParaRPr sz="4400" dirty="0">
              <a:latin typeface="Gill Sans MT" panose="020B0502020104020203" pitchFamily="34" charset="0"/>
            </a:endParaRPr>
          </a:p>
        </p:txBody>
      </p:sp>
      <p:sp>
        <p:nvSpPr>
          <p:cNvPr id="195" name="Google Shape;195;p1"/>
          <p:cNvSpPr txBox="1">
            <a:spLocks noGrp="1"/>
          </p:cNvSpPr>
          <p:nvPr>
            <p:ph type="subTitle" idx="1"/>
          </p:nvPr>
        </p:nvSpPr>
        <p:spPr>
          <a:xfrm>
            <a:off x="1403685" y="5105295"/>
            <a:ext cx="9144000" cy="11094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D3D3D"/>
              </a:buClr>
              <a:buSzPts val="2000"/>
              <a:buNone/>
            </a:pPr>
            <a:r>
              <a:rPr lang="en-US" sz="2000" b="1" dirty="0">
                <a:latin typeface="Gill Sans MT" panose="020B0502020104020203" pitchFamily="34" charset="0"/>
              </a:rPr>
              <a:t>Moderators of the series: </a:t>
            </a:r>
            <a:endParaRPr dirty="0">
              <a:latin typeface="Gill Sans MT" panose="020B0502020104020203" pitchFamily="34" charset="0"/>
            </a:endParaRPr>
          </a:p>
          <a:p>
            <a:pPr marL="0" lvl="0" indent="0" algn="l" rtl="0">
              <a:lnSpc>
                <a:spcPct val="100000"/>
              </a:lnSpc>
              <a:spcBef>
                <a:spcPts val="0"/>
              </a:spcBef>
              <a:spcAft>
                <a:spcPts val="0"/>
              </a:spcAft>
              <a:buClr>
                <a:srgbClr val="3D3D3D"/>
              </a:buClr>
              <a:buSzPts val="2000"/>
              <a:buNone/>
            </a:pPr>
            <a:r>
              <a:rPr lang="en-US" sz="2000" dirty="0">
                <a:latin typeface="Gill Sans MT" panose="020B0502020104020203" pitchFamily="34" charset="0"/>
              </a:rPr>
              <a:t>Cara Endyke Doran, </a:t>
            </a:r>
            <a:r>
              <a:rPr lang="en-US" sz="2000" u="sng" dirty="0">
                <a:solidFill>
                  <a:srgbClr val="7F7A9B"/>
                </a:solidFill>
                <a:latin typeface="Gill Sans MT" panose="020B0502020104020203" pitchFamily="34" charset="0"/>
              </a:rPr>
              <a:t>cendykedoran@globalcommunities.org </a:t>
            </a:r>
            <a:r>
              <a:rPr lang="en-US" sz="2000" dirty="0">
                <a:latin typeface="Gill Sans MT" panose="020B0502020104020203" pitchFamily="34" charset="0"/>
              </a:rPr>
              <a:t> </a:t>
            </a:r>
            <a:endParaRPr dirty="0">
              <a:latin typeface="Gill Sans MT" panose="020B0502020104020203" pitchFamily="34" charset="0"/>
            </a:endParaRPr>
          </a:p>
          <a:p>
            <a:pPr marL="0" lvl="0" indent="0" algn="l" rtl="0">
              <a:lnSpc>
                <a:spcPct val="100000"/>
              </a:lnSpc>
              <a:spcBef>
                <a:spcPts val="0"/>
              </a:spcBef>
              <a:spcAft>
                <a:spcPts val="0"/>
              </a:spcAft>
              <a:buClr>
                <a:srgbClr val="3D3D3D"/>
              </a:buClr>
              <a:buSzPts val="2000"/>
              <a:buNone/>
            </a:pPr>
            <a:r>
              <a:rPr lang="en-US" sz="2000" dirty="0">
                <a:latin typeface="Gill Sans MT" panose="020B0502020104020203" pitchFamily="34" charset="0"/>
              </a:rPr>
              <a:t>Swathi </a:t>
            </a:r>
            <a:r>
              <a:rPr lang="en-US" sz="2000" dirty="0" err="1">
                <a:latin typeface="Gill Sans MT" panose="020B0502020104020203" pitchFamily="34" charset="0"/>
              </a:rPr>
              <a:t>Manchikanti</a:t>
            </a:r>
            <a:r>
              <a:rPr lang="en-US" sz="1600" b="0" i="0" dirty="0">
                <a:solidFill>
                  <a:srgbClr val="424242"/>
                </a:solidFill>
                <a:effectLst/>
                <a:latin typeface="Gill Sans MT" panose="020B0502020104020203" pitchFamily="34" charset="0"/>
              </a:rPr>
              <a:t>,</a:t>
            </a:r>
            <a:r>
              <a:rPr lang="en-US" sz="2000" dirty="0">
                <a:latin typeface="Gill Sans MT" panose="020B0502020104020203" pitchFamily="34" charset="0"/>
              </a:rPr>
              <a:t> </a:t>
            </a:r>
            <a:r>
              <a:rPr lang="en-US" sz="2000" u="sng" dirty="0">
                <a:solidFill>
                  <a:srgbClr val="7F7A9B"/>
                </a:solidFill>
                <a:latin typeface="Gill Sans MT" panose="020B0502020104020203" pitchFamily="34" charset="0"/>
              </a:rPr>
              <a:t>smanchikanti@unicef.org</a:t>
            </a:r>
            <a:r>
              <a:rPr lang="en-US" sz="2000" dirty="0">
                <a:latin typeface="Gill Sans MT" panose="020B0502020104020203" pitchFamily="34" charset="0"/>
              </a:rPr>
              <a:t> </a:t>
            </a:r>
            <a:endParaRPr dirty="0">
              <a:latin typeface="Gill Sans MT" panose="020B0502020104020203" pitchFamily="34" charset="0"/>
            </a:endParaRPr>
          </a:p>
        </p:txBody>
      </p:sp>
      <p:pic>
        <p:nvPicPr>
          <p:cNvPr id="196" name="Google Shape;196;p1"/>
          <p:cNvPicPr preferRelativeResize="0"/>
          <p:nvPr/>
        </p:nvPicPr>
        <p:blipFill rotWithShape="1">
          <a:blip r:embed="rId3">
            <a:alphaModFix/>
          </a:blip>
          <a:srcRect/>
          <a:stretch/>
        </p:blipFill>
        <p:spPr>
          <a:xfrm>
            <a:off x="381965" y="5191129"/>
            <a:ext cx="851956" cy="8519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070BD-E830-2F9B-7634-D3B891023D52}"/>
              </a:ext>
            </a:extLst>
          </p:cNvPr>
          <p:cNvSpPr>
            <a:spLocks noGrp="1"/>
          </p:cNvSpPr>
          <p:nvPr>
            <p:ph type="title"/>
          </p:nvPr>
        </p:nvSpPr>
        <p:spPr/>
        <p:txBody>
          <a:bodyPr/>
          <a:lstStyle/>
          <a:p>
            <a:r>
              <a:rPr lang="pt-BR" dirty="0" err="1"/>
              <a:t>Climate</a:t>
            </a:r>
            <a:r>
              <a:rPr lang="pt-BR" dirty="0"/>
              <a:t> </a:t>
            </a:r>
            <a:r>
              <a:rPr lang="pt-BR" dirty="0" err="1"/>
              <a:t>changes</a:t>
            </a:r>
            <a:r>
              <a:rPr lang="pt-BR" dirty="0"/>
              <a:t>.</a:t>
            </a:r>
          </a:p>
        </p:txBody>
      </p:sp>
      <p:sp>
        <p:nvSpPr>
          <p:cNvPr id="3" name="Espaço Reservado para Conteúdo 2">
            <a:extLst>
              <a:ext uri="{FF2B5EF4-FFF2-40B4-BE49-F238E27FC236}">
                <a16:creationId xmlns:a16="http://schemas.microsoft.com/office/drawing/2014/main" id="{BA1EEAE8-5AA9-03B9-DB1F-7E9E4004CC32}"/>
              </a:ext>
            </a:extLst>
          </p:cNvPr>
          <p:cNvSpPr>
            <a:spLocks noGrp="1"/>
          </p:cNvSpPr>
          <p:nvPr>
            <p:ph idx="1"/>
          </p:nvPr>
        </p:nvSpPr>
        <p:spPr/>
        <p:txBody>
          <a:bodyPr/>
          <a:lstStyle/>
          <a:p>
            <a:pPr algn="just"/>
            <a:r>
              <a:rPr lang="en-US" dirty="0">
                <a:effectLst/>
                <a:latin typeface="Times New Roman" panose="02020603050405020304" pitchFamily="18" charset="0"/>
              </a:rPr>
              <a:t>Only after this period of 5–15 years are climate change factors, mainly increased temperatures, expected to drive further </a:t>
            </a:r>
            <a:r>
              <a:rPr lang="en-US" i="1" dirty="0">
                <a:effectLst/>
                <a:latin typeface="Times New Roman" panose="02020603050405020304" pitchFamily="18" charset="0"/>
              </a:rPr>
              <a:t>Aedes</a:t>
            </a:r>
            <a:r>
              <a:rPr lang="en-US" dirty="0">
                <a:effectLst/>
                <a:latin typeface="Times New Roman" panose="02020603050405020304" pitchFamily="18" charset="0"/>
              </a:rPr>
              <a:t> mosquito habitat expansions. </a:t>
            </a:r>
            <a:r>
              <a:rPr lang="en-US" sz="1400" dirty="0">
                <a:effectLst/>
                <a:latin typeface="Times New Roman" panose="02020603050405020304" pitchFamily="18" charset="0"/>
              </a:rPr>
              <a:t>Figures from WHO</a:t>
            </a:r>
            <a:r>
              <a:rPr lang="en-US" dirty="0">
                <a:effectLst/>
                <a:latin typeface="Times New Roman" panose="02020603050405020304" pitchFamily="18" charset="0"/>
              </a:rPr>
              <a:t>.</a:t>
            </a:r>
            <a:endParaRPr lang="pt-BR" dirty="0"/>
          </a:p>
        </p:txBody>
      </p:sp>
      <p:pic>
        <p:nvPicPr>
          <p:cNvPr id="5" name="Imagem 4">
            <a:extLst>
              <a:ext uri="{FF2B5EF4-FFF2-40B4-BE49-F238E27FC236}">
                <a16:creationId xmlns:a16="http://schemas.microsoft.com/office/drawing/2014/main" id="{40542B2C-7E8F-19E1-F51C-959E644D7D52}"/>
              </a:ext>
            </a:extLst>
          </p:cNvPr>
          <p:cNvPicPr>
            <a:picLocks noChangeAspect="1"/>
          </p:cNvPicPr>
          <p:nvPr/>
        </p:nvPicPr>
        <p:blipFill>
          <a:blip r:embed="rId2"/>
          <a:stretch>
            <a:fillRect/>
          </a:stretch>
        </p:blipFill>
        <p:spPr>
          <a:xfrm>
            <a:off x="838199" y="3554495"/>
            <a:ext cx="3769849" cy="1545020"/>
          </a:xfrm>
          <a:prstGeom prst="rect">
            <a:avLst/>
          </a:prstGeom>
        </p:spPr>
      </p:pic>
      <p:pic>
        <p:nvPicPr>
          <p:cNvPr id="7" name="Imagem 6">
            <a:extLst>
              <a:ext uri="{FF2B5EF4-FFF2-40B4-BE49-F238E27FC236}">
                <a16:creationId xmlns:a16="http://schemas.microsoft.com/office/drawing/2014/main" id="{77A20BEF-E4F7-4155-DCF1-8DE559C7CA0B}"/>
              </a:ext>
            </a:extLst>
          </p:cNvPr>
          <p:cNvPicPr>
            <a:picLocks noChangeAspect="1"/>
          </p:cNvPicPr>
          <p:nvPr/>
        </p:nvPicPr>
        <p:blipFill>
          <a:blip r:embed="rId3"/>
          <a:stretch>
            <a:fillRect/>
          </a:stretch>
        </p:blipFill>
        <p:spPr>
          <a:xfrm>
            <a:off x="8248470" y="3102550"/>
            <a:ext cx="2736991" cy="2667137"/>
          </a:xfrm>
          <a:prstGeom prst="rect">
            <a:avLst/>
          </a:prstGeom>
        </p:spPr>
      </p:pic>
    </p:spTree>
    <p:extLst>
      <p:ext uri="{BB962C8B-B14F-4D97-AF65-F5344CB8AC3E}">
        <p14:creationId xmlns:p14="http://schemas.microsoft.com/office/powerpoint/2010/main" val="418182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DD5C9-14F5-1053-7D72-A174DF136D45}"/>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78965D35-EFDF-4A0F-6EAE-1C0E76C04430}"/>
              </a:ext>
            </a:extLst>
          </p:cNvPr>
          <p:cNvSpPr>
            <a:spLocks noGrp="1"/>
          </p:cNvSpPr>
          <p:nvPr>
            <p:ph type="body" sz="quarter" idx="14"/>
          </p:nvPr>
        </p:nvSpPr>
        <p:spPr/>
        <p:txBody>
          <a:bodyPr/>
          <a:lstStyle/>
          <a:p>
            <a:endParaRPr lang="pt-BR"/>
          </a:p>
        </p:txBody>
      </p:sp>
      <p:pic>
        <p:nvPicPr>
          <p:cNvPr id="10" name="Espaço Reservado para Conteúdo 9">
            <a:extLst>
              <a:ext uri="{FF2B5EF4-FFF2-40B4-BE49-F238E27FC236}">
                <a16:creationId xmlns:a16="http://schemas.microsoft.com/office/drawing/2014/main" id="{99CC351A-80D9-E378-5D67-5486727A6F7D}"/>
              </a:ext>
            </a:extLst>
          </p:cNvPr>
          <p:cNvPicPr>
            <a:picLocks noGrp="1" noChangeAspect="1"/>
          </p:cNvPicPr>
          <p:nvPr>
            <p:ph sz="quarter" idx="11"/>
          </p:nvPr>
        </p:nvPicPr>
        <p:blipFill>
          <a:blip r:embed="rId2"/>
          <a:stretch>
            <a:fillRect/>
          </a:stretch>
        </p:blipFill>
        <p:spPr>
          <a:xfrm>
            <a:off x="1542447" y="252248"/>
            <a:ext cx="9107107" cy="6088227"/>
          </a:xfrm>
        </p:spPr>
      </p:pic>
    </p:spTree>
    <p:extLst>
      <p:ext uri="{BB962C8B-B14F-4D97-AF65-F5344CB8AC3E}">
        <p14:creationId xmlns:p14="http://schemas.microsoft.com/office/powerpoint/2010/main" val="362270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00775-9DF8-FD16-F115-F6A7EBDF711F}"/>
              </a:ext>
            </a:extLst>
          </p:cNvPr>
          <p:cNvSpPr>
            <a:spLocks noGrp="1"/>
          </p:cNvSpPr>
          <p:nvPr>
            <p:ph type="title"/>
          </p:nvPr>
        </p:nvSpPr>
        <p:spPr/>
        <p:txBody>
          <a:bodyPr/>
          <a:lstStyle/>
          <a:p>
            <a:r>
              <a:rPr lang="pt-BR" dirty="0"/>
              <a:t>Zika cases in </a:t>
            </a:r>
            <a:r>
              <a:rPr lang="pt-BR" dirty="0" err="1"/>
              <a:t>Brazil</a:t>
            </a:r>
            <a:r>
              <a:rPr lang="pt-BR" dirty="0"/>
              <a:t> 2015 – 2022.</a:t>
            </a:r>
          </a:p>
        </p:txBody>
      </p:sp>
      <p:pic>
        <p:nvPicPr>
          <p:cNvPr id="5" name="Espaço Reservado para Conteúdo 4">
            <a:extLst>
              <a:ext uri="{FF2B5EF4-FFF2-40B4-BE49-F238E27FC236}">
                <a16:creationId xmlns:a16="http://schemas.microsoft.com/office/drawing/2014/main" id="{9CBBA26B-B6B2-3480-5D17-B71A3B4A4960}"/>
              </a:ext>
            </a:extLst>
          </p:cNvPr>
          <p:cNvPicPr>
            <a:picLocks noGrp="1" noChangeAspect="1"/>
          </p:cNvPicPr>
          <p:nvPr>
            <p:ph idx="1"/>
          </p:nvPr>
        </p:nvPicPr>
        <p:blipFill>
          <a:blip r:embed="rId2"/>
          <a:stretch>
            <a:fillRect/>
          </a:stretch>
        </p:blipFill>
        <p:spPr>
          <a:xfrm>
            <a:off x="3522106" y="1825625"/>
            <a:ext cx="5147788" cy="4351338"/>
          </a:xfrm>
        </p:spPr>
      </p:pic>
    </p:spTree>
    <p:extLst>
      <p:ext uri="{BB962C8B-B14F-4D97-AF65-F5344CB8AC3E}">
        <p14:creationId xmlns:p14="http://schemas.microsoft.com/office/powerpoint/2010/main" val="2985092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85188-9AC1-0E05-AC09-F92911F47BB9}"/>
              </a:ext>
            </a:extLst>
          </p:cNvPr>
          <p:cNvSpPr>
            <a:spLocks noGrp="1"/>
          </p:cNvSpPr>
          <p:nvPr>
            <p:ph type="title"/>
          </p:nvPr>
        </p:nvSpPr>
        <p:spPr/>
        <p:txBody>
          <a:bodyPr/>
          <a:lstStyle/>
          <a:p>
            <a:r>
              <a:rPr lang="pt-BR" dirty="0"/>
              <a:t>Zika.</a:t>
            </a:r>
          </a:p>
        </p:txBody>
      </p:sp>
      <p:pic>
        <p:nvPicPr>
          <p:cNvPr id="5" name="Espaço Reservado para Conteúdo 4">
            <a:extLst>
              <a:ext uri="{FF2B5EF4-FFF2-40B4-BE49-F238E27FC236}">
                <a16:creationId xmlns:a16="http://schemas.microsoft.com/office/drawing/2014/main" id="{6BBA1269-9E49-960D-1F86-B9BC941CD689}"/>
              </a:ext>
            </a:extLst>
          </p:cNvPr>
          <p:cNvPicPr>
            <a:picLocks noGrp="1" noChangeAspect="1"/>
          </p:cNvPicPr>
          <p:nvPr>
            <p:ph idx="1"/>
          </p:nvPr>
        </p:nvPicPr>
        <p:blipFill>
          <a:blip r:embed="rId2"/>
          <a:stretch>
            <a:fillRect/>
          </a:stretch>
        </p:blipFill>
        <p:spPr>
          <a:xfrm>
            <a:off x="4424516" y="2399071"/>
            <a:ext cx="3156155" cy="2920181"/>
          </a:xfrm>
        </p:spPr>
      </p:pic>
    </p:spTree>
    <p:extLst>
      <p:ext uri="{BB962C8B-B14F-4D97-AF65-F5344CB8AC3E}">
        <p14:creationId xmlns:p14="http://schemas.microsoft.com/office/powerpoint/2010/main" val="225189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909F8-4892-1F32-8915-A7DB2EE0E94E}"/>
              </a:ext>
            </a:extLst>
          </p:cNvPr>
          <p:cNvSpPr>
            <a:spLocks noGrp="1"/>
          </p:cNvSpPr>
          <p:nvPr>
            <p:ph type="title"/>
          </p:nvPr>
        </p:nvSpPr>
        <p:spPr/>
        <p:txBody>
          <a:bodyPr/>
          <a:lstStyle/>
          <a:p>
            <a:r>
              <a:rPr lang="pt-BR" dirty="0"/>
              <a:t>Dengue in </a:t>
            </a:r>
            <a:r>
              <a:rPr lang="pt-BR" dirty="0" err="1"/>
              <a:t>Brazil</a:t>
            </a:r>
            <a:r>
              <a:rPr lang="pt-BR" dirty="0"/>
              <a:t> - 2023.</a:t>
            </a:r>
          </a:p>
        </p:txBody>
      </p:sp>
      <p:pic>
        <p:nvPicPr>
          <p:cNvPr id="5" name="Espaço Reservado para Conteúdo 4">
            <a:extLst>
              <a:ext uri="{FF2B5EF4-FFF2-40B4-BE49-F238E27FC236}">
                <a16:creationId xmlns:a16="http://schemas.microsoft.com/office/drawing/2014/main" id="{76426DAA-CF53-86BA-4E1E-99D010D27D3E}"/>
              </a:ext>
            </a:extLst>
          </p:cNvPr>
          <p:cNvPicPr>
            <a:picLocks noGrp="1" noChangeAspect="1"/>
          </p:cNvPicPr>
          <p:nvPr>
            <p:ph idx="1"/>
          </p:nvPr>
        </p:nvPicPr>
        <p:blipFill>
          <a:blip r:embed="rId2"/>
          <a:stretch>
            <a:fillRect/>
          </a:stretch>
        </p:blipFill>
        <p:spPr>
          <a:xfrm>
            <a:off x="838200" y="1690688"/>
            <a:ext cx="4589855" cy="4351338"/>
          </a:xfrm>
        </p:spPr>
      </p:pic>
      <p:pic>
        <p:nvPicPr>
          <p:cNvPr id="7" name="Imagem 6">
            <a:extLst>
              <a:ext uri="{FF2B5EF4-FFF2-40B4-BE49-F238E27FC236}">
                <a16:creationId xmlns:a16="http://schemas.microsoft.com/office/drawing/2014/main" id="{C3E03146-D7A6-E628-01C5-79CDBD90805F}"/>
              </a:ext>
            </a:extLst>
          </p:cNvPr>
          <p:cNvPicPr>
            <a:picLocks noChangeAspect="1"/>
          </p:cNvPicPr>
          <p:nvPr/>
        </p:nvPicPr>
        <p:blipFill>
          <a:blip r:embed="rId3"/>
          <a:stretch>
            <a:fillRect/>
          </a:stretch>
        </p:blipFill>
        <p:spPr>
          <a:xfrm>
            <a:off x="7867650" y="2214562"/>
            <a:ext cx="1638300" cy="2124075"/>
          </a:xfrm>
          <a:prstGeom prst="rect">
            <a:avLst/>
          </a:prstGeom>
        </p:spPr>
      </p:pic>
    </p:spTree>
    <p:extLst>
      <p:ext uri="{BB962C8B-B14F-4D97-AF65-F5344CB8AC3E}">
        <p14:creationId xmlns:p14="http://schemas.microsoft.com/office/powerpoint/2010/main" val="174435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EAF7D-2B74-9286-AEC7-D4E377C5282B}"/>
              </a:ext>
            </a:extLst>
          </p:cNvPr>
          <p:cNvSpPr>
            <a:spLocks noGrp="1"/>
          </p:cNvSpPr>
          <p:nvPr>
            <p:ph type="title"/>
          </p:nvPr>
        </p:nvSpPr>
        <p:spPr/>
        <p:txBody>
          <a:bodyPr/>
          <a:lstStyle/>
          <a:p>
            <a:r>
              <a:rPr lang="pt-BR" dirty="0"/>
              <a:t>Dengue.</a:t>
            </a:r>
          </a:p>
        </p:txBody>
      </p:sp>
      <p:sp>
        <p:nvSpPr>
          <p:cNvPr id="3" name="Espaço Reservado para Conteúdo 2">
            <a:extLst>
              <a:ext uri="{FF2B5EF4-FFF2-40B4-BE49-F238E27FC236}">
                <a16:creationId xmlns:a16="http://schemas.microsoft.com/office/drawing/2014/main" id="{4FC0B8AA-A4B4-0513-5C58-523008C16177}"/>
              </a:ext>
            </a:extLst>
          </p:cNvPr>
          <p:cNvSpPr>
            <a:spLocks noGrp="1"/>
          </p:cNvSpPr>
          <p:nvPr>
            <p:ph idx="1"/>
          </p:nvPr>
        </p:nvSpPr>
        <p:spPr/>
        <p:txBody>
          <a:bodyPr/>
          <a:lstStyle/>
          <a:p>
            <a:r>
              <a:rPr lang="pt-BR" dirty="0"/>
              <a:t>The </a:t>
            </a:r>
            <a:r>
              <a:rPr lang="pt-BR" dirty="0" err="1"/>
              <a:t>most</a:t>
            </a:r>
            <a:r>
              <a:rPr lang="pt-BR" dirty="0"/>
              <a:t> importante arbovírus </a:t>
            </a:r>
            <a:r>
              <a:rPr lang="pt-BR" dirty="0" err="1"/>
              <a:t>diseases</a:t>
            </a:r>
            <a:r>
              <a:rPr lang="pt-BR" dirty="0"/>
              <a:t> in </a:t>
            </a:r>
            <a:r>
              <a:rPr lang="pt-BR" dirty="0" err="1"/>
              <a:t>he</a:t>
            </a:r>
            <a:r>
              <a:rPr lang="pt-BR" dirty="0"/>
              <a:t> world.</a:t>
            </a:r>
          </a:p>
          <a:p>
            <a:r>
              <a:rPr lang="pt-BR" dirty="0"/>
              <a:t>In </a:t>
            </a:r>
            <a:r>
              <a:rPr lang="pt-BR" dirty="0" err="1"/>
              <a:t>Brazil</a:t>
            </a:r>
            <a:r>
              <a:rPr lang="pt-BR" dirty="0"/>
              <a:t> more </a:t>
            </a:r>
            <a:r>
              <a:rPr lang="pt-BR" dirty="0" err="1"/>
              <a:t>than</a:t>
            </a:r>
            <a:r>
              <a:rPr lang="pt-BR" dirty="0"/>
              <a:t> 1,000 deaths in 2022.</a:t>
            </a:r>
          </a:p>
          <a:p>
            <a:r>
              <a:rPr lang="pt-BR" dirty="0"/>
              <a:t>No antivírus </a:t>
            </a:r>
            <a:r>
              <a:rPr lang="pt-BR" dirty="0" err="1"/>
              <a:t>drug</a:t>
            </a:r>
            <a:r>
              <a:rPr lang="pt-BR" dirty="0"/>
              <a:t> for </a:t>
            </a:r>
            <a:r>
              <a:rPr lang="pt-BR" dirty="0" err="1"/>
              <a:t>treatment</a:t>
            </a:r>
            <a:r>
              <a:rPr lang="pt-BR" dirty="0"/>
              <a:t>.</a:t>
            </a:r>
          </a:p>
          <a:p>
            <a:r>
              <a:rPr lang="pt-BR" dirty="0" err="1"/>
              <a:t>Important</a:t>
            </a:r>
            <a:r>
              <a:rPr lang="pt-BR" dirty="0"/>
              <a:t> gap in </a:t>
            </a:r>
            <a:r>
              <a:rPr lang="pt-BR" dirty="0" err="1"/>
              <a:t>Africa</a:t>
            </a:r>
            <a:r>
              <a:rPr lang="pt-BR" dirty="0"/>
              <a:t>.</a:t>
            </a:r>
          </a:p>
        </p:txBody>
      </p:sp>
    </p:spTree>
    <p:extLst>
      <p:ext uri="{BB962C8B-B14F-4D97-AF65-F5344CB8AC3E}">
        <p14:creationId xmlns:p14="http://schemas.microsoft.com/office/powerpoint/2010/main" val="67830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336CFB-4BE9-413D-ECF1-B146CF5C6141}"/>
              </a:ext>
            </a:extLst>
          </p:cNvPr>
          <p:cNvSpPr>
            <a:spLocks noGrp="1"/>
          </p:cNvSpPr>
          <p:nvPr>
            <p:ph type="title"/>
          </p:nvPr>
        </p:nvSpPr>
        <p:spPr/>
        <p:txBody>
          <a:bodyPr/>
          <a:lstStyle/>
          <a:p>
            <a:r>
              <a:rPr lang="pt-BR" dirty="0"/>
              <a:t>Dengue death cases </a:t>
            </a:r>
            <a:r>
              <a:rPr lang="pt-BR" dirty="0" err="1"/>
              <a:t>Brazil</a:t>
            </a:r>
            <a:r>
              <a:rPr lang="pt-BR" dirty="0"/>
              <a:t>, age </a:t>
            </a:r>
            <a:r>
              <a:rPr lang="pt-BR" dirty="0" err="1"/>
              <a:t>distribution</a:t>
            </a:r>
            <a:r>
              <a:rPr lang="pt-BR" dirty="0"/>
              <a:t> 2019 – 2022.</a:t>
            </a:r>
          </a:p>
        </p:txBody>
      </p:sp>
      <p:sp>
        <p:nvSpPr>
          <p:cNvPr id="3" name="Espaço Reservado para Conteúdo 2">
            <a:extLst>
              <a:ext uri="{FF2B5EF4-FFF2-40B4-BE49-F238E27FC236}">
                <a16:creationId xmlns:a16="http://schemas.microsoft.com/office/drawing/2014/main" id="{9B19275B-A4E2-BD06-9E06-E41F7B186D3D}"/>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E79B35E7-944B-7CBF-92C7-A4101DC971CA}"/>
              </a:ext>
            </a:extLst>
          </p:cNvPr>
          <p:cNvPicPr>
            <a:picLocks noChangeAspect="1"/>
          </p:cNvPicPr>
          <p:nvPr/>
        </p:nvPicPr>
        <p:blipFill>
          <a:blip r:embed="rId2"/>
          <a:stretch>
            <a:fillRect/>
          </a:stretch>
        </p:blipFill>
        <p:spPr>
          <a:xfrm>
            <a:off x="1452880" y="1690687"/>
            <a:ext cx="9610090" cy="4633277"/>
          </a:xfrm>
          <a:prstGeom prst="rect">
            <a:avLst/>
          </a:prstGeom>
        </p:spPr>
      </p:pic>
    </p:spTree>
    <p:extLst>
      <p:ext uri="{BB962C8B-B14F-4D97-AF65-F5344CB8AC3E}">
        <p14:creationId xmlns:p14="http://schemas.microsoft.com/office/powerpoint/2010/main" val="123759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D218987-D927-493D-8FB5-6E44BAF8755B}"/>
              </a:ext>
            </a:extLst>
          </p:cNvPr>
          <p:cNvPicPr>
            <a:picLocks noChangeAspect="1"/>
          </p:cNvPicPr>
          <p:nvPr/>
        </p:nvPicPr>
        <p:blipFill>
          <a:blip r:embed="rId2"/>
          <a:stretch>
            <a:fillRect/>
          </a:stretch>
        </p:blipFill>
        <p:spPr>
          <a:xfrm>
            <a:off x="1723677" y="1196753"/>
            <a:ext cx="8820472" cy="4251247"/>
          </a:xfrm>
          <a:prstGeom prst="rect">
            <a:avLst/>
          </a:prstGeom>
        </p:spPr>
      </p:pic>
      <p:sp>
        <p:nvSpPr>
          <p:cNvPr id="2" name="Title 1"/>
          <p:cNvSpPr>
            <a:spLocks noGrp="1"/>
          </p:cNvSpPr>
          <p:nvPr>
            <p:ph type="title"/>
          </p:nvPr>
        </p:nvSpPr>
        <p:spPr>
          <a:xfrm>
            <a:off x="1981200" y="191415"/>
            <a:ext cx="8229600" cy="1143000"/>
          </a:xfrm>
        </p:spPr>
        <p:txBody>
          <a:bodyPr>
            <a:normAutofit/>
          </a:bodyPr>
          <a:lstStyle/>
          <a:p>
            <a:r>
              <a:rPr lang="pt-BR" sz="3200" b="1" dirty="0">
                <a:effectLst>
                  <a:outerShdw blurRad="38100" dist="38100" dir="2700000" algn="tl">
                    <a:srgbClr val="000000">
                      <a:alpha val="43137"/>
                    </a:srgbClr>
                  </a:outerShdw>
                </a:effectLst>
              </a:rPr>
              <a:t>Dengue deaths.</a:t>
            </a:r>
            <a:endParaRPr lang="pt-BR" sz="3200" dirty="0"/>
          </a:p>
        </p:txBody>
      </p:sp>
      <p:sp>
        <p:nvSpPr>
          <p:cNvPr id="6" name="TextBox 5"/>
          <p:cNvSpPr txBox="1"/>
          <p:nvPr/>
        </p:nvSpPr>
        <p:spPr>
          <a:xfrm>
            <a:off x="7518433" y="6278885"/>
            <a:ext cx="449995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panose="020F0502020204030204"/>
                <a:ea typeface="+mn-ea"/>
                <a:cs typeface="+mn-cs"/>
              </a:rPr>
              <a:t>https://www.who.int/denguecontrol/epidemiology/dengue_data_application/en/</a:t>
            </a:r>
          </a:p>
        </p:txBody>
      </p:sp>
      <p:sp>
        <p:nvSpPr>
          <p:cNvPr id="7" name="TextBox 4">
            <a:extLst>
              <a:ext uri="{FF2B5EF4-FFF2-40B4-BE49-F238E27FC236}">
                <a16:creationId xmlns:a16="http://schemas.microsoft.com/office/drawing/2014/main" id="{D49A25BF-7EDE-415D-B831-404020839BF5}"/>
              </a:ext>
            </a:extLst>
          </p:cNvPr>
          <p:cNvSpPr txBox="1"/>
          <p:nvPr/>
        </p:nvSpPr>
        <p:spPr>
          <a:xfrm>
            <a:off x="1790514" y="5555610"/>
            <a:ext cx="529792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PAHO – Pan American Helath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SEARO -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World Health Organization South-East Asia Region</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WPRO - WHO Western Pacific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Region</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EURO -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Europe</a:t>
            </a: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travel-associated</a:t>
            </a: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 cases)</a:t>
            </a:r>
          </a:p>
        </p:txBody>
      </p:sp>
      <p:sp>
        <p:nvSpPr>
          <p:cNvPr id="4" name="Elipse 3">
            <a:extLst>
              <a:ext uri="{FF2B5EF4-FFF2-40B4-BE49-F238E27FC236}">
                <a16:creationId xmlns:a16="http://schemas.microsoft.com/office/drawing/2014/main" id="{43E99AF7-FF42-47E2-9610-9D0490CDA58E}"/>
              </a:ext>
            </a:extLst>
          </p:cNvPr>
          <p:cNvSpPr/>
          <p:nvPr/>
        </p:nvSpPr>
        <p:spPr>
          <a:xfrm>
            <a:off x="6600056" y="1268760"/>
            <a:ext cx="3168352" cy="12918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6F6457-83CF-DCD6-F59A-4ABEF0AED9B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0B51586-0E1C-4931-29E4-3439352288B2}"/>
              </a:ext>
            </a:extLst>
          </p:cNvPr>
          <p:cNvPicPr>
            <a:picLocks noGrp="1" noChangeAspect="1"/>
          </p:cNvPicPr>
          <p:nvPr>
            <p:ph idx="1"/>
          </p:nvPr>
        </p:nvPicPr>
        <p:blipFill>
          <a:blip r:embed="rId2"/>
          <a:stretch>
            <a:fillRect/>
          </a:stretch>
        </p:blipFill>
        <p:spPr>
          <a:xfrm>
            <a:off x="1923393" y="365125"/>
            <a:ext cx="8881241" cy="6492875"/>
          </a:xfrm>
        </p:spPr>
      </p:pic>
    </p:spTree>
    <p:extLst>
      <p:ext uri="{BB962C8B-B14F-4D97-AF65-F5344CB8AC3E}">
        <p14:creationId xmlns:p14="http://schemas.microsoft.com/office/powerpoint/2010/main" val="345079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807B7E2-8CF0-F2E0-96BE-37A58317276D}"/>
              </a:ext>
            </a:extLst>
          </p:cNvPr>
          <p:cNvSpPr txBox="1"/>
          <p:nvPr/>
        </p:nvSpPr>
        <p:spPr>
          <a:xfrm>
            <a:off x="131676" y="116632"/>
            <a:ext cx="119286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Incidence</a:t>
            </a:r>
            <a:r>
              <a:rPr kumimoji="0" lang="pt-B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pt-BR"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of</a:t>
            </a:r>
            <a:r>
              <a:rPr kumimoji="0" lang="pt-B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dengue in </a:t>
            </a:r>
            <a:r>
              <a:rPr kumimoji="0" lang="pt-BR"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Brazil</a:t>
            </a:r>
            <a:r>
              <a:rPr kumimoji="0" lang="pt-B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pt-BR"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by</a:t>
            </a:r>
            <a:r>
              <a:rPr kumimoji="0" lang="pt-B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pt-BR"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regions</a:t>
            </a:r>
            <a:r>
              <a:rPr kumimoji="0" lang="pt-B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B4F47A59-EE52-897F-F8ED-250F084CFC74}"/>
              </a:ext>
            </a:extLst>
          </p:cNvPr>
          <p:cNvSpPr txBox="1"/>
          <p:nvPr/>
        </p:nvSpPr>
        <p:spPr>
          <a:xfrm>
            <a:off x="263352" y="6500948"/>
            <a:ext cx="1206032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https://www.gov.br/saude/pt-br/centrais-de-conteudo/publicacoes/boletins/epidemiologicos/edicoes/2023/boletim-epidemiologico-volume-54-no-01/@@download/file/Boletim_epidemiologico_SVS_1_v2.pdf</a:t>
            </a:r>
          </a:p>
        </p:txBody>
      </p:sp>
      <p:pic>
        <p:nvPicPr>
          <p:cNvPr id="4" name="Imagem 3">
            <a:extLst>
              <a:ext uri="{FF2B5EF4-FFF2-40B4-BE49-F238E27FC236}">
                <a16:creationId xmlns:a16="http://schemas.microsoft.com/office/drawing/2014/main" id="{03D98631-2DD5-56B4-C24D-BE45576509FA}"/>
              </a:ext>
            </a:extLst>
          </p:cNvPr>
          <p:cNvPicPr>
            <a:picLocks noChangeAspect="1"/>
          </p:cNvPicPr>
          <p:nvPr/>
        </p:nvPicPr>
        <p:blipFill>
          <a:blip r:embed="rId2"/>
          <a:stretch>
            <a:fillRect/>
          </a:stretch>
        </p:blipFill>
        <p:spPr>
          <a:xfrm>
            <a:off x="911424" y="1070739"/>
            <a:ext cx="10564654" cy="5238581"/>
          </a:xfrm>
          <a:prstGeom prst="rect">
            <a:avLst/>
          </a:prstGeom>
        </p:spPr>
      </p:pic>
    </p:spTree>
    <p:extLst>
      <p:ext uri="{BB962C8B-B14F-4D97-AF65-F5344CB8AC3E}">
        <p14:creationId xmlns:p14="http://schemas.microsoft.com/office/powerpoint/2010/main" val="309401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1">
            <a:extLst>
              <a:ext uri="{FF2B5EF4-FFF2-40B4-BE49-F238E27FC236}">
                <a16:creationId xmlns:a16="http://schemas.microsoft.com/office/drawing/2014/main" id="{E1AB6357-C60C-49F1-B69B-DCB6FE7EFE91}"/>
              </a:ext>
            </a:extLst>
          </p:cNvPr>
          <p:cNvSpPr/>
          <p:nvPr/>
        </p:nvSpPr>
        <p:spPr>
          <a:xfrm>
            <a:off x="0" y="5994400"/>
            <a:ext cx="12192000" cy="87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Google Shape;201;p2"/>
          <p:cNvSpPr txBox="1">
            <a:spLocks noGrp="1"/>
          </p:cNvSpPr>
          <p:nvPr>
            <p:ph type="title"/>
          </p:nvPr>
        </p:nvSpPr>
        <p:spPr>
          <a:xfrm>
            <a:off x="838200" y="-4739"/>
            <a:ext cx="10515600" cy="9396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200"/>
              <a:buFont typeface="Gill Sans"/>
              <a:buNone/>
            </a:pPr>
            <a:r>
              <a:rPr lang="en-US" sz="4200" dirty="0">
                <a:latin typeface="Gill Sans MT" panose="020B0502020104020203" pitchFamily="34" charset="0"/>
              </a:rPr>
              <a:t>Series Overview</a:t>
            </a:r>
            <a:endParaRPr dirty="0">
              <a:latin typeface="Gill Sans MT" panose="020B0502020104020203" pitchFamily="34" charset="0"/>
            </a:endParaRPr>
          </a:p>
        </p:txBody>
      </p:sp>
      <p:sp>
        <p:nvSpPr>
          <p:cNvPr id="202" name="Google Shape;202;p2"/>
          <p:cNvSpPr txBox="1">
            <a:spLocks noGrp="1"/>
          </p:cNvSpPr>
          <p:nvPr>
            <p:ph type="body" idx="1"/>
          </p:nvPr>
        </p:nvSpPr>
        <p:spPr>
          <a:xfrm>
            <a:off x="479250" y="667825"/>
            <a:ext cx="11712750" cy="5524190"/>
          </a:xfrm>
          <a:prstGeom prst="rect">
            <a:avLst/>
          </a:prstGeom>
          <a:noFill/>
          <a:ln>
            <a:noFill/>
          </a:ln>
        </p:spPr>
        <p:txBody>
          <a:bodyPr spcFirstLastPara="1" wrap="square" lIns="91425" tIns="45700" rIns="91425" bIns="45700" anchor="t" anchorCtr="0">
            <a:noAutofit/>
          </a:bodyPr>
          <a:lstStyle/>
          <a:p>
            <a:pPr marL="0" indent="0">
              <a:lnSpc>
                <a:spcPct val="107000"/>
              </a:lnSpc>
              <a:spcBef>
                <a:spcPts val="0"/>
              </a:spcBef>
              <a:buClr>
                <a:srgbClr val="000000"/>
              </a:buClr>
              <a:buSzPts val="2400"/>
              <a:buNone/>
            </a:pPr>
            <a:r>
              <a:rPr lang="en-US" sz="1600" b="1" dirty="0">
                <a:solidFill>
                  <a:srgbClr val="000000"/>
                </a:solidFill>
                <a:latin typeface="Gill Sans MT" panose="020B0502020104020203" pitchFamily="34" charset="0"/>
              </a:rPr>
              <a:t>TODAY:</a:t>
            </a:r>
          </a:p>
          <a:p>
            <a:pPr marL="0" indent="0">
              <a:lnSpc>
                <a:spcPct val="107000"/>
              </a:lnSpc>
              <a:spcBef>
                <a:spcPts val="0"/>
              </a:spcBef>
              <a:buClr>
                <a:srgbClr val="000000"/>
              </a:buClr>
              <a:buSzPts val="2400"/>
              <a:buNone/>
            </a:pPr>
            <a:r>
              <a:rPr lang="en-US" sz="1600" b="1" dirty="0">
                <a:solidFill>
                  <a:srgbClr val="000000"/>
                </a:solidFill>
                <a:latin typeface="Gill Sans MT" panose="020B0502020104020203" pitchFamily="34" charset="0"/>
              </a:rPr>
              <a:t>Session 6: Climate Effects on Arboviruses and Child Health (June 15, 2023)</a:t>
            </a:r>
          </a:p>
          <a:p>
            <a:pPr marL="285750" indent="-285750">
              <a:lnSpc>
                <a:spcPct val="107000"/>
              </a:lnSpc>
              <a:spcBef>
                <a:spcPts val="0"/>
              </a:spcBef>
              <a:buClr>
                <a:srgbClr val="000000"/>
              </a:buClr>
              <a:buSzPct val="100000"/>
            </a:pPr>
            <a:r>
              <a:rPr lang="en-US" sz="1600" b="1" dirty="0">
                <a:solidFill>
                  <a:srgbClr val="000000"/>
                </a:solidFill>
                <a:latin typeface="Gill Sans MT" panose="020B0502020104020203" pitchFamily="34" charset="0"/>
              </a:rPr>
              <a:t>Overview of arboviruses (e.g. dengue, chikungunya and Zika) and their effects on child and maternal health, how they are being affected by climate change, and recommendations for a primary healthcare response. </a:t>
            </a:r>
          </a:p>
          <a:p>
            <a:pPr marL="0" indent="0">
              <a:lnSpc>
                <a:spcPct val="107000"/>
              </a:lnSpc>
              <a:spcBef>
                <a:spcPts val="0"/>
              </a:spcBef>
              <a:buClr>
                <a:srgbClr val="000000"/>
              </a:buClr>
              <a:buSzPct val="100000"/>
              <a:buNone/>
            </a:pPr>
            <a:endParaRPr lang="en-US" sz="1600" b="1" dirty="0">
              <a:solidFill>
                <a:srgbClr val="000000"/>
              </a:solidFill>
              <a:latin typeface="Gill Sans MT" panose="020B0502020104020203" pitchFamily="34" charset="0"/>
            </a:endParaRPr>
          </a:p>
          <a:p>
            <a:pPr marL="50800" indent="0">
              <a:buNone/>
            </a:pPr>
            <a:r>
              <a:rPr lang="en-US" sz="1600" b="1" dirty="0">
                <a:solidFill>
                  <a:srgbClr val="000000"/>
                </a:solidFill>
                <a:latin typeface="Gill Sans MT" panose="020B0502020104020203" pitchFamily="34" charset="0"/>
              </a:rPr>
              <a:t>Upcoming Sessions: </a:t>
            </a:r>
          </a:p>
          <a:p>
            <a:pPr marL="50800" indent="0" algn="l">
              <a:buNone/>
            </a:pPr>
            <a:r>
              <a:rPr lang="en-US" sz="1600" dirty="0">
                <a:solidFill>
                  <a:srgbClr val="000000"/>
                </a:solidFill>
                <a:latin typeface="Gill Sans MT" panose="020B0502020104020203" pitchFamily="34" charset="0"/>
              </a:rPr>
              <a:t>Session 7: Financing Health and Climate Adaptation—July 2023</a:t>
            </a:r>
          </a:p>
          <a:p>
            <a:pPr marL="50800" indent="0" algn="l">
              <a:buNone/>
            </a:pPr>
            <a:r>
              <a:rPr lang="en-US" sz="1600" dirty="0">
                <a:solidFill>
                  <a:srgbClr val="000000"/>
                </a:solidFill>
                <a:latin typeface="Gill Sans MT" panose="020B0502020104020203" pitchFamily="34" charset="0"/>
              </a:rPr>
              <a:t>Session 8: Communicating Health Effects of Climate Change—August 2023</a:t>
            </a:r>
          </a:p>
          <a:p>
            <a:pPr marL="50800" indent="0" algn="l">
              <a:buNone/>
            </a:pPr>
            <a:r>
              <a:rPr lang="en-US" sz="1600" dirty="0">
                <a:solidFill>
                  <a:srgbClr val="000000"/>
                </a:solidFill>
                <a:latin typeface="Gill Sans MT" panose="020B0502020104020203" pitchFamily="34" charset="0"/>
              </a:rPr>
              <a:t>Session 9: Measuring Climate Adaptation OR Excessive Rains and Related Childhood Disease Burdens (TBD)—September 2023</a:t>
            </a:r>
            <a:endParaRPr lang="en-US" sz="1800" b="1" dirty="0">
              <a:solidFill>
                <a:srgbClr val="000000"/>
              </a:solidFill>
              <a:latin typeface="Gill Sans MT" panose="020B0502020104020203" pitchFamily="34" charset="0"/>
            </a:endParaRPr>
          </a:p>
          <a:p>
            <a:pPr marL="0" indent="0">
              <a:lnSpc>
                <a:spcPct val="107000"/>
              </a:lnSpc>
              <a:spcBef>
                <a:spcPts val="800"/>
              </a:spcBef>
              <a:buClr>
                <a:srgbClr val="000000"/>
              </a:buClr>
              <a:buSzPts val="2400"/>
              <a:buNone/>
            </a:pPr>
            <a:r>
              <a:rPr lang="en-US" sz="1600" b="1" dirty="0">
                <a:solidFill>
                  <a:srgbClr val="000000"/>
                </a:solidFill>
                <a:latin typeface="Gill Sans MT" panose="020B0502020104020203" pitchFamily="34" charset="0"/>
              </a:rPr>
              <a:t>Previous sessions: </a:t>
            </a:r>
          </a:p>
          <a:p>
            <a:pPr marL="0" indent="0">
              <a:lnSpc>
                <a:spcPct val="107000"/>
              </a:lnSpc>
              <a:spcBef>
                <a:spcPts val="0"/>
              </a:spcBef>
              <a:buClr>
                <a:srgbClr val="000000"/>
              </a:buClr>
              <a:buSzPts val="2100"/>
              <a:buNone/>
            </a:pPr>
            <a:r>
              <a:rPr lang="en-US" sz="1600" dirty="0">
                <a:solidFill>
                  <a:srgbClr val="000000"/>
                </a:solidFill>
                <a:latin typeface="Gill Sans MT" panose="020B0502020104020203" pitchFamily="34" charset="0"/>
              </a:rPr>
              <a:t>Session 1: Framed the series (November 10, 2022)</a:t>
            </a:r>
            <a:endParaRPr sz="1600" dirty="0">
              <a:solidFill>
                <a:srgbClr val="000000"/>
              </a:solidFill>
              <a:latin typeface="Gill Sans MT" panose="020B0502020104020203" pitchFamily="34" charset="0"/>
            </a:endParaRPr>
          </a:p>
          <a:p>
            <a:pPr marL="285750" indent="-285750">
              <a:lnSpc>
                <a:spcPct val="107000"/>
              </a:lnSpc>
              <a:spcBef>
                <a:spcPts val="0"/>
              </a:spcBef>
              <a:buClr>
                <a:srgbClr val="000000"/>
              </a:buClr>
              <a:buSzPct val="100000"/>
            </a:pPr>
            <a:r>
              <a:rPr lang="en-US" sz="1600" dirty="0">
                <a:solidFill>
                  <a:srgbClr val="000000"/>
                </a:solidFill>
                <a:latin typeface="Gill Sans MT" panose="020B0502020104020203" pitchFamily="34" charset="0"/>
              </a:rPr>
              <a:t>Shared the Healthy Environments for Healthy Children (HEHC) Framework and highlights from UNICEF’s heatwaves report</a:t>
            </a:r>
          </a:p>
          <a:p>
            <a:pPr marL="0" indent="0">
              <a:lnSpc>
                <a:spcPct val="107000"/>
              </a:lnSpc>
              <a:spcBef>
                <a:spcPts val="0"/>
              </a:spcBef>
              <a:buClr>
                <a:srgbClr val="000000"/>
              </a:buClr>
              <a:buSzPts val="2100"/>
              <a:buNone/>
            </a:pPr>
            <a:r>
              <a:rPr lang="en-US" sz="1600" dirty="0">
                <a:solidFill>
                  <a:srgbClr val="000000"/>
                </a:solidFill>
                <a:latin typeface="Gill Sans MT" panose="020B0502020104020203" pitchFamily="34" charset="0"/>
              </a:rPr>
              <a:t>Session 2: Children’s Climate Risk Index (CCRI) (December 13, 2022) </a:t>
            </a:r>
            <a:endParaRPr sz="1600" dirty="0">
              <a:solidFill>
                <a:srgbClr val="000000"/>
              </a:solidFill>
              <a:latin typeface="Gill Sans MT" panose="020B0502020104020203" pitchFamily="34" charset="0"/>
            </a:endParaRPr>
          </a:p>
          <a:p>
            <a:pPr marL="285750" indent="-285750">
              <a:lnSpc>
                <a:spcPct val="107000"/>
              </a:lnSpc>
              <a:spcBef>
                <a:spcPts val="0"/>
              </a:spcBef>
              <a:buClr>
                <a:srgbClr val="000000"/>
              </a:buClr>
              <a:buSzPct val="100000"/>
            </a:pPr>
            <a:r>
              <a:rPr lang="en-US" sz="1600" dirty="0">
                <a:solidFill>
                  <a:srgbClr val="000000"/>
                </a:solidFill>
                <a:latin typeface="Gill Sans MT" panose="020B0502020104020203" pitchFamily="34" charset="0"/>
              </a:rPr>
              <a:t>Reviewed the CCRI methodology and its potential application </a:t>
            </a:r>
          </a:p>
          <a:p>
            <a:pPr marL="0" indent="0">
              <a:lnSpc>
                <a:spcPct val="107000"/>
              </a:lnSpc>
              <a:spcBef>
                <a:spcPts val="0"/>
              </a:spcBef>
              <a:buClr>
                <a:srgbClr val="000000"/>
              </a:buClr>
              <a:buSzPts val="2100"/>
              <a:buNone/>
            </a:pPr>
            <a:r>
              <a:rPr lang="en-US" sz="1600" dirty="0">
                <a:solidFill>
                  <a:srgbClr val="000000"/>
                </a:solidFill>
                <a:latin typeface="Gill Sans MT" panose="020B0502020104020203" pitchFamily="34" charset="0"/>
              </a:rPr>
              <a:t>Session 3: The Impact of Climate Change on Newborn Health Outcomes:  A Focus on Congenital Heart Defects (February 13, 2023) </a:t>
            </a:r>
            <a:endParaRPr sz="1600" dirty="0">
              <a:solidFill>
                <a:srgbClr val="000000"/>
              </a:solidFill>
              <a:latin typeface="Gill Sans MT" panose="020B0502020104020203" pitchFamily="34" charset="0"/>
            </a:endParaRPr>
          </a:p>
          <a:p>
            <a:pPr marL="285750" indent="-285750">
              <a:lnSpc>
                <a:spcPct val="107000"/>
              </a:lnSpc>
              <a:spcBef>
                <a:spcPts val="0"/>
              </a:spcBef>
              <a:buClr>
                <a:srgbClr val="000000"/>
              </a:buClr>
              <a:buSzPct val="100000"/>
            </a:pPr>
            <a:r>
              <a:rPr lang="en-US" sz="1600" dirty="0">
                <a:solidFill>
                  <a:srgbClr val="000000"/>
                </a:solidFill>
                <a:latin typeface="Gill Sans MT" panose="020B0502020104020203" pitchFamily="34" charset="0"/>
              </a:rPr>
              <a:t>Review extreme heat and its contributions to congenital heart disease (CHD)</a:t>
            </a:r>
          </a:p>
          <a:p>
            <a:pPr marL="0" indent="0">
              <a:lnSpc>
                <a:spcPct val="107000"/>
              </a:lnSpc>
              <a:spcBef>
                <a:spcPts val="0"/>
              </a:spcBef>
              <a:buClr>
                <a:srgbClr val="000000"/>
              </a:buClr>
              <a:buSzPts val="2400"/>
              <a:buNone/>
            </a:pPr>
            <a:r>
              <a:rPr lang="en-US" sz="1600" dirty="0">
                <a:solidFill>
                  <a:srgbClr val="000000"/>
                </a:solidFill>
                <a:latin typeface="Gill Sans MT" panose="020B0502020104020203" pitchFamily="34" charset="0"/>
              </a:rPr>
              <a:t>Session 4: Protecting Children and Pregnant People from Heat Stress (March 29, 2023) </a:t>
            </a:r>
          </a:p>
          <a:p>
            <a:pPr marL="285750" indent="-285750">
              <a:lnSpc>
                <a:spcPct val="107000"/>
              </a:lnSpc>
              <a:spcBef>
                <a:spcPts val="0"/>
              </a:spcBef>
              <a:buClr>
                <a:srgbClr val="000000"/>
              </a:buClr>
              <a:buSzPct val="100000"/>
            </a:pPr>
            <a:r>
              <a:rPr lang="en-US" sz="1600" dirty="0">
                <a:solidFill>
                  <a:srgbClr val="000000"/>
                </a:solidFill>
                <a:latin typeface="Gill Sans MT" panose="020B0502020104020203" pitchFamily="34" charset="0"/>
              </a:rPr>
              <a:t>Possible interventions and recommendations </a:t>
            </a:r>
          </a:p>
          <a:p>
            <a:pPr marL="0" indent="0">
              <a:lnSpc>
                <a:spcPct val="107000"/>
              </a:lnSpc>
              <a:spcBef>
                <a:spcPts val="0"/>
              </a:spcBef>
              <a:buClr>
                <a:srgbClr val="000000"/>
              </a:buClr>
              <a:buSzPts val="2400"/>
              <a:buNone/>
            </a:pPr>
            <a:r>
              <a:rPr lang="en-US" sz="1600" dirty="0">
                <a:solidFill>
                  <a:srgbClr val="000000"/>
                </a:solidFill>
                <a:latin typeface="Gill Sans MT" panose="020B0502020104020203" pitchFamily="34" charset="0"/>
              </a:rPr>
              <a:t>Session 5: Climate Effects on Malaria Programming for Children </a:t>
            </a:r>
          </a:p>
          <a:p>
            <a:pPr marL="285750" indent="-285750">
              <a:lnSpc>
                <a:spcPct val="107000"/>
              </a:lnSpc>
              <a:spcBef>
                <a:spcPts val="0"/>
              </a:spcBef>
              <a:buClr>
                <a:srgbClr val="000000"/>
              </a:buClr>
              <a:buSzPct val="100000"/>
            </a:pPr>
            <a:r>
              <a:rPr lang="en-US" sz="1600" dirty="0">
                <a:solidFill>
                  <a:srgbClr val="000000"/>
                </a:solidFill>
                <a:latin typeface="Gill Sans MT" panose="020B0502020104020203" pitchFamily="34" charset="0"/>
              </a:rPr>
              <a:t>Summary of the evidence of changing temperature and climate conditions and effects on malaria-specific vectors and strategies for malaria surveillance and possible interventions and recommendations </a:t>
            </a:r>
          </a:p>
          <a:p>
            <a:pPr>
              <a:lnSpc>
                <a:spcPct val="107000"/>
              </a:lnSpc>
              <a:spcBef>
                <a:spcPts val="0"/>
              </a:spcBef>
              <a:buClr>
                <a:srgbClr val="000000"/>
              </a:buClr>
              <a:buFont typeface="Arial"/>
              <a:buChar char="•"/>
            </a:pPr>
            <a:endParaRPr lang="en-US" sz="1600" dirty="0">
              <a:solidFill>
                <a:srgbClr val="000000"/>
              </a:solidFill>
            </a:endParaRPr>
          </a:p>
          <a:p>
            <a:pPr marL="228600" marR="0" lvl="0" indent="-234950" algn="l" rtl="0">
              <a:lnSpc>
                <a:spcPct val="107000"/>
              </a:lnSpc>
              <a:spcBef>
                <a:spcPts val="0"/>
              </a:spcBef>
              <a:spcAft>
                <a:spcPts val="0"/>
              </a:spcAft>
              <a:buClr>
                <a:srgbClr val="000000"/>
              </a:buClr>
              <a:buSzPts val="2000"/>
              <a:buChar char="•"/>
            </a:pPr>
            <a:endParaRPr lang="en-US" sz="1600" dirty="0"/>
          </a:p>
          <a:p>
            <a:pPr marL="228600" lvl="0" indent="-107950" algn="l" rtl="0">
              <a:lnSpc>
                <a:spcPct val="107000"/>
              </a:lnSpc>
              <a:spcBef>
                <a:spcPts val="800"/>
              </a:spcBef>
              <a:spcAft>
                <a:spcPts val="0"/>
              </a:spcAft>
              <a:buClr>
                <a:srgbClr val="3D3D3D"/>
              </a:buClr>
              <a:buSzPts val="1900"/>
              <a:buNone/>
            </a:pPr>
            <a:endParaRPr sz="1600" dirty="0">
              <a:solidFill>
                <a:srgbClr val="000000"/>
              </a:solidFill>
              <a:latin typeface="Gill Sans"/>
              <a:ea typeface="Gill Sans"/>
              <a:cs typeface="Gill Sans"/>
              <a:sym typeface="Gill Sans"/>
            </a:endParaRPr>
          </a:p>
          <a:p>
            <a:pPr marL="0" marR="0" lvl="0" indent="0" algn="l" rtl="0">
              <a:lnSpc>
                <a:spcPct val="107000"/>
              </a:lnSpc>
              <a:spcBef>
                <a:spcPts val="0"/>
              </a:spcBef>
              <a:spcAft>
                <a:spcPts val="0"/>
              </a:spcAft>
              <a:buClr>
                <a:srgbClr val="3D3D3D"/>
              </a:buClr>
              <a:buSzPts val="2700"/>
              <a:buNone/>
            </a:pPr>
            <a:endParaRPr sz="1600" dirty="0">
              <a:solidFill>
                <a:srgbClr val="000000"/>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D0981-BA70-3250-5383-5D5F055F495A}"/>
              </a:ext>
            </a:extLst>
          </p:cNvPr>
          <p:cNvSpPr>
            <a:spLocks noGrp="1"/>
          </p:cNvSpPr>
          <p:nvPr>
            <p:ph type="title"/>
          </p:nvPr>
        </p:nvSpPr>
        <p:spPr>
          <a:xfrm>
            <a:off x="457132" y="132515"/>
            <a:ext cx="11399508" cy="828675"/>
          </a:xfrm>
        </p:spPr>
        <p:txBody>
          <a:bodyPr>
            <a:normAutofit/>
          </a:bodyPr>
          <a:lstStyle/>
          <a:p>
            <a:r>
              <a:rPr lang="en-US" sz="3600" b="1" dirty="0" err="1">
                <a:solidFill>
                  <a:srgbClr val="C00000"/>
                </a:solidFill>
                <a:effectLst>
                  <a:outerShdw blurRad="38100" dist="38100" dir="2700000" algn="tl">
                    <a:srgbClr val="000000">
                      <a:alpha val="43137"/>
                    </a:srgbClr>
                  </a:outerShdw>
                </a:effectLst>
              </a:rPr>
              <a:t>Óbitos</a:t>
            </a:r>
            <a:r>
              <a:rPr lang="en-US" sz="3600" b="1" dirty="0">
                <a:solidFill>
                  <a:srgbClr val="C00000"/>
                </a:solidFill>
                <a:effectLst>
                  <a:outerShdw blurRad="38100" dist="38100" dir="2700000" algn="tl">
                    <a:srgbClr val="000000">
                      <a:alpha val="43137"/>
                    </a:srgbClr>
                  </a:outerShdw>
                </a:effectLst>
              </a:rPr>
              <a:t> </a:t>
            </a:r>
            <a:r>
              <a:rPr lang="en-US" sz="3600" b="1" dirty="0" err="1">
                <a:solidFill>
                  <a:srgbClr val="C00000"/>
                </a:solidFill>
                <a:effectLst>
                  <a:outerShdw blurRad="38100" dist="38100" dir="2700000" algn="tl">
                    <a:srgbClr val="000000">
                      <a:alpha val="43137"/>
                    </a:srgbClr>
                  </a:outerShdw>
                </a:effectLst>
              </a:rPr>
              <a:t>por</a:t>
            </a:r>
            <a:r>
              <a:rPr lang="en-US" sz="3600" b="1" dirty="0">
                <a:solidFill>
                  <a:srgbClr val="C00000"/>
                </a:solidFill>
                <a:effectLst>
                  <a:outerShdw blurRad="38100" dist="38100" dir="2700000" algn="tl">
                    <a:srgbClr val="000000">
                      <a:alpha val="43137"/>
                    </a:srgbClr>
                  </a:outerShdw>
                </a:effectLst>
              </a:rPr>
              <a:t> dengue Dengue, Brazil, </a:t>
            </a:r>
            <a:r>
              <a:rPr lang="pt-BR" sz="3600" b="1" dirty="0">
                <a:solidFill>
                  <a:srgbClr val="C00000"/>
                </a:solidFill>
                <a:effectLst>
                  <a:outerShdw blurRad="38100" dist="38100" dir="2700000" algn="tl">
                    <a:srgbClr val="000000">
                      <a:alpha val="43137"/>
                    </a:srgbClr>
                  </a:outerShdw>
                </a:effectLst>
              </a:rPr>
              <a:t>2002 – 2022</a:t>
            </a:r>
            <a:r>
              <a:rPr lang="pt-BR" sz="3600" b="1" baseline="30000" dirty="0">
                <a:solidFill>
                  <a:srgbClr val="C00000"/>
                </a:solidFill>
                <a:effectLst>
                  <a:outerShdw blurRad="38100" dist="38100" dir="2700000" algn="tl">
                    <a:srgbClr val="000000">
                      <a:alpha val="43137"/>
                    </a:srgbClr>
                  </a:outerShdw>
                </a:effectLst>
              </a:rPr>
              <a:t>†</a:t>
            </a:r>
            <a:endParaRPr lang="en-US" sz="3600" b="1" dirty="0">
              <a:solidFill>
                <a:srgbClr val="C00000"/>
              </a:solidFill>
              <a:effectLst>
                <a:outerShdw blurRad="38100" dist="38100" dir="2700000" algn="tl">
                  <a:srgbClr val="000000">
                    <a:alpha val="43137"/>
                  </a:srgbClr>
                </a:outerShdw>
              </a:effectLst>
            </a:endParaRPr>
          </a:p>
        </p:txBody>
      </p:sp>
      <p:sp>
        <p:nvSpPr>
          <p:cNvPr id="15" name="CaixaDeTexto 14">
            <a:extLst>
              <a:ext uri="{FF2B5EF4-FFF2-40B4-BE49-F238E27FC236}">
                <a16:creationId xmlns:a16="http://schemas.microsoft.com/office/drawing/2014/main" id="{65687B6E-2A93-3CB9-10A8-D0975DABD6E0}"/>
              </a:ext>
            </a:extLst>
          </p:cNvPr>
          <p:cNvSpPr txBox="1"/>
          <p:nvPr/>
        </p:nvSpPr>
        <p:spPr>
          <a:xfrm>
            <a:off x="648152" y="6396335"/>
            <a:ext cx="9762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Notifiable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Diseases</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Information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System (Sinan/SVS).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updated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expanded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http://plataforma.saude.gov.br/anomalias-congenitas/boletim-epidemiologico-SVS-33-2020.pdf</a:t>
            </a:r>
          </a:p>
        </p:txBody>
      </p:sp>
      <p:pic>
        <p:nvPicPr>
          <p:cNvPr id="4" name="Imagem 3">
            <a:extLst>
              <a:ext uri="{FF2B5EF4-FFF2-40B4-BE49-F238E27FC236}">
                <a16:creationId xmlns:a16="http://schemas.microsoft.com/office/drawing/2014/main" id="{F9D9E805-2241-1C6D-B2AE-77EDF6002F7E}"/>
              </a:ext>
            </a:extLst>
          </p:cNvPr>
          <p:cNvPicPr>
            <a:picLocks noChangeAspect="1"/>
          </p:cNvPicPr>
          <p:nvPr/>
        </p:nvPicPr>
        <p:blipFill>
          <a:blip r:embed="rId3"/>
          <a:stretch>
            <a:fillRect/>
          </a:stretch>
        </p:blipFill>
        <p:spPr>
          <a:xfrm>
            <a:off x="457132" y="960446"/>
            <a:ext cx="11522699" cy="5435889"/>
          </a:xfrm>
          <a:prstGeom prst="rect">
            <a:avLst/>
          </a:prstGeom>
        </p:spPr>
      </p:pic>
    </p:spTree>
    <p:extLst>
      <p:ext uri="{BB962C8B-B14F-4D97-AF65-F5344CB8AC3E}">
        <p14:creationId xmlns:p14="http://schemas.microsoft.com/office/powerpoint/2010/main" val="135415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E98FB3-F7AC-3DD4-D3C2-475FB80F1D25}"/>
              </a:ext>
            </a:extLst>
          </p:cNvPr>
          <p:cNvSpPr>
            <a:spLocks noGrp="1"/>
          </p:cNvSpPr>
          <p:nvPr>
            <p:ph type="title"/>
          </p:nvPr>
        </p:nvSpPr>
        <p:spPr/>
        <p:txBody>
          <a:bodyPr/>
          <a:lstStyle/>
          <a:p>
            <a:r>
              <a:rPr lang="pt-BR" dirty="0"/>
              <a:t>Dengue.</a:t>
            </a:r>
          </a:p>
        </p:txBody>
      </p:sp>
      <p:sp>
        <p:nvSpPr>
          <p:cNvPr id="3" name="Espaço Reservado para Texto 2">
            <a:extLst>
              <a:ext uri="{FF2B5EF4-FFF2-40B4-BE49-F238E27FC236}">
                <a16:creationId xmlns:a16="http://schemas.microsoft.com/office/drawing/2014/main" id="{DC3F56CA-1510-0CA9-E829-322C90490DC7}"/>
              </a:ext>
            </a:extLst>
          </p:cNvPr>
          <p:cNvSpPr>
            <a:spLocks noGrp="1"/>
          </p:cNvSpPr>
          <p:nvPr>
            <p:ph type="body" sz="quarter" idx="14"/>
          </p:nvPr>
        </p:nvSpPr>
        <p:spPr/>
        <p:txBody>
          <a:bodyPr/>
          <a:lstStyle/>
          <a:p>
            <a:r>
              <a:rPr lang="pt-BR" dirty="0"/>
              <a:t>WHO.</a:t>
            </a:r>
          </a:p>
        </p:txBody>
      </p:sp>
      <p:sp>
        <p:nvSpPr>
          <p:cNvPr id="4" name="Espaço Reservado para Conteúdo 3">
            <a:extLst>
              <a:ext uri="{FF2B5EF4-FFF2-40B4-BE49-F238E27FC236}">
                <a16:creationId xmlns:a16="http://schemas.microsoft.com/office/drawing/2014/main" id="{E2950EAA-2EC9-6AF7-102D-4C98AFBCE950}"/>
              </a:ext>
            </a:extLst>
          </p:cNvPr>
          <p:cNvSpPr>
            <a:spLocks noGrp="1"/>
          </p:cNvSpPr>
          <p:nvPr>
            <p:ph sz="quarter" idx="11"/>
          </p:nvPr>
        </p:nvSpPr>
        <p:spPr/>
        <p:txBody>
          <a:bodyPr>
            <a:normAutofit fontScale="92500" lnSpcReduction="10000"/>
          </a:bodyPr>
          <a:lstStyle/>
          <a:p>
            <a:pPr>
              <a:buFont typeface="Arial" panose="020B0604020202020204" pitchFamily="34" charset="0"/>
              <a:buChar char="•"/>
            </a:pPr>
            <a:r>
              <a:rPr lang="en-US" dirty="0"/>
              <a:t>Dengue is a viral infection caused by the dengue virus (DENV), transmitted to humans through the bite of infected mosquitoes.</a:t>
            </a:r>
          </a:p>
          <a:p>
            <a:pPr>
              <a:buFont typeface="Arial" panose="020B0604020202020204" pitchFamily="34" charset="0"/>
              <a:buChar char="•"/>
            </a:pPr>
            <a:r>
              <a:rPr lang="en-US" dirty="0"/>
              <a:t>About half of the world's population is now at risk of dengue with an estimated 100–400 million infections occurring each year.</a:t>
            </a:r>
          </a:p>
          <a:p>
            <a:pPr>
              <a:buFont typeface="Arial" panose="020B0604020202020204" pitchFamily="34" charset="0"/>
              <a:buChar char="•"/>
            </a:pPr>
            <a:r>
              <a:rPr lang="en-US" dirty="0"/>
              <a:t>Dengue is found in tropical and sub-tropical climates worldwide, mostly in urban and semi-urban areas.</a:t>
            </a:r>
          </a:p>
          <a:p>
            <a:pPr>
              <a:buFont typeface="Arial" panose="020B0604020202020204" pitchFamily="34" charset="0"/>
              <a:buChar char="•"/>
            </a:pPr>
            <a:r>
              <a:rPr lang="en-US" dirty="0"/>
              <a:t>While many DENV infections are asymptomatic or produce only mild illness, DENV can occasionally cause more severe cases, and even death.</a:t>
            </a:r>
          </a:p>
          <a:p>
            <a:pPr>
              <a:buFont typeface="Arial" panose="020B0604020202020204" pitchFamily="34" charset="0"/>
              <a:buChar char="•"/>
            </a:pPr>
            <a:r>
              <a:rPr lang="en-US" dirty="0"/>
              <a:t>Prevention and control of dengue depend on vector control. There is no specific treatment for dengue/severe dengue, and early detection and access to proper medical care greatly lower fatality rates of severe dengue.</a:t>
            </a:r>
          </a:p>
          <a:p>
            <a:endParaRPr lang="pt-BR" dirty="0"/>
          </a:p>
        </p:txBody>
      </p:sp>
    </p:spTree>
    <p:extLst>
      <p:ext uri="{BB962C8B-B14F-4D97-AF65-F5344CB8AC3E}">
        <p14:creationId xmlns:p14="http://schemas.microsoft.com/office/powerpoint/2010/main" val="410637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D7D41-0F4F-9BDC-D6B1-EAEEDA710339}"/>
              </a:ext>
            </a:extLst>
          </p:cNvPr>
          <p:cNvSpPr>
            <a:spLocks noGrp="1"/>
          </p:cNvSpPr>
          <p:nvPr>
            <p:ph type="title"/>
          </p:nvPr>
        </p:nvSpPr>
        <p:spPr>
          <a:xfrm>
            <a:off x="719668" y="373626"/>
            <a:ext cx="10752667" cy="900992"/>
          </a:xfrm>
        </p:spPr>
        <p:txBody>
          <a:bodyPr>
            <a:noAutofit/>
          </a:bodyPr>
          <a:lstStyle/>
          <a:p>
            <a:r>
              <a:rPr lang="en-US" sz="2400" dirty="0" err="1"/>
              <a:t>Dengue.If</a:t>
            </a:r>
            <a:r>
              <a:rPr lang="en-US" sz="2400" dirty="0"/>
              <a:t> symptoms occur, they usually begin 4–10 days after infection and last for 2–7 days. Symptoms may include:</a:t>
            </a:r>
            <a:br>
              <a:rPr lang="en-US" sz="2400" dirty="0"/>
            </a:br>
            <a:endParaRPr lang="pt-BR" sz="2400" dirty="0"/>
          </a:p>
        </p:txBody>
      </p:sp>
      <p:sp>
        <p:nvSpPr>
          <p:cNvPr id="3" name="Espaço Reservado para Texto 2">
            <a:extLst>
              <a:ext uri="{FF2B5EF4-FFF2-40B4-BE49-F238E27FC236}">
                <a16:creationId xmlns:a16="http://schemas.microsoft.com/office/drawing/2014/main" id="{6D34838E-BD95-FA52-E602-4BE3812423F6}"/>
              </a:ext>
            </a:extLst>
          </p:cNvPr>
          <p:cNvSpPr>
            <a:spLocks noGrp="1"/>
          </p:cNvSpPr>
          <p:nvPr>
            <p:ph type="body" sz="quarter" idx="14"/>
          </p:nvPr>
        </p:nvSpPr>
        <p:spPr/>
        <p:txBody>
          <a:bodyPr/>
          <a:lstStyle/>
          <a:p>
            <a:endParaRPr lang="pt-BR"/>
          </a:p>
        </p:txBody>
      </p:sp>
      <p:sp>
        <p:nvSpPr>
          <p:cNvPr id="4" name="Espaço Reservado para Conteúdo 3">
            <a:extLst>
              <a:ext uri="{FF2B5EF4-FFF2-40B4-BE49-F238E27FC236}">
                <a16:creationId xmlns:a16="http://schemas.microsoft.com/office/drawing/2014/main" id="{38596A92-5FCD-BE8A-1DD9-D3ABE0BC1B32}"/>
              </a:ext>
            </a:extLst>
          </p:cNvPr>
          <p:cNvSpPr>
            <a:spLocks noGrp="1"/>
          </p:cNvSpPr>
          <p:nvPr>
            <p:ph sz="quarter" idx="11"/>
          </p:nvPr>
        </p:nvSpPr>
        <p:spPr/>
        <p:txBody>
          <a:bodyPr>
            <a:normAutofit fontScale="92500" lnSpcReduction="10000"/>
          </a:bodyPr>
          <a:lstStyle/>
          <a:p>
            <a:pPr>
              <a:buFont typeface="Arial" panose="020B0604020202020204" pitchFamily="34" charset="0"/>
              <a:buChar char="•"/>
            </a:pPr>
            <a:r>
              <a:rPr lang="en-US" dirty="0"/>
              <a:t>high fever (40°C/104°F)</a:t>
            </a:r>
          </a:p>
          <a:p>
            <a:pPr>
              <a:buFont typeface="Arial" panose="020B0604020202020204" pitchFamily="34" charset="0"/>
              <a:buChar char="•"/>
            </a:pPr>
            <a:r>
              <a:rPr lang="en-US" dirty="0"/>
              <a:t>severe headache</a:t>
            </a:r>
          </a:p>
          <a:p>
            <a:pPr>
              <a:buFont typeface="Arial" panose="020B0604020202020204" pitchFamily="34" charset="0"/>
              <a:buChar char="•"/>
            </a:pPr>
            <a:r>
              <a:rPr lang="en-US" dirty="0"/>
              <a:t>pain behind the eyes</a:t>
            </a:r>
          </a:p>
          <a:p>
            <a:pPr>
              <a:buFont typeface="Arial" panose="020B0604020202020204" pitchFamily="34" charset="0"/>
              <a:buChar char="•"/>
            </a:pPr>
            <a:r>
              <a:rPr lang="en-US" dirty="0"/>
              <a:t>muscle and joint pains</a:t>
            </a:r>
          </a:p>
          <a:p>
            <a:pPr>
              <a:buFont typeface="Arial" panose="020B0604020202020204" pitchFamily="34" charset="0"/>
              <a:buChar char="•"/>
            </a:pPr>
            <a:r>
              <a:rPr lang="en-US" dirty="0"/>
              <a:t>nausea</a:t>
            </a:r>
          </a:p>
          <a:p>
            <a:pPr>
              <a:buFont typeface="Arial" panose="020B0604020202020204" pitchFamily="34" charset="0"/>
              <a:buChar char="•"/>
            </a:pPr>
            <a:r>
              <a:rPr lang="en-US" dirty="0"/>
              <a:t>vomiting</a:t>
            </a:r>
          </a:p>
          <a:p>
            <a:pPr>
              <a:buFont typeface="Arial" panose="020B0604020202020204" pitchFamily="34" charset="0"/>
              <a:buChar char="•"/>
            </a:pPr>
            <a:r>
              <a:rPr lang="en-US" dirty="0"/>
              <a:t>swollen glands</a:t>
            </a:r>
          </a:p>
          <a:p>
            <a:pPr>
              <a:buFont typeface="Arial" panose="020B0604020202020204" pitchFamily="34" charset="0"/>
              <a:buChar char="•"/>
            </a:pPr>
            <a:r>
              <a:rPr lang="en-US" dirty="0"/>
              <a:t>rash. </a:t>
            </a:r>
          </a:p>
          <a:p>
            <a:endParaRPr lang="pt-BR" dirty="0"/>
          </a:p>
        </p:txBody>
      </p:sp>
    </p:spTree>
    <p:extLst>
      <p:ext uri="{BB962C8B-B14F-4D97-AF65-F5344CB8AC3E}">
        <p14:creationId xmlns:p14="http://schemas.microsoft.com/office/powerpoint/2010/main" val="218961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EA44A-93F0-255B-0A6A-1CD5341C317C}"/>
              </a:ext>
            </a:extLst>
          </p:cNvPr>
          <p:cNvSpPr>
            <a:spLocks noGrp="1"/>
          </p:cNvSpPr>
          <p:nvPr>
            <p:ph type="title"/>
          </p:nvPr>
        </p:nvSpPr>
        <p:spPr/>
        <p:txBody>
          <a:bodyPr>
            <a:noAutofit/>
          </a:bodyPr>
          <a:lstStyle/>
          <a:p>
            <a:r>
              <a:rPr lang="pt-BR" sz="2400" dirty="0"/>
              <a:t>Dengue.</a:t>
            </a:r>
            <a:r>
              <a:rPr lang="en-US" sz="2400" dirty="0"/>
              <a:t> Severe dengue/ dengue with warning </a:t>
            </a:r>
            <a:r>
              <a:rPr lang="en-US" sz="2400" dirty="0" err="1"/>
              <a:t>signails</a:t>
            </a:r>
            <a:r>
              <a:rPr lang="en-US" sz="2400" dirty="0"/>
              <a:t> symptoms often come after the fever has gone away:</a:t>
            </a:r>
            <a:br>
              <a:rPr lang="en-US" sz="2400" dirty="0"/>
            </a:br>
            <a:endParaRPr lang="pt-BR" sz="2400" dirty="0"/>
          </a:p>
        </p:txBody>
      </p:sp>
      <p:sp>
        <p:nvSpPr>
          <p:cNvPr id="3" name="Espaço Reservado para Texto 2">
            <a:extLst>
              <a:ext uri="{FF2B5EF4-FFF2-40B4-BE49-F238E27FC236}">
                <a16:creationId xmlns:a16="http://schemas.microsoft.com/office/drawing/2014/main" id="{03C6FC5D-0282-64DD-4244-DEBE0EC2535E}"/>
              </a:ext>
            </a:extLst>
          </p:cNvPr>
          <p:cNvSpPr>
            <a:spLocks noGrp="1"/>
          </p:cNvSpPr>
          <p:nvPr>
            <p:ph type="body" sz="quarter" idx="14"/>
          </p:nvPr>
        </p:nvSpPr>
        <p:spPr/>
        <p:txBody>
          <a:bodyPr/>
          <a:lstStyle/>
          <a:p>
            <a:r>
              <a:rPr lang="pt-BR" dirty="0"/>
              <a:t>WHO.</a:t>
            </a:r>
          </a:p>
        </p:txBody>
      </p:sp>
      <p:sp>
        <p:nvSpPr>
          <p:cNvPr id="4" name="Espaço Reservado para Conteúdo 3">
            <a:extLst>
              <a:ext uri="{FF2B5EF4-FFF2-40B4-BE49-F238E27FC236}">
                <a16:creationId xmlns:a16="http://schemas.microsoft.com/office/drawing/2014/main" id="{8ED16B53-EB53-A53B-C03F-64A5DB348C45}"/>
              </a:ext>
            </a:extLst>
          </p:cNvPr>
          <p:cNvSpPr>
            <a:spLocks noGrp="1"/>
          </p:cNvSpPr>
          <p:nvPr>
            <p:ph sz="quarter" idx="11"/>
          </p:nvPr>
        </p:nvSpPr>
        <p:spPr/>
        <p:txBody>
          <a:bodyPr>
            <a:normAutofit fontScale="55000" lnSpcReduction="20000"/>
          </a:bodyPr>
          <a:lstStyle/>
          <a:p>
            <a:pPr>
              <a:buFont typeface="Arial" panose="020B0604020202020204" pitchFamily="34" charset="0"/>
              <a:buChar char="•"/>
            </a:pPr>
            <a:r>
              <a:rPr lang="en-US" dirty="0"/>
              <a:t>severe abdominal pain</a:t>
            </a:r>
          </a:p>
          <a:p>
            <a:pPr>
              <a:buFont typeface="Arial" panose="020B0604020202020204" pitchFamily="34" charset="0"/>
              <a:buChar char="•"/>
            </a:pPr>
            <a:r>
              <a:rPr lang="en-US" dirty="0"/>
              <a:t>persistent vomiting</a:t>
            </a:r>
          </a:p>
          <a:p>
            <a:pPr>
              <a:buFont typeface="Arial" panose="020B0604020202020204" pitchFamily="34" charset="0"/>
              <a:buChar char="•"/>
            </a:pPr>
            <a:r>
              <a:rPr lang="en-US" dirty="0"/>
              <a:t>rapid breathing</a:t>
            </a:r>
          </a:p>
          <a:p>
            <a:pPr>
              <a:buFont typeface="Arial" panose="020B0604020202020204" pitchFamily="34" charset="0"/>
              <a:buChar char="•"/>
            </a:pPr>
            <a:r>
              <a:rPr lang="en-US" dirty="0"/>
              <a:t>bleeding gums or nose </a:t>
            </a:r>
          </a:p>
          <a:p>
            <a:pPr>
              <a:buFont typeface="Arial" panose="020B0604020202020204" pitchFamily="34" charset="0"/>
              <a:buChar char="•"/>
            </a:pPr>
            <a:r>
              <a:rPr lang="en-US" dirty="0"/>
              <a:t>fatigue</a:t>
            </a:r>
          </a:p>
          <a:p>
            <a:pPr>
              <a:buFont typeface="Arial" panose="020B0604020202020204" pitchFamily="34" charset="0"/>
              <a:buChar char="•"/>
            </a:pPr>
            <a:r>
              <a:rPr lang="en-US" dirty="0"/>
              <a:t>restlessness</a:t>
            </a:r>
          </a:p>
          <a:p>
            <a:pPr>
              <a:buFont typeface="Arial" panose="020B0604020202020204" pitchFamily="34" charset="0"/>
              <a:buChar char="•"/>
            </a:pPr>
            <a:r>
              <a:rPr lang="en-US" dirty="0"/>
              <a:t>blood in vomit or stool</a:t>
            </a:r>
          </a:p>
          <a:p>
            <a:pPr>
              <a:buFont typeface="Arial" panose="020B0604020202020204" pitchFamily="34" charset="0"/>
              <a:buChar char="•"/>
            </a:pPr>
            <a:r>
              <a:rPr lang="en-US" dirty="0"/>
              <a:t>being very thirsty</a:t>
            </a:r>
          </a:p>
          <a:p>
            <a:pPr>
              <a:buFont typeface="Arial" panose="020B0604020202020204" pitchFamily="34" charset="0"/>
              <a:buChar char="•"/>
            </a:pPr>
            <a:r>
              <a:rPr lang="en-US" dirty="0"/>
              <a:t>pale and cold skin</a:t>
            </a:r>
          </a:p>
          <a:p>
            <a:pPr>
              <a:buFont typeface="Arial" panose="020B0604020202020204" pitchFamily="34" charset="0"/>
              <a:buChar char="•"/>
            </a:pPr>
            <a:r>
              <a:rPr lang="en-US" dirty="0"/>
              <a:t>feeling weak.</a:t>
            </a:r>
          </a:p>
          <a:p>
            <a:pPr>
              <a:buFont typeface="Arial" panose="020B0604020202020204" pitchFamily="34" charset="0"/>
              <a:buChar char="•"/>
            </a:pPr>
            <a:r>
              <a:rPr lang="en-US" dirty="0"/>
              <a:t>Shock, respiratory distress, organ failure.</a:t>
            </a:r>
          </a:p>
          <a:p>
            <a:endParaRPr lang="pt-BR" dirty="0"/>
          </a:p>
        </p:txBody>
      </p:sp>
    </p:spTree>
    <p:extLst>
      <p:ext uri="{BB962C8B-B14F-4D97-AF65-F5344CB8AC3E}">
        <p14:creationId xmlns:p14="http://schemas.microsoft.com/office/powerpoint/2010/main" val="2322531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B201F-E6DD-573C-2C3D-793EFD59D977}"/>
              </a:ext>
            </a:extLst>
          </p:cNvPr>
          <p:cNvSpPr>
            <a:spLocks noGrp="1"/>
          </p:cNvSpPr>
          <p:nvPr>
            <p:ph type="title"/>
          </p:nvPr>
        </p:nvSpPr>
        <p:spPr/>
        <p:txBody>
          <a:bodyPr/>
          <a:lstStyle/>
          <a:p>
            <a:r>
              <a:rPr lang="pt-BR" dirty="0"/>
              <a:t>In </a:t>
            </a:r>
            <a:r>
              <a:rPr lang="pt-BR" dirty="0" err="1"/>
              <a:t>Africa</a:t>
            </a:r>
            <a:r>
              <a:rPr lang="pt-BR" dirty="0"/>
              <a:t> –  gaps.</a:t>
            </a:r>
          </a:p>
        </p:txBody>
      </p:sp>
      <p:sp>
        <p:nvSpPr>
          <p:cNvPr id="3" name="Espaço Reservado para Texto 2">
            <a:extLst>
              <a:ext uri="{FF2B5EF4-FFF2-40B4-BE49-F238E27FC236}">
                <a16:creationId xmlns:a16="http://schemas.microsoft.com/office/drawing/2014/main" id="{87C45528-33A0-4D32-B09F-BEFBCAFEFE81}"/>
              </a:ext>
            </a:extLst>
          </p:cNvPr>
          <p:cNvSpPr>
            <a:spLocks noGrp="1"/>
          </p:cNvSpPr>
          <p:nvPr>
            <p:ph type="body" sz="quarter" idx="14"/>
          </p:nvPr>
        </p:nvSpPr>
        <p:spPr>
          <a:xfrm>
            <a:off x="0" y="6410391"/>
            <a:ext cx="12191999" cy="447609"/>
          </a:xfrm>
        </p:spPr>
        <p:txBody>
          <a:bodyPr/>
          <a:lstStyle/>
          <a:p>
            <a:r>
              <a:rPr lang="en-US" dirty="0">
                <a:effectLst/>
                <a:latin typeface="Arial" panose="020B0604020202020204" pitchFamily="34" charset="0"/>
              </a:rPr>
              <a:t>Surveillance and control of arboviral diseases in the WHO African region: assessment of country capacities.</a:t>
            </a:r>
            <a:br>
              <a:rPr lang="en-US" dirty="0"/>
            </a:br>
            <a:r>
              <a:rPr lang="en-US" dirty="0">
                <a:effectLst/>
                <a:latin typeface="Arial" panose="020B0604020202020204" pitchFamily="34" charset="0"/>
              </a:rPr>
              <a:t>Geneva: World Health Organization; 2022. </a:t>
            </a:r>
            <a:r>
              <a:rPr lang="en-US" dirty="0" err="1">
                <a:effectLst/>
                <a:latin typeface="Arial" panose="020B0604020202020204" pitchFamily="34" charset="0"/>
              </a:rPr>
              <a:t>Licence</a:t>
            </a:r>
            <a:r>
              <a:rPr lang="en-US" dirty="0">
                <a:effectLst/>
                <a:latin typeface="Arial" panose="020B0604020202020204" pitchFamily="34" charset="0"/>
              </a:rPr>
              <a:t>: CC BY-NC-SA 3.0 IGO.</a:t>
            </a:r>
            <a:endParaRPr lang="pt-BR" dirty="0"/>
          </a:p>
        </p:txBody>
      </p:sp>
      <p:sp>
        <p:nvSpPr>
          <p:cNvPr id="8" name="Espaço Reservado para Conteúdo 7">
            <a:extLst>
              <a:ext uri="{FF2B5EF4-FFF2-40B4-BE49-F238E27FC236}">
                <a16:creationId xmlns:a16="http://schemas.microsoft.com/office/drawing/2014/main" id="{0FE9B3C9-52C9-4B6A-3329-339771A3738F}"/>
              </a:ext>
            </a:extLst>
          </p:cNvPr>
          <p:cNvSpPr>
            <a:spLocks noGrp="1"/>
          </p:cNvSpPr>
          <p:nvPr>
            <p:ph sz="quarter" idx="11"/>
          </p:nvPr>
        </p:nvSpPr>
        <p:spPr/>
        <p:txBody>
          <a:bodyPr/>
          <a:lstStyle/>
          <a:p>
            <a:endParaRPr lang="pt-BR"/>
          </a:p>
        </p:txBody>
      </p:sp>
      <p:pic>
        <p:nvPicPr>
          <p:cNvPr id="14" name="Imagem 13">
            <a:extLst>
              <a:ext uri="{FF2B5EF4-FFF2-40B4-BE49-F238E27FC236}">
                <a16:creationId xmlns:a16="http://schemas.microsoft.com/office/drawing/2014/main" id="{08E9B4CF-9DB7-81AF-CB35-A31F08317827}"/>
              </a:ext>
            </a:extLst>
          </p:cNvPr>
          <p:cNvPicPr>
            <a:picLocks noChangeAspect="1"/>
          </p:cNvPicPr>
          <p:nvPr/>
        </p:nvPicPr>
        <p:blipFill>
          <a:blip r:embed="rId2"/>
          <a:stretch>
            <a:fillRect/>
          </a:stretch>
        </p:blipFill>
        <p:spPr>
          <a:xfrm>
            <a:off x="0" y="1341911"/>
            <a:ext cx="12192000" cy="4174178"/>
          </a:xfrm>
          <a:prstGeom prst="rect">
            <a:avLst/>
          </a:prstGeom>
        </p:spPr>
      </p:pic>
    </p:spTree>
    <p:extLst>
      <p:ext uri="{BB962C8B-B14F-4D97-AF65-F5344CB8AC3E}">
        <p14:creationId xmlns:p14="http://schemas.microsoft.com/office/powerpoint/2010/main" val="393465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BA625-F2AB-C5B6-30D9-384BF692F0EE}"/>
              </a:ext>
            </a:extLst>
          </p:cNvPr>
          <p:cNvSpPr>
            <a:spLocks noGrp="1"/>
          </p:cNvSpPr>
          <p:nvPr>
            <p:ph type="title"/>
          </p:nvPr>
        </p:nvSpPr>
        <p:spPr/>
        <p:txBody>
          <a:bodyPr/>
          <a:lstStyle/>
          <a:p>
            <a:r>
              <a:rPr lang="pt-BR" dirty="0"/>
              <a:t>In </a:t>
            </a:r>
            <a:r>
              <a:rPr lang="pt-BR" dirty="0" err="1"/>
              <a:t>Africa</a:t>
            </a:r>
            <a:r>
              <a:rPr lang="pt-BR" dirty="0"/>
              <a:t> - gaps.</a:t>
            </a:r>
          </a:p>
        </p:txBody>
      </p:sp>
      <p:sp>
        <p:nvSpPr>
          <p:cNvPr id="3" name="Espaço Reservado para Texto 2">
            <a:extLst>
              <a:ext uri="{FF2B5EF4-FFF2-40B4-BE49-F238E27FC236}">
                <a16:creationId xmlns:a16="http://schemas.microsoft.com/office/drawing/2014/main" id="{3FCCD3E1-8ECE-47F8-C425-9D15A4866242}"/>
              </a:ext>
            </a:extLst>
          </p:cNvPr>
          <p:cNvSpPr>
            <a:spLocks noGrp="1"/>
          </p:cNvSpPr>
          <p:nvPr>
            <p:ph type="body" sz="quarter" idx="14"/>
          </p:nvPr>
        </p:nvSpPr>
        <p:spPr>
          <a:xfrm>
            <a:off x="0" y="6410391"/>
            <a:ext cx="12191999" cy="447609"/>
          </a:xfrm>
        </p:spPr>
        <p:txBody>
          <a:bodyPr/>
          <a:lstStyle/>
          <a:p>
            <a:r>
              <a:rPr lang="en-US" dirty="0">
                <a:effectLst/>
                <a:latin typeface="Arial" panose="020B0604020202020204" pitchFamily="34" charset="0"/>
              </a:rPr>
              <a:t>Surveillance and control of arboviral diseases in the WHO African region: assessment of country capacities.</a:t>
            </a:r>
            <a:br>
              <a:rPr lang="en-US" dirty="0"/>
            </a:br>
            <a:r>
              <a:rPr lang="en-US" dirty="0">
                <a:effectLst/>
                <a:latin typeface="Arial" panose="020B0604020202020204" pitchFamily="34" charset="0"/>
              </a:rPr>
              <a:t>Geneva: World Health Organization; 2022. </a:t>
            </a:r>
            <a:r>
              <a:rPr lang="en-US" dirty="0" err="1">
                <a:effectLst/>
                <a:latin typeface="Arial" panose="020B0604020202020204" pitchFamily="34" charset="0"/>
              </a:rPr>
              <a:t>Licence</a:t>
            </a:r>
            <a:r>
              <a:rPr lang="en-US" dirty="0">
                <a:effectLst/>
                <a:latin typeface="Arial" panose="020B0604020202020204" pitchFamily="34" charset="0"/>
              </a:rPr>
              <a:t>: CC BY-NC-SA 3.0 IGO.</a:t>
            </a:r>
            <a:endParaRPr lang="pt-BR" dirty="0"/>
          </a:p>
        </p:txBody>
      </p:sp>
      <p:pic>
        <p:nvPicPr>
          <p:cNvPr id="6" name="Espaço Reservado para Conteúdo 5">
            <a:extLst>
              <a:ext uri="{FF2B5EF4-FFF2-40B4-BE49-F238E27FC236}">
                <a16:creationId xmlns:a16="http://schemas.microsoft.com/office/drawing/2014/main" id="{13F28285-D69A-3AB1-42D2-B1D9A64437BC}"/>
              </a:ext>
            </a:extLst>
          </p:cNvPr>
          <p:cNvPicPr>
            <a:picLocks noGrp="1" noChangeAspect="1"/>
          </p:cNvPicPr>
          <p:nvPr>
            <p:ph sz="quarter" idx="11"/>
          </p:nvPr>
        </p:nvPicPr>
        <p:blipFill>
          <a:blip r:embed="rId2"/>
          <a:stretch>
            <a:fillRect/>
          </a:stretch>
        </p:blipFill>
        <p:spPr>
          <a:xfrm>
            <a:off x="719138" y="1780739"/>
            <a:ext cx="10753725" cy="4053760"/>
          </a:xfrm>
        </p:spPr>
      </p:pic>
    </p:spTree>
    <p:extLst>
      <p:ext uri="{BB962C8B-B14F-4D97-AF65-F5344CB8AC3E}">
        <p14:creationId xmlns:p14="http://schemas.microsoft.com/office/powerpoint/2010/main" val="6158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FCF79-5450-806C-BAEB-A38473C0917A}"/>
              </a:ext>
            </a:extLst>
          </p:cNvPr>
          <p:cNvSpPr>
            <a:spLocks noGrp="1"/>
          </p:cNvSpPr>
          <p:nvPr>
            <p:ph type="title"/>
          </p:nvPr>
        </p:nvSpPr>
        <p:spPr/>
        <p:txBody>
          <a:bodyPr/>
          <a:lstStyle/>
          <a:p>
            <a:r>
              <a:rPr lang="pt-BR" dirty="0" err="1"/>
              <a:t>Thanks</a:t>
            </a:r>
            <a:r>
              <a:rPr lang="pt-BR" dirty="0"/>
              <a:t>.</a:t>
            </a:r>
          </a:p>
        </p:txBody>
      </p:sp>
      <p:sp>
        <p:nvSpPr>
          <p:cNvPr id="3" name="Espaço Reservado para Texto 2">
            <a:extLst>
              <a:ext uri="{FF2B5EF4-FFF2-40B4-BE49-F238E27FC236}">
                <a16:creationId xmlns:a16="http://schemas.microsoft.com/office/drawing/2014/main" id="{84640988-DD7D-8BF7-C3F1-FA90E19A8847}"/>
              </a:ext>
            </a:extLst>
          </p:cNvPr>
          <p:cNvSpPr>
            <a:spLocks noGrp="1"/>
          </p:cNvSpPr>
          <p:nvPr>
            <p:ph type="body" sz="quarter" idx="14"/>
          </p:nvPr>
        </p:nvSpPr>
        <p:spPr/>
        <p:txBody>
          <a:bodyPr/>
          <a:lstStyle/>
          <a:p>
            <a:endParaRPr lang="pt-BR"/>
          </a:p>
        </p:txBody>
      </p:sp>
      <p:sp>
        <p:nvSpPr>
          <p:cNvPr id="4" name="Espaço Reservado para Conteúdo 3">
            <a:extLst>
              <a:ext uri="{FF2B5EF4-FFF2-40B4-BE49-F238E27FC236}">
                <a16:creationId xmlns:a16="http://schemas.microsoft.com/office/drawing/2014/main" id="{4341670D-21E2-CCDF-E8DE-CC05E942BE9F}"/>
              </a:ext>
            </a:extLst>
          </p:cNvPr>
          <p:cNvSpPr>
            <a:spLocks noGrp="1"/>
          </p:cNvSpPr>
          <p:nvPr>
            <p:ph sz="quarter" idx="11"/>
          </p:nvPr>
        </p:nvSpPr>
        <p:spPr/>
        <p:txBody>
          <a:bodyPr/>
          <a:lstStyle/>
          <a:p>
            <a:endParaRPr lang="pt-BR"/>
          </a:p>
        </p:txBody>
      </p:sp>
    </p:spTree>
    <p:extLst>
      <p:ext uri="{BB962C8B-B14F-4D97-AF65-F5344CB8AC3E}">
        <p14:creationId xmlns:p14="http://schemas.microsoft.com/office/powerpoint/2010/main" val="1076247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8" name="Picture 4" descr="Related image">
            <a:extLst>
              <a:ext uri="{FF2B5EF4-FFF2-40B4-BE49-F238E27FC236}">
                <a16:creationId xmlns:a16="http://schemas.microsoft.com/office/drawing/2014/main" id="{FBC94B00-DB53-4293-A3EA-D63915A2E4E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 b="9976"/>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 name="Picture 2" descr="Image result for mosquito">
            <a:extLst>
              <a:ext uri="{FF2B5EF4-FFF2-40B4-BE49-F238E27FC236}">
                <a16:creationId xmlns:a16="http://schemas.microsoft.com/office/drawing/2014/main" id="{8C013ADF-B6F8-8FF7-8118-53E38ACDF708}"/>
              </a:ext>
            </a:extLst>
          </p:cNvPr>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backgroundRemoval t="0" b="99402" l="1144" r="100000"/>
                    </a14:imgEffect>
                  </a14:imgLayer>
                </a14:imgProps>
              </a:ext>
              <a:ext uri="{28A0092B-C50C-407E-A947-70E740481C1C}">
                <a14:useLocalDpi xmlns:a14="http://schemas.microsoft.com/office/drawing/2010/main" val="0"/>
              </a:ext>
            </a:extLst>
          </a:blip>
          <a:srcRect/>
          <a:stretch>
            <a:fillRect/>
          </a:stretch>
        </p:blipFill>
        <p:spPr bwMode="auto">
          <a:xfrm>
            <a:off x="7832508" y="3453021"/>
            <a:ext cx="770574" cy="6313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A18032-AA1B-9CEF-A927-A28624C56F38}"/>
              </a:ext>
            </a:extLst>
          </p:cNvPr>
          <p:cNvSpPr/>
          <p:nvPr/>
        </p:nvSpPr>
        <p:spPr>
          <a:xfrm>
            <a:off x="1372650" y="1454227"/>
            <a:ext cx="9443652"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B0502020202020204" pitchFamily="34" charset="0"/>
                <a:ea typeface="+mn-ea"/>
                <a:cs typeface="+mn-cs"/>
              </a:rPr>
              <a:t>Global change &amp; the ecology of arboviral diseases</a:t>
            </a:r>
            <a:endParaRPr kumimoji="0" lang="en-US"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94603C29-1CA4-2BC8-4D9B-69FD9DDAEACD}"/>
              </a:ext>
            </a:extLst>
          </p:cNvPr>
          <p:cNvSpPr/>
          <p:nvPr/>
        </p:nvSpPr>
        <p:spPr>
          <a:xfrm>
            <a:off x="1372650" y="4614256"/>
            <a:ext cx="9443652"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B0502020202020204" pitchFamily="34" charset="0"/>
                <a:ea typeface="+mn-ea"/>
                <a:cs typeface="+mn-cs"/>
              </a:rPr>
              <a:t>Jamie Caldwell, PhD</a:t>
            </a:r>
            <a:endParaRPr kumimoji="0" lang="en-US" sz="30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F0302020204030204"/>
              <a:ea typeface="+mn-ea"/>
              <a:cs typeface="+mn-cs"/>
            </a:endParaRPr>
          </a:p>
        </p:txBody>
      </p:sp>
    </p:spTree>
    <p:extLst>
      <p:ext uri="{BB962C8B-B14F-4D97-AF65-F5344CB8AC3E}">
        <p14:creationId xmlns:p14="http://schemas.microsoft.com/office/powerpoint/2010/main" val="126339740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entury Gothic" panose="020B0502020202020204" pitchFamily="34" charset="0"/>
              </a:rPr>
              <a:t>Pathogens are embedded in ecological communities</a:t>
            </a:r>
          </a:p>
        </p:txBody>
      </p:sp>
      <p:grpSp>
        <p:nvGrpSpPr>
          <p:cNvPr id="7" name="Group 6">
            <a:extLst>
              <a:ext uri="{FF2B5EF4-FFF2-40B4-BE49-F238E27FC236}">
                <a16:creationId xmlns:a16="http://schemas.microsoft.com/office/drawing/2014/main" id="{5F0E911B-EF0E-EF40-AEAA-D3ECD65CC166}"/>
              </a:ext>
            </a:extLst>
          </p:cNvPr>
          <p:cNvGrpSpPr/>
          <p:nvPr/>
        </p:nvGrpSpPr>
        <p:grpSpPr>
          <a:xfrm>
            <a:off x="1460369" y="1808473"/>
            <a:ext cx="8957801" cy="4358058"/>
            <a:chOff x="689590" y="1761339"/>
            <a:chExt cx="8957801" cy="4358058"/>
          </a:xfrm>
        </p:grpSpPr>
        <p:grpSp>
          <p:nvGrpSpPr>
            <p:cNvPr id="19" name="Group 18"/>
            <p:cNvGrpSpPr/>
            <p:nvPr/>
          </p:nvGrpSpPr>
          <p:grpSpPr>
            <a:xfrm>
              <a:off x="7424891" y="2368521"/>
              <a:ext cx="2222500" cy="889000"/>
              <a:chOff x="457200" y="1834932"/>
              <a:chExt cx="2222500" cy="889000"/>
            </a:xfrm>
          </p:grpSpPr>
          <p:sp>
            <p:nvSpPr>
              <p:cNvPr id="20" name="Oval 19"/>
              <p:cNvSpPr/>
              <p:nvPr/>
            </p:nvSpPr>
            <p:spPr>
              <a:xfrm>
                <a:off x="457200" y="1834932"/>
                <a:ext cx="2222500" cy="889000"/>
              </a:xfrm>
              <a:prstGeom prst="ellipse">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1" name="TextBox 20"/>
              <p:cNvSpPr txBox="1"/>
              <p:nvPr/>
            </p:nvSpPr>
            <p:spPr>
              <a:xfrm>
                <a:off x="698549" y="2064814"/>
                <a:ext cx="17267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entury Gothic" charset="0"/>
                    <a:ea typeface="Century Gothic" charset="0"/>
                    <a:cs typeface="Century Gothic" charset="0"/>
                  </a:rPr>
                  <a:t>Environment</a:t>
                </a:r>
              </a:p>
            </p:txBody>
          </p:sp>
        </p:grpSp>
        <p:cxnSp>
          <p:nvCxnSpPr>
            <p:cNvPr id="43" name="Straight Arrow Connector 42">
              <a:extLst>
                <a:ext uri="{FF2B5EF4-FFF2-40B4-BE49-F238E27FC236}">
                  <a16:creationId xmlns:a16="http://schemas.microsoft.com/office/drawing/2014/main" id="{B6197CCF-B0BA-0049-BD91-C962564B8B6E}"/>
                </a:ext>
              </a:extLst>
            </p:cNvPr>
            <p:cNvCxnSpPr/>
            <p:nvPr/>
          </p:nvCxnSpPr>
          <p:spPr>
            <a:xfrm flipH="1">
              <a:off x="6656236" y="3017333"/>
              <a:ext cx="590650" cy="351122"/>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D6B60D0E-2668-BA48-BB62-D0AFDB58B151}"/>
                </a:ext>
              </a:extLst>
            </p:cNvPr>
            <p:cNvGrpSpPr/>
            <p:nvPr/>
          </p:nvGrpSpPr>
          <p:grpSpPr>
            <a:xfrm>
              <a:off x="7326357" y="5050873"/>
              <a:ext cx="1911584" cy="1068524"/>
              <a:chOff x="6292079" y="3452493"/>
              <a:chExt cx="1911584" cy="1068524"/>
            </a:xfrm>
          </p:grpSpPr>
          <p:grpSp>
            <p:nvGrpSpPr>
              <p:cNvPr id="45" name="Group 44">
                <a:extLst>
                  <a:ext uri="{FF2B5EF4-FFF2-40B4-BE49-F238E27FC236}">
                    <a16:creationId xmlns:a16="http://schemas.microsoft.com/office/drawing/2014/main" id="{5E66D16B-B744-B446-9313-75572630056F}"/>
                  </a:ext>
                </a:extLst>
              </p:cNvPr>
              <p:cNvGrpSpPr/>
              <p:nvPr/>
            </p:nvGrpSpPr>
            <p:grpSpPr>
              <a:xfrm>
                <a:off x="6292079" y="3452493"/>
                <a:ext cx="1911584" cy="1068524"/>
                <a:chOff x="5591713" y="2524531"/>
                <a:chExt cx="1911584" cy="1068524"/>
              </a:xfrm>
            </p:grpSpPr>
            <p:sp>
              <p:nvSpPr>
                <p:cNvPr id="49" name="Oval 48">
                  <a:extLst>
                    <a:ext uri="{FF2B5EF4-FFF2-40B4-BE49-F238E27FC236}">
                      <a16:creationId xmlns:a16="http://schemas.microsoft.com/office/drawing/2014/main" id="{9DBFF391-5423-EC40-B2E7-DE3C3BAF3FD5}"/>
                    </a:ext>
                  </a:extLst>
                </p:cNvPr>
                <p:cNvSpPr/>
                <p:nvPr/>
              </p:nvSpPr>
              <p:spPr>
                <a:xfrm>
                  <a:off x="5591713" y="2524531"/>
                  <a:ext cx="1911584" cy="1068524"/>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DDAB54B-FD8B-804E-8326-B688EFD9C9D6}"/>
                    </a:ext>
                  </a:extLst>
                </p:cNvPr>
                <p:cNvSpPr txBox="1"/>
                <p:nvPr/>
              </p:nvSpPr>
              <p:spPr>
                <a:xfrm>
                  <a:off x="5792448" y="2652067"/>
                  <a:ext cx="1519968"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entury Gothic" charset="0"/>
                      <a:ea typeface="Century Gothic" charset="0"/>
                      <a:cs typeface="Century Gothic" charset="0"/>
                    </a:rPr>
                    <a:t>Pathogens</a:t>
                  </a:r>
                </a:p>
              </p:txBody>
            </p:sp>
          </p:grpSp>
          <p:sp>
            <p:nvSpPr>
              <p:cNvPr id="47" name="Rounded Rectangle 46">
                <a:extLst>
                  <a:ext uri="{FF2B5EF4-FFF2-40B4-BE49-F238E27FC236}">
                    <a16:creationId xmlns:a16="http://schemas.microsoft.com/office/drawing/2014/main" id="{7F46819A-0C0C-204C-9B9C-E977CA5869AD}"/>
                  </a:ext>
                </a:extLst>
              </p:cNvPr>
              <p:cNvSpPr>
                <a:spLocks noChangeAspect="1"/>
              </p:cNvSpPr>
              <p:nvPr/>
            </p:nvSpPr>
            <p:spPr>
              <a:xfrm rot="21058738">
                <a:off x="7576010" y="4145671"/>
                <a:ext cx="169825" cy="111530"/>
              </a:xfrm>
              <a:prstGeom prst="roundRect">
                <a:avLst>
                  <a:gd name="adj" fmla="val 3117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prstClr val="white"/>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287E24FB-59A2-C44D-A6C7-09E4F79DC3F4}"/>
                  </a:ext>
                </a:extLst>
              </p:cNvPr>
              <p:cNvSpPr/>
              <p:nvPr/>
            </p:nvSpPr>
            <p:spPr>
              <a:xfrm>
                <a:off x="6921438" y="4042637"/>
                <a:ext cx="139700" cy="262492"/>
              </a:xfrm>
              <a:custGeom>
                <a:avLst/>
                <a:gdLst>
                  <a:gd name="connsiteX0" fmla="*/ 266700 w 495300"/>
                  <a:gd name="connsiteY0" fmla="*/ 0 h 939800"/>
                  <a:gd name="connsiteX1" fmla="*/ 203200 w 495300"/>
                  <a:gd name="connsiteY1" fmla="*/ 63500 h 939800"/>
                  <a:gd name="connsiteX2" fmla="*/ 190500 w 495300"/>
                  <a:gd name="connsiteY2" fmla="*/ 114300 h 939800"/>
                  <a:gd name="connsiteX3" fmla="*/ 177800 w 495300"/>
                  <a:gd name="connsiteY3" fmla="*/ 152400 h 939800"/>
                  <a:gd name="connsiteX4" fmla="*/ 203200 w 495300"/>
                  <a:gd name="connsiteY4" fmla="*/ 215900 h 939800"/>
                  <a:gd name="connsiteX5" fmla="*/ 215900 w 495300"/>
                  <a:gd name="connsiteY5" fmla="*/ 254000 h 939800"/>
                  <a:gd name="connsiteX6" fmla="*/ 254000 w 495300"/>
                  <a:gd name="connsiteY6" fmla="*/ 279400 h 939800"/>
                  <a:gd name="connsiteX7" fmla="*/ 482600 w 495300"/>
                  <a:gd name="connsiteY7" fmla="*/ 228600 h 939800"/>
                  <a:gd name="connsiteX8" fmla="*/ 495300 w 495300"/>
                  <a:gd name="connsiteY8" fmla="*/ 190500 h 939800"/>
                  <a:gd name="connsiteX9" fmla="*/ 304800 w 495300"/>
                  <a:gd name="connsiteY9" fmla="*/ 177800 h 939800"/>
                  <a:gd name="connsiteX10" fmla="*/ 228600 w 495300"/>
                  <a:gd name="connsiteY10" fmla="*/ 279400 h 939800"/>
                  <a:gd name="connsiteX11" fmla="*/ 215900 w 495300"/>
                  <a:gd name="connsiteY11" fmla="*/ 330200 h 939800"/>
                  <a:gd name="connsiteX12" fmla="*/ 177800 w 495300"/>
                  <a:gd name="connsiteY12" fmla="*/ 368300 h 939800"/>
                  <a:gd name="connsiteX13" fmla="*/ 254000 w 495300"/>
                  <a:gd name="connsiteY13" fmla="*/ 622300 h 939800"/>
                  <a:gd name="connsiteX14" fmla="*/ 393700 w 495300"/>
                  <a:gd name="connsiteY14" fmla="*/ 609600 h 939800"/>
                  <a:gd name="connsiteX15" fmla="*/ 431800 w 495300"/>
                  <a:gd name="connsiteY15" fmla="*/ 596900 h 939800"/>
                  <a:gd name="connsiteX16" fmla="*/ 419100 w 495300"/>
                  <a:gd name="connsiteY16" fmla="*/ 508000 h 939800"/>
                  <a:gd name="connsiteX17" fmla="*/ 381000 w 495300"/>
                  <a:gd name="connsiteY17" fmla="*/ 482600 h 939800"/>
                  <a:gd name="connsiteX18" fmla="*/ 266700 w 495300"/>
                  <a:gd name="connsiteY18" fmla="*/ 508000 h 939800"/>
                  <a:gd name="connsiteX19" fmla="*/ 215900 w 495300"/>
                  <a:gd name="connsiteY19" fmla="*/ 520700 h 939800"/>
                  <a:gd name="connsiteX20" fmla="*/ 177800 w 495300"/>
                  <a:gd name="connsiteY20" fmla="*/ 546100 h 939800"/>
                  <a:gd name="connsiteX21" fmla="*/ 76200 w 495300"/>
                  <a:gd name="connsiteY21" fmla="*/ 609600 h 939800"/>
                  <a:gd name="connsiteX22" fmla="*/ 25400 w 495300"/>
                  <a:gd name="connsiteY22" fmla="*/ 685800 h 939800"/>
                  <a:gd name="connsiteX23" fmla="*/ 0 w 495300"/>
                  <a:gd name="connsiteY23" fmla="*/ 762000 h 939800"/>
                  <a:gd name="connsiteX24" fmla="*/ 63500 w 495300"/>
                  <a:gd name="connsiteY24" fmla="*/ 901700 h 939800"/>
                  <a:gd name="connsiteX25" fmla="*/ 114300 w 495300"/>
                  <a:gd name="connsiteY25" fmla="*/ 914400 h 939800"/>
                  <a:gd name="connsiteX26" fmla="*/ 190500 w 495300"/>
                  <a:gd name="connsiteY26" fmla="*/ 939800 h 939800"/>
                  <a:gd name="connsiteX27" fmla="*/ 406400 w 495300"/>
                  <a:gd name="connsiteY27" fmla="*/ 927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939800">
                    <a:moveTo>
                      <a:pt x="266700" y="0"/>
                    </a:moveTo>
                    <a:cubicBezTo>
                      <a:pt x="245533" y="21167"/>
                      <a:pt x="219804" y="38593"/>
                      <a:pt x="203200" y="63500"/>
                    </a:cubicBezTo>
                    <a:cubicBezTo>
                      <a:pt x="193518" y="78023"/>
                      <a:pt x="195295" y="97517"/>
                      <a:pt x="190500" y="114300"/>
                    </a:cubicBezTo>
                    <a:cubicBezTo>
                      <a:pt x="186822" y="127172"/>
                      <a:pt x="182033" y="139700"/>
                      <a:pt x="177800" y="152400"/>
                    </a:cubicBezTo>
                    <a:cubicBezTo>
                      <a:pt x="186267" y="173567"/>
                      <a:pt x="195195" y="194554"/>
                      <a:pt x="203200" y="215900"/>
                    </a:cubicBezTo>
                    <a:cubicBezTo>
                      <a:pt x="207900" y="228435"/>
                      <a:pt x="207537" y="243547"/>
                      <a:pt x="215900" y="254000"/>
                    </a:cubicBezTo>
                    <a:cubicBezTo>
                      <a:pt x="225435" y="265919"/>
                      <a:pt x="241300" y="270933"/>
                      <a:pt x="254000" y="279400"/>
                    </a:cubicBezTo>
                    <a:cubicBezTo>
                      <a:pt x="359703" y="272353"/>
                      <a:pt x="428488" y="309768"/>
                      <a:pt x="482600" y="228600"/>
                    </a:cubicBezTo>
                    <a:cubicBezTo>
                      <a:pt x="490026" y="217461"/>
                      <a:pt x="491067" y="203200"/>
                      <a:pt x="495300" y="190500"/>
                    </a:cubicBezTo>
                    <a:cubicBezTo>
                      <a:pt x="448093" y="119690"/>
                      <a:pt x="451865" y="100397"/>
                      <a:pt x="304800" y="177800"/>
                    </a:cubicBezTo>
                    <a:cubicBezTo>
                      <a:pt x="267338" y="197517"/>
                      <a:pt x="228600" y="279400"/>
                      <a:pt x="228600" y="279400"/>
                    </a:cubicBezTo>
                    <a:cubicBezTo>
                      <a:pt x="224367" y="296333"/>
                      <a:pt x="224560" y="315045"/>
                      <a:pt x="215900" y="330200"/>
                    </a:cubicBezTo>
                    <a:cubicBezTo>
                      <a:pt x="206989" y="345794"/>
                      <a:pt x="178654" y="350360"/>
                      <a:pt x="177800" y="368300"/>
                    </a:cubicBezTo>
                    <a:cubicBezTo>
                      <a:pt x="166932" y="596537"/>
                      <a:pt x="144097" y="567349"/>
                      <a:pt x="254000" y="622300"/>
                    </a:cubicBezTo>
                    <a:cubicBezTo>
                      <a:pt x="300567" y="618067"/>
                      <a:pt x="347411" y="616213"/>
                      <a:pt x="393700" y="609600"/>
                    </a:cubicBezTo>
                    <a:cubicBezTo>
                      <a:pt x="406952" y="607707"/>
                      <a:pt x="428553" y="609887"/>
                      <a:pt x="431800" y="596900"/>
                    </a:cubicBezTo>
                    <a:cubicBezTo>
                      <a:pt x="439060" y="567860"/>
                      <a:pt x="431257" y="535354"/>
                      <a:pt x="419100" y="508000"/>
                    </a:cubicBezTo>
                    <a:cubicBezTo>
                      <a:pt x="412901" y="494052"/>
                      <a:pt x="393700" y="491067"/>
                      <a:pt x="381000" y="482600"/>
                    </a:cubicBezTo>
                    <a:lnTo>
                      <a:pt x="266700" y="508000"/>
                    </a:lnTo>
                    <a:cubicBezTo>
                      <a:pt x="249693" y="511925"/>
                      <a:pt x="231943" y="513824"/>
                      <a:pt x="215900" y="520700"/>
                    </a:cubicBezTo>
                    <a:cubicBezTo>
                      <a:pt x="201871" y="526713"/>
                      <a:pt x="191052" y="538527"/>
                      <a:pt x="177800" y="546100"/>
                    </a:cubicBezTo>
                    <a:cubicBezTo>
                      <a:pt x="80175" y="601886"/>
                      <a:pt x="173331" y="536752"/>
                      <a:pt x="76200" y="609600"/>
                    </a:cubicBezTo>
                    <a:cubicBezTo>
                      <a:pt x="34185" y="735646"/>
                      <a:pt x="104677" y="543102"/>
                      <a:pt x="25400" y="685800"/>
                    </a:cubicBezTo>
                    <a:cubicBezTo>
                      <a:pt x="12397" y="709205"/>
                      <a:pt x="0" y="762000"/>
                      <a:pt x="0" y="762000"/>
                    </a:cubicBezTo>
                    <a:cubicBezTo>
                      <a:pt x="11127" y="851019"/>
                      <a:pt x="-12001" y="863950"/>
                      <a:pt x="63500" y="901700"/>
                    </a:cubicBezTo>
                    <a:cubicBezTo>
                      <a:pt x="79112" y="909506"/>
                      <a:pt x="97582" y="909384"/>
                      <a:pt x="114300" y="914400"/>
                    </a:cubicBezTo>
                    <a:cubicBezTo>
                      <a:pt x="139945" y="922093"/>
                      <a:pt x="190500" y="939800"/>
                      <a:pt x="190500" y="939800"/>
                    </a:cubicBezTo>
                    <a:cubicBezTo>
                      <a:pt x="380968" y="926195"/>
                      <a:pt x="308882" y="927100"/>
                      <a:pt x="406400" y="92710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B6EECE4A-0BE1-4948-8598-918FF8B0BB05}"/>
                </a:ext>
              </a:extLst>
            </p:cNvPr>
            <p:cNvGrpSpPr/>
            <p:nvPr/>
          </p:nvGrpSpPr>
          <p:grpSpPr>
            <a:xfrm>
              <a:off x="689590" y="1761339"/>
              <a:ext cx="5924550" cy="4261067"/>
              <a:chOff x="203977" y="2228633"/>
              <a:chExt cx="5924550" cy="4261067"/>
            </a:xfrm>
          </p:grpSpPr>
          <p:grpSp>
            <p:nvGrpSpPr>
              <p:cNvPr id="52" name="Group 51">
                <a:extLst>
                  <a:ext uri="{FF2B5EF4-FFF2-40B4-BE49-F238E27FC236}">
                    <a16:creationId xmlns:a16="http://schemas.microsoft.com/office/drawing/2014/main" id="{5103F157-74C4-7948-A19D-43177871C754}"/>
                  </a:ext>
                </a:extLst>
              </p:cNvPr>
              <p:cNvGrpSpPr/>
              <p:nvPr/>
            </p:nvGrpSpPr>
            <p:grpSpPr>
              <a:xfrm>
                <a:off x="203977" y="2228633"/>
                <a:ext cx="5924550" cy="4261067"/>
                <a:chOff x="1636215" y="1932735"/>
                <a:chExt cx="5924550" cy="4261067"/>
              </a:xfrm>
            </p:grpSpPr>
            <p:pic>
              <p:nvPicPr>
                <p:cNvPr id="56" name="Picture 55">
                  <a:extLst>
                    <a:ext uri="{FF2B5EF4-FFF2-40B4-BE49-F238E27FC236}">
                      <a16:creationId xmlns:a16="http://schemas.microsoft.com/office/drawing/2014/main" id="{05DDD890-0C58-DC40-9853-05178167C2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6215" y="2304833"/>
                  <a:ext cx="3124200" cy="3124200"/>
                </a:xfrm>
                <a:prstGeom prst="rect">
                  <a:avLst/>
                </a:prstGeom>
              </p:spPr>
            </p:pic>
            <p:pic>
              <p:nvPicPr>
                <p:cNvPr id="57" name="Picture 56">
                  <a:extLst>
                    <a:ext uri="{FF2B5EF4-FFF2-40B4-BE49-F238E27FC236}">
                      <a16:creationId xmlns:a16="http://schemas.microsoft.com/office/drawing/2014/main" id="{E46994D0-147D-884A-88EC-BCB248799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201" y="3442282"/>
                  <a:ext cx="894203" cy="736600"/>
                </a:xfrm>
                <a:prstGeom prst="rect">
                  <a:avLst/>
                </a:prstGeom>
              </p:spPr>
            </p:pic>
            <p:pic>
              <p:nvPicPr>
                <p:cNvPr id="58" name="Picture 57">
                  <a:extLst>
                    <a:ext uri="{FF2B5EF4-FFF2-40B4-BE49-F238E27FC236}">
                      <a16:creationId xmlns:a16="http://schemas.microsoft.com/office/drawing/2014/main" id="{D31C35C7-2C25-7344-9A53-03F8D1F0CC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3135" y="3154889"/>
                  <a:ext cx="310612" cy="418803"/>
                </a:xfrm>
                <a:prstGeom prst="rect">
                  <a:avLst/>
                </a:prstGeom>
              </p:spPr>
            </p:pic>
            <p:pic>
              <p:nvPicPr>
                <p:cNvPr id="59" name="Picture 58">
                  <a:extLst>
                    <a:ext uri="{FF2B5EF4-FFF2-40B4-BE49-F238E27FC236}">
                      <a16:creationId xmlns:a16="http://schemas.microsoft.com/office/drawing/2014/main" id="{09C95A28-3CD7-4D48-AAB7-5B8D8D3EA4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3660" y="2918245"/>
                  <a:ext cx="879041" cy="952499"/>
                </a:xfrm>
                <a:prstGeom prst="rect">
                  <a:avLst/>
                </a:prstGeom>
              </p:spPr>
            </p:pic>
            <p:pic>
              <p:nvPicPr>
                <p:cNvPr id="60" name="Picture 59">
                  <a:extLst>
                    <a:ext uri="{FF2B5EF4-FFF2-40B4-BE49-F238E27FC236}">
                      <a16:creationId xmlns:a16="http://schemas.microsoft.com/office/drawing/2014/main" id="{75E6E76E-81BF-5543-A0B3-2A95D4B670CF}"/>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512113" y="4568202"/>
                  <a:ext cx="1060450" cy="706967"/>
                </a:xfrm>
                <a:prstGeom prst="rect">
                  <a:avLst/>
                </a:prstGeom>
              </p:spPr>
            </p:pic>
            <p:pic>
              <p:nvPicPr>
                <p:cNvPr id="61" name="Picture 60">
                  <a:extLst>
                    <a:ext uri="{FF2B5EF4-FFF2-40B4-BE49-F238E27FC236}">
                      <a16:creationId xmlns:a16="http://schemas.microsoft.com/office/drawing/2014/main" id="{E9880738-AC03-0A49-8913-086BAF4433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25620" y="4427457"/>
                  <a:ext cx="1518995" cy="1395276"/>
                </a:xfrm>
                <a:prstGeom prst="rect">
                  <a:avLst/>
                </a:prstGeom>
              </p:spPr>
            </p:pic>
            <p:pic>
              <p:nvPicPr>
                <p:cNvPr id="62" name="Picture 61">
                  <a:extLst>
                    <a:ext uri="{FF2B5EF4-FFF2-40B4-BE49-F238E27FC236}">
                      <a16:creationId xmlns:a16="http://schemas.microsoft.com/office/drawing/2014/main" id="{5EE71D9A-7204-C54C-9577-EECF21A488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83839" y="4005635"/>
                  <a:ext cx="438860" cy="376288"/>
                </a:xfrm>
                <a:prstGeom prst="rect">
                  <a:avLst/>
                </a:prstGeom>
              </p:spPr>
            </p:pic>
            <p:sp>
              <p:nvSpPr>
                <p:cNvPr id="63" name="Oval 62">
                  <a:extLst>
                    <a:ext uri="{FF2B5EF4-FFF2-40B4-BE49-F238E27FC236}">
                      <a16:creationId xmlns:a16="http://schemas.microsoft.com/office/drawing/2014/main" id="{A10779E9-5AB3-6845-8A48-21AF8179E48B}"/>
                    </a:ext>
                  </a:extLst>
                </p:cNvPr>
                <p:cNvSpPr/>
                <p:nvPr/>
              </p:nvSpPr>
              <p:spPr>
                <a:xfrm>
                  <a:off x="1960065" y="1932735"/>
                  <a:ext cx="5600700" cy="4261067"/>
                </a:xfrm>
                <a:prstGeom prst="ellipse">
                  <a:avLst/>
                </a:prstGeom>
                <a:no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F5630114-2CFE-DD40-B30D-01F00350F864}"/>
                  </a:ext>
                </a:extLst>
              </p:cNvPr>
              <p:cNvSpPr txBox="1"/>
              <p:nvPr/>
            </p:nvSpPr>
            <p:spPr>
              <a:xfrm>
                <a:off x="2143397" y="2564328"/>
                <a:ext cx="23695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solidFill>
                    <a:effectLst/>
                    <a:uLnTx/>
                    <a:uFillTx/>
                    <a:latin typeface="Century Gothic" charset="0"/>
                    <a:ea typeface="Century Gothic" charset="0"/>
                    <a:cs typeface="Century Gothic" charset="0"/>
                  </a:rPr>
                  <a:t>Hosts and vectors</a:t>
                </a:r>
              </a:p>
            </p:txBody>
          </p:sp>
        </p:grpSp>
        <p:cxnSp>
          <p:nvCxnSpPr>
            <p:cNvPr id="64" name="Straight Arrow Connector 63">
              <a:extLst>
                <a:ext uri="{FF2B5EF4-FFF2-40B4-BE49-F238E27FC236}">
                  <a16:creationId xmlns:a16="http://schemas.microsoft.com/office/drawing/2014/main" id="{02DF34B0-1353-5D4E-BEF4-4797295D356C}"/>
                </a:ext>
              </a:extLst>
            </p:cNvPr>
            <p:cNvCxnSpPr>
              <a:cxnSpLocks/>
            </p:cNvCxnSpPr>
            <p:nvPr/>
          </p:nvCxnSpPr>
          <p:spPr>
            <a:xfrm>
              <a:off x="8479695" y="3469701"/>
              <a:ext cx="4514" cy="1492942"/>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6001402B-BB8B-A84C-9E68-4C04C11113AC}"/>
                </a:ext>
              </a:extLst>
            </p:cNvPr>
            <p:cNvCxnSpPr/>
            <p:nvPr/>
          </p:nvCxnSpPr>
          <p:spPr>
            <a:xfrm flipH="1" flipV="1">
              <a:off x="6502219" y="5123715"/>
              <a:ext cx="550949" cy="343836"/>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BDD7126B-9170-9448-AF34-CEAF9301CB0A}"/>
                </a:ext>
              </a:extLst>
            </p:cNvPr>
            <p:cNvCxnSpPr/>
            <p:nvPr/>
          </p:nvCxnSpPr>
          <p:spPr>
            <a:xfrm>
              <a:off x="6703243" y="4690897"/>
              <a:ext cx="558604" cy="33237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F2020CB0-7DA0-0C4F-849B-373CF55EAE55}"/>
                </a:ext>
              </a:extLst>
            </p:cNvPr>
            <p:cNvCxnSpPr/>
            <p:nvPr/>
          </p:nvCxnSpPr>
          <p:spPr>
            <a:xfrm>
              <a:off x="2708114" y="3360557"/>
              <a:ext cx="383463" cy="109144"/>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AC78C137-2131-EF4A-BDF5-8859E578C162}"/>
                </a:ext>
              </a:extLst>
            </p:cNvPr>
            <p:cNvCxnSpPr/>
            <p:nvPr/>
          </p:nvCxnSpPr>
          <p:spPr>
            <a:xfrm flipV="1">
              <a:off x="5146516" y="4210527"/>
              <a:ext cx="228801" cy="40217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B41D7FF8-2D8D-C343-96B4-DD6B5471FF3D}"/>
                </a:ext>
              </a:extLst>
            </p:cNvPr>
            <p:cNvCxnSpPr/>
            <p:nvPr/>
          </p:nvCxnSpPr>
          <p:spPr>
            <a:xfrm flipH="1" flipV="1">
              <a:off x="4451697" y="3308981"/>
              <a:ext cx="355338" cy="5157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1AFB27C8-1504-B240-9BAA-0E41FC119C2E}"/>
                </a:ext>
              </a:extLst>
            </p:cNvPr>
            <p:cNvCxnSpPr/>
            <p:nvPr/>
          </p:nvCxnSpPr>
          <p:spPr>
            <a:xfrm flipH="1">
              <a:off x="8151180" y="5780875"/>
              <a:ext cx="309600" cy="0"/>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61FE1BA8-9166-F741-98F6-F2941FD9CE4D}"/>
                </a:ext>
              </a:extLst>
            </p:cNvPr>
            <p:cNvCxnSpPr/>
            <p:nvPr/>
          </p:nvCxnSpPr>
          <p:spPr>
            <a:xfrm flipH="1" flipV="1">
              <a:off x="2878998" y="4130106"/>
              <a:ext cx="404851" cy="32409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B670D7FB-BF2C-A64D-BDD0-5CCA0C7F772A}"/>
                </a:ext>
              </a:extLst>
            </p:cNvPr>
            <p:cNvCxnSpPr/>
            <p:nvPr/>
          </p:nvCxnSpPr>
          <p:spPr>
            <a:xfrm flipV="1">
              <a:off x="4160149" y="3573633"/>
              <a:ext cx="1" cy="49761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1D6C62D-DFAF-3C4E-AED0-1B363F6A6B2F}"/>
                </a:ext>
              </a:extLst>
            </p:cNvPr>
            <p:cNvCxnSpPr/>
            <p:nvPr/>
          </p:nvCxnSpPr>
          <p:spPr>
            <a:xfrm>
              <a:off x="4945924" y="3825772"/>
              <a:ext cx="0" cy="43028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6736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a:cxnSpLocks/>
          </p:cNvCxnSpPr>
          <p:nvPr/>
        </p:nvCxnSpPr>
        <p:spPr>
          <a:xfrm flipH="1">
            <a:off x="5881063" y="2064141"/>
            <a:ext cx="898397" cy="138591"/>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944781" y="5357027"/>
            <a:ext cx="1911584" cy="1068524"/>
            <a:chOff x="6292079" y="3452493"/>
            <a:chExt cx="1911584" cy="1068524"/>
          </a:xfrm>
        </p:grpSpPr>
        <p:grpSp>
          <p:nvGrpSpPr>
            <p:cNvPr id="12" name="Group 11"/>
            <p:cNvGrpSpPr/>
            <p:nvPr/>
          </p:nvGrpSpPr>
          <p:grpSpPr>
            <a:xfrm>
              <a:off x="6292079" y="3452493"/>
              <a:ext cx="1911584" cy="1068524"/>
              <a:chOff x="5591713" y="2524531"/>
              <a:chExt cx="1911584" cy="1068524"/>
            </a:xfrm>
          </p:grpSpPr>
          <p:sp>
            <p:nvSpPr>
              <p:cNvPr id="15" name="Oval 14"/>
              <p:cNvSpPr/>
              <p:nvPr/>
            </p:nvSpPr>
            <p:spPr>
              <a:xfrm>
                <a:off x="5591713" y="2524531"/>
                <a:ext cx="1911584" cy="1068524"/>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5792448" y="2652067"/>
                <a:ext cx="1519968"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entury Gothic" charset="0"/>
                    <a:ea typeface="Century Gothic" charset="0"/>
                    <a:cs typeface="Century Gothic" charset="0"/>
                  </a:rPr>
                  <a:t>Pathogens</a:t>
                </a:r>
              </a:p>
            </p:txBody>
          </p:sp>
        </p:grpSp>
        <p:sp>
          <p:nvSpPr>
            <p:cNvPr id="13" name="Rounded Rectangle 12"/>
            <p:cNvSpPr>
              <a:spLocks noChangeAspect="1"/>
            </p:cNvSpPr>
            <p:nvPr/>
          </p:nvSpPr>
          <p:spPr>
            <a:xfrm rot="21058738">
              <a:off x="7576010" y="4145671"/>
              <a:ext cx="169825" cy="111530"/>
            </a:xfrm>
            <a:prstGeom prst="roundRect">
              <a:avLst>
                <a:gd name="adj" fmla="val 3117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prstClr val="white"/>
                </a:solidFill>
                <a:effectLst/>
                <a:uLnTx/>
                <a:uFillTx/>
                <a:latin typeface="Calibri" panose="020F0502020204030204"/>
                <a:ea typeface="+mn-ea"/>
                <a:cs typeface="+mn-cs"/>
              </a:endParaRPr>
            </a:p>
          </p:txBody>
        </p:sp>
        <p:sp>
          <p:nvSpPr>
            <p:cNvPr id="14" name="Freeform 13"/>
            <p:cNvSpPr/>
            <p:nvPr/>
          </p:nvSpPr>
          <p:spPr>
            <a:xfrm>
              <a:off x="6921438" y="4042637"/>
              <a:ext cx="139700" cy="262492"/>
            </a:xfrm>
            <a:custGeom>
              <a:avLst/>
              <a:gdLst>
                <a:gd name="connsiteX0" fmla="*/ 266700 w 495300"/>
                <a:gd name="connsiteY0" fmla="*/ 0 h 939800"/>
                <a:gd name="connsiteX1" fmla="*/ 203200 w 495300"/>
                <a:gd name="connsiteY1" fmla="*/ 63500 h 939800"/>
                <a:gd name="connsiteX2" fmla="*/ 190500 w 495300"/>
                <a:gd name="connsiteY2" fmla="*/ 114300 h 939800"/>
                <a:gd name="connsiteX3" fmla="*/ 177800 w 495300"/>
                <a:gd name="connsiteY3" fmla="*/ 152400 h 939800"/>
                <a:gd name="connsiteX4" fmla="*/ 203200 w 495300"/>
                <a:gd name="connsiteY4" fmla="*/ 215900 h 939800"/>
                <a:gd name="connsiteX5" fmla="*/ 215900 w 495300"/>
                <a:gd name="connsiteY5" fmla="*/ 254000 h 939800"/>
                <a:gd name="connsiteX6" fmla="*/ 254000 w 495300"/>
                <a:gd name="connsiteY6" fmla="*/ 279400 h 939800"/>
                <a:gd name="connsiteX7" fmla="*/ 482600 w 495300"/>
                <a:gd name="connsiteY7" fmla="*/ 228600 h 939800"/>
                <a:gd name="connsiteX8" fmla="*/ 495300 w 495300"/>
                <a:gd name="connsiteY8" fmla="*/ 190500 h 939800"/>
                <a:gd name="connsiteX9" fmla="*/ 304800 w 495300"/>
                <a:gd name="connsiteY9" fmla="*/ 177800 h 939800"/>
                <a:gd name="connsiteX10" fmla="*/ 228600 w 495300"/>
                <a:gd name="connsiteY10" fmla="*/ 279400 h 939800"/>
                <a:gd name="connsiteX11" fmla="*/ 215900 w 495300"/>
                <a:gd name="connsiteY11" fmla="*/ 330200 h 939800"/>
                <a:gd name="connsiteX12" fmla="*/ 177800 w 495300"/>
                <a:gd name="connsiteY12" fmla="*/ 368300 h 939800"/>
                <a:gd name="connsiteX13" fmla="*/ 254000 w 495300"/>
                <a:gd name="connsiteY13" fmla="*/ 622300 h 939800"/>
                <a:gd name="connsiteX14" fmla="*/ 393700 w 495300"/>
                <a:gd name="connsiteY14" fmla="*/ 609600 h 939800"/>
                <a:gd name="connsiteX15" fmla="*/ 431800 w 495300"/>
                <a:gd name="connsiteY15" fmla="*/ 596900 h 939800"/>
                <a:gd name="connsiteX16" fmla="*/ 419100 w 495300"/>
                <a:gd name="connsiteY16" fmla="*/ 508000 h 939800"/>
                <a:gd name="connsiteX17" fmla="*/ 381000 w 495300"/>
                <a:gd name="connsiteY17" fmla="*/ 482600 h 939800"/>
                <a:gd name="connsiteX18" fmla="*/ 266700 w 495300"/>
                <a:gd name="connsiteY18" fmla="*/ 508000 h 939800"/>
                <a:gd name="connsiteX19" fmla="*/ 215900 w 495300"/>
                <a:gd name="connsiteY19" fmla="*/ 520700 h 939800"/>
                <a:gd name="connsiteX20" fmla="*/ 177800 w 495300"/>
                <a:gd name="connsiteY20" fmla="*/ 546100 h 939800"/>
                <a:gd name="connsiteX21" fmla="*/ 76200 w 495300"/>
                <a:gd name="connsiteY21" fmla="*/ 609600 h 939800"/>
                <a:gd name="connsiteX22" fmla="*/ 25400 w 495300"/>
                <a:gd name="connsiteY22" fmla="*/ 685800 h 939800"/>
                <a:gd name="connsiteX23" fmla="*/ 0 w 495300"/>
                <a:gd name="connsiteY23" fmla="*/ 762000 h 939800"/>
                <a:gd name="connsiteX24" fmla="*/ 63500 w 495300"/>
                <a:gd name="connsiteY24" fmla="*/ 901700 h 939800"/>
                <a:gd name="connsiteX25" fmla="*/ 114300 w 495300"/>
                <a:gd name="connsiteY25" fmla="*/ 914400 h 939800"/>
                <a:gd name="connsiteX26" fmla="*/ 190500 w 495300"/>
                <a:gd name="connsiteY26" fmla="*/ 939800 h 939800"/>
                <a:gd name="connsiteX27" fmla="*/ 406400 w 495300"/>
                <a:gd name="connsiteY27" fmla="*/ 927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939800">
                  <a:moveTo>
                    <a:pt x="266700" y="0"/>
                  </a:moveTo>
                  <a:cubicBezTo>
                    <a:pt x="245533" y="21167"/>
                    <a:pt x="219804" y="38593"/>
                    <a:pt x="203200" y="63500"/>
                  </a:cubicBezTo>
                  <a:cubicBezTo>
                    <a:pt x="193518" y="78023"/>
                    <a:pt x="195295" y="97517"/>
                    <a:pt x="190500" y="114300"/>
                  </a:cubicBezTo>
                  <a:cubicBezTo>
                    <a:pt x="186822" y="127172"/>
                    <a:pt x="182033" y="139700"/>
                    <a:pt x="177800" y="152400"/>
                  </a:cubicBezTo>
                  <a:cubicBezTo>
                    <a:pt x="186267" y="173567"/>
                    <a:pt x="195195" y="194554"/>
                    <a:pt x="203200" y="215900"/>
                  </a:cubicBezTo>
                  <a:cubicBezTo>
                    <a:pt x="207900" y="228435"/>
                    <a:pt x="207537" y="243547"/>
                    <a:pt x="215900" y="254000"/>
                  </a:cubicBezTo>
                  <a:cubicBezTo>
                    <a:pt x="225435" y="265919"/>
                    <a:pt x="241300" y="270933"/>
                    <a:pt x="254000" y="279400"/>
                  </a:cubicBezTo>
                  <a:cubicBezTo>
                    <a:pt x="359703" y="272353"/>
                    <a:pt x="428488" y="309768"/>
                    <a:pt x="482600" y="228600"/>
                  </a:cubicBezTo>
                  <a:cubicBezTo>
                    <a:pt x="490026" y="217461"/>
                    <a:pt x="491067" y="203200"/>
                    <a:pt x="495300" y="190500"/>
                  </a:cubicBezTo>
                  <a:cubicBezTo>
                    <a:pt x="448093" y="119690"/>
                    <a:pt x="451865" y="100397"/>
                    <a:pt x="304800" y="177800"/>
                  </a:cubicBezTo>
                  <a:cubicBezTo>
                    <a:pt x="267338" y="197517"/>
                    <a:pt x="228600" y="279400"/>
                    <a:pt x="228600" y="279400"/>
                  </a:cubicBezTo>
                  <a:cubicBezTo>
                    <a:pt x="224367" y="296333"/>
                    <a:pt x="224560" y="315045"/>
                    <a:pt x="215900" y="330200"/>
                  </a:cubicBezTo>
                  <a:cubicBezTo>
                    <a:pt x="206989" y="345794"/>
                    <a:pt x="178654" y="350360"/>
                    <a:pt x="177800" y="368300"/>
                  </a:cubicBezTo>
                  <a:cubicBezTo>
                    <a:pt x="166932" y="596537"/>
                    <a:pt x="144097" y="567349"/>
                    <a:pt x="254000" y="622300"/>
                  </a:cubicBezTo>
                  <a:cubicBezTo>
                    <a:pt x="300567" y="618067"/>
                    <a:pt x="347411" y="616213"/>
                    <a:pt x="393700" y="609600"/>
                  </a:cubicBezTo>
                  <a:cubicBezTo>
                    <a:pt x="406952" y="607707"/>
                    <a:pt x="428553" y="609887"/>
                    <a:pt x="431800" y="596900"/>
                  </a:cubicBezTo>
                  <a:cubicBezTo>
                    <a:pt x="439060" y="567860"/>
                    <a:pt x="431257" y="535354"/>
                    <a:pt x="419100" y="508000"/>
                  </a:cubicBezTo>
                  <a:cubicBezTo>
                    <a:pt x="412901" y="494052"/>
                    <a:pt x="393700" y="491067"/>
                    <a:pt x="381000" y="482600"/>
                  </a:cubicBezTo>
                  <a:lnTo>
                    <a:pt x="266700" y="508000"/>
                  </a:lnTo>
                  <a:cubicBezTo>
                    <a:pt x="249693" y="511925"/>
                    <a:pt x="231943" y="513824"/>
                    <a:pt x="215900" y="520700"/>
                  </a:cubicBezTo>
                  <a:cubicBezTo>
                    <a:pt x="201871" y="526713"/>
                    <a:pt x="191052" y="538527"/>
                    <a:pt x="177800" y="546100"/>
                  </a:cubicBezTo>
                  <a:cubicBezTo>
                    <a:pt x="80175" y="601886"/>
                    <a:pt x="173331" y="536752"/>
                    <a:pt x="76200" y="609600"/>
                  </a:cubicBezTo>
                  <a:cubicBezTo>
                    <a:pt x="34185" y="735646"/>
                    <a:pt x="104677" y="543102"/>
                    <a:pt x="25400" y="685800"/>
                  </a:cubicBezTo>
                  <a:cubicBezTo>
                    <a:pt x="12397" y="709205"/>
                    <a:pt x="0" y="762000"/>
                    <a:pt x="0" y="762000"/>
                  </a:cubicBezTo>
                  <a:cubicBezTo>
                    <a:pt x="11127" y="851019"/>
                    <a:pt x="-12001" y="863950"/>
                    <a:pt x="63500" y="901700"/>
                  </a:cubicBezTo>
                  <a:cubicBezTo>
                    <a:pt x="79112" y="909506"/>
                    <a:pt x="97582" y="909384"/>
                    <a:pt x="114300" y="914400"/>
                  </a:cubicBezTo>
                  <a:cubicBezTo>
                    <a:pt x="139945" y="922093"/>
                    <a:pt x="190500" y="939800"/>
                    <a:pt x="190500" y="939800"/>
                  </a:cubicBezTo>
                  <a:cubicBezTo>
                    <a:pt x="380968" y="926195"/>
                    <a:pt x="308882" y="927100"/>
                    <a:pt x="406400" y="92710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689590" y="1761339"/>
            <a:ext cx="5924550" cy="4261067"/>
            <a:chOff x="203977" y="2228633"/>
            <a:chExt cx="5924550" cy="4261067"/>
          </a:xfrm>
        </p:grpSpPr>
        <p:grpSp>
          <p:nvGrpSpPr>
            <p:cNvPr id="18" name="Group 17"/>
            <p:cNvGrpSpPr/>
            <p:nvPr/>
          </p:nvGrpSpPr>
          <p:grpSpPr>
            <a:xfrm>
              <a:off x="203977" y="2228633"/>
              <a:ext cx="5924550" cy="4261067"/>
              <a:chOff x="1636215" y="1932735"/>
              <a:chExt cx="5924550" cy="4261067"/>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6215" y="2304833"/>
                <a:ext cx="3124200" cy="3124200"/>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201" y="3442282"/>
                <a:ext cx="894203" cy="73660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3135" y="3154889"/>
                <a:ext cx="310612" cy="418803"/>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3660" y="2918245"/>
                <a:ext cx="879041" cy="952499"/>
              </a:xfrm>
              <a:prstGeom prst="rect">
                <a:avLst/>
              </a:prstGeom>
            </p:spPr>
          </p:pic>
          <p:pic>
            <p:nvPicPr>
              <p:cNvPr id="24" name="Picture 23"/>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512113" y="4568202"/>
                <a:ext cx="1060450" cy="706967"/>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25620" y="4427457"/>
                <a:ext cx="1518995" cy="1395276"/>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83839" y="4005635"/>
                <a:ext cx="438860" cy="376288"/>
              </a:xfrm>
              <a:prstGeom prst="rect">
                <a:avLst/>
              </a:prstGeom>
            </p:spPr>
          </p:pic>
          <p:sp>
            <p:nvSpPr>
              <p:cNvPr id="27" name="Oval 26"/>
              <p:cNvSpPr/>
              <p:nvPr/>
            </p:nvSpPr>
            <p:spPr>
              <a:xfrm>
                <a:off x="1960065" y="1932735"/>
                <a:ext cx="5600700" cy="4261067"/>
              </a:xfrm>
              <a:prstGeom prst="ellipse">
                <a:avLst/>
              </a:prstGeom>
              <a:no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p:cNvSpPr txBox="1"/>
            <p:nvPr/>
          </p:nvSpPr>
          <p:spPr>
            <a:xfrm>
              <a:off x="2143397" y="2564328"/>
              <a:ext cx="23695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solidFill>
                  <a:effectLst/>
                  <a:uLnTx/>
                  <a:uFillTx/>
                  <a:latin typeface="Century Gothic" charset="0"/>
                  <a:ea typeface="Century Gothic" charset="0"/>
                  <a:cs typeface="Century Gothic" charset="0"/>
                </a:rPr>
                <a:t>Hosts and vectors</a:t>
              </a:r>
            </a:p>
          </p:txBody>
        </p:sp>
      </p:grpSp>
      <p:cxnSp>
        <p:nvCxnSpPr>
          <p:cNvPr id="28" name="Straight Arrow Connector 27"/>
          <p:cNvCxnSpPr/>
          <p:nvPr/>
        </p:nvCxnSpPr>
        <p:spPr>
          <a:xfrm flipH="1">
            <a:off x="8587806" y="4804195"/>
            <a:ext cx="303599" cy="574269"/>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6077699" y="5366601"/>
            <a:ext cx="550949" cy="343836"/>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386177" y="5012223"/>
            <a:ext cx="558604" cy="33237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708114" y="3360557"/>
            <a:ext cx="383463" cy="109144"/>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46516" y="4210527"/>
            <a:ext cx="228801" cy="40217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451697" y="3308981"/>
            <a:ext cx="355338" cy="5157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823189" y="6105970"/>
            <a:ext cx="309600" cy="0"/>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2878998" y="4130106"/>
            <a:ext cx="404851" cy="32409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4160149" y="3573633"/>
            <a:ext cx="1" cy="49761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945924" y="3825772"/>
            <a:ext cx="0" cy="43028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0202886" y="1974184"/>
            <a:ext cx="16772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invasive species</a:t>
            </a:r>
          </a:p>
        </p:txBody>
      </p:sp>
      <p:grpSp>
        <p:nvGrpSpPr>
          <p:cNvPr id="43" name="Group 42">
            <a:extLst>
              <a:ext uri="{FF2B5EF4-FFF2-40B4-BE49-F238E27FC236}">
                <a16:creationId xmlns:a16="http://schemas.microsoft.com/office/drawing/2014/main" id="{92AC128F-7410-DD4E-9D12-2061E4D91682}"/>
              </a:ext>
            </a:extLst>
          </p:cNvPr>
          <p:cNvGrpSpPr/>
          <p:nvPr/>
        </p:nvGrpSpPr>
        <p:grpSpPr>
          <a:xfrm>
            <a:off x="6944780" y="224589"/>
            <a:ext cx="4604490" cy="4426699"/>
            <a:chOff x="6944780" y="224589"/>
            <a:chExt cx="4604490" cy="4426699"/>
          </a:xfrm>
        </p:grpSpPr>
        <p:grpSp>
          <p:nvGrpSpPr>
            <p:cNvPr id="7" name="Group 6"/>
            <p:cNvGrpSpPr/>
            <p:nvPr/>
          </p:nvGrpSpPr>
          <p:grpSpPr>
            <a:xfrm>
              <a:off x="6944780" y="224589"/>
              <a:ext cx="4604490" cy="4426699"/>
              <a:chOff x="826264" y="623031"/>
              <a:chExt cx="4290362" cy="4112273"/>
            </a:xfrm>
          </p:grpSpPr>
          <p:sp>
            <p:nvSpPr>
              <p:cNvPr id="8" name="Oval 7"/>
              <p:cNvSpPr/>
              <p:nvPr/>
            </p:nvSpPr>
            <p:spPr>
              <a:xfrm>
                <a:off x="826264" y="623031"/>
                <a:ext cx="4290362" cy="4112273"/>
              </a:xfrm>
              <a:prstGeom prst="ellipse">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9" name="TextBox 8"/>
              <p:cNvSpPr txBox="1"/>
              <p:nvPr/>
            </p:nvSpPr>
            <p:spPr>
              <a:xfrm>
                <a:off x="2135339" y="730389"/>
                <a:ext cx="17267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entury Gothic" charset="0"/>
                    <a:ea typeface="Century Gothic" charset="0"/>
                    <a:cs typeface="Century Gothic" charset="0"/>
                  </a:rPr>
                  <a:t>Environment</a:t>
                </a:r>
              </a:p>
            </p:txBody>
          </p:sp>
        </p:grpSp>
        <p:pic>
          <p:nvPicPr>
            <p:cNvPr id="2" name="Picture 1">
              <a:extLst>
                <a:ext uri="{FF2B5EF4-FFF2-40B4-BE49-F238E27FC236}">
                  <a16:creationId xmlns:a16="http://schemas.microsoft.com/office/drawing/2014/main" id="{4D3CB8D0-919A-5E43-B854-F57FBC450EEA}"/>
                </a:ext>
              </a:extLst>
            </p:cNvPr>
            <p:cNvPicPr>
              <a:picLocks noChangeAspect="1"/>
            </p:cNvPicPr>
            <p:nvPr/>
          </p:nvPicPr>
          <p:blipFill rotWithShape="1">
            <a:blip r:embed="rId11"/>
            <a:srcRect l="51870" t="14051" r="6137" b="11167"/>
            <a:stretch/>
          </p:blipFill>
          <p:spPr>
            <a:xfrm>
              <a:off x="8655953" y="748535"/>
              <a:ext cx="1653287" cy="1652540"/>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C4196BF0-80A3-DE49-8643-E83663A3BFFA}"/>
                </a:ext>
              </a:extLst>
            </p:cNvPr>
            <p:cNvPicPr>
              <a:picLocks/>
            </p:cNvPicPr>
            <p:nvPr/>
          </p:nvPicPr>
          <p:blipFill rotWithShape="1">
            <a:blip r:embed="rId12"/>
            <a:srcRect l="32610" r="26823"/>
            <a:stretch/>
          </p:blipFill>
          <p:spPr>
            <a:xfrm>
              <a:off x="9193367" y="2507237"/>
              <a:ext cx="1655064" cy="1655064"/>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9" name="Picture 38">
              <a:extLst>
                <a:ext uri="{FF2B5EF4-FFF2-40B4-BE49-F238E27FC236}">
                  <a16:creationId xmlns:a16="http://schemas.microsoft.com/office/drawing/2014/main" id="{AF17BB1A-BCD6-9F4C-BC4E-C19D8ED3D73A}"/>
                </a:ext>
              </a:extLst>
            </p:cNvPr>
            <p:cNvPicPr>
              <a:picLocks/>
            </p:cNvPicPr>
            <p:nvPr/>
          </p:nvPicPr>
          <p:blipFill rotWithShape="1">
            <a:blip r:embed="rId13"/>
            <a:srcRect l="11045" t="-954" r="23666" b="954"/>
            <a:stretch/>
          </p:blipFill>
          <p:spPr>
            <a:xfrm>
              <a:off x="7393486" y="2097034"/>
              <a:ext cx="1655064" cy="1655064"/>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23519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
          <p:cNvPicPr preferRelativeResize="0"/>
          <p:nvPr/>
        </p:nvPicPr>
        <p:blipFill rotWithShape="1">
          <a:blip r:embed="rId3">
            <a:alphaModFix amt="20000"/>
          </a:blip>
          <a:srcRect/>
          <a:stretch/>
        </p:blipFill>
        <p:spPr>
          <a:xfrm>
            <a:off x="-29182" y="0"/>
            <a:ext cx="12221182" cy="6858000"/>
          </a:xfrm>
          <a:prstGeom prst="rect">
            <a:avLst/>
          </a:prstGeom>
          <a:noFill/>
          <a:ln>
            <a:noFill/>
          </a:ln>
        </p:spPr>
      </p:pic>
      <p:pic>
        <p:nvPicPr>
          <p:cNvPr id="209" name="Google Shape;209;p3"/>
          <p:cNvPicPr preferRelativeResize="0"/>
          <p:nvPr/>
        </p:nvPicPr>
        <p:blipFill rotWithShape="1">
          <a:blip r:embed="rId4">
            <a:alphaModFix/>
          </a:blip>
          <a:srcRect/>
          <a:stretch/>
        </p:blipFill>
        <p:spPr>
          <a:xfrm>
            <a:off x="2023394" y="574676"/>
            <a:ext cx="10047598" cy="5891785"/>
          </a:xfrm>
          <a:prstGeom prst="rect">
            <a:avLst/>
          </a:prstGeom>
          <a:noFill/>
          <a:ln>
            <a:noFill/>
          </a:ln>
        </p:spPr>
      </p:pic>
      <p:sp>
        <p:nvSpPr>
          <p:cNvPr id="210" name="Google Shape;210;p3"/>
          <p:cNvSpPr/>
          <p:nvPr/>
        </p:nvSpPr>
        <p:spPr>
          <a:xfrm>
            <a:off x="0" y="105254"/>
            <a:ext cx="3030971" cy="1644040"/>
          </a:xfrm>
          <a:prstGeom prst="rect">
            <a:avLst/>
          </a:prstGeom>
          <a:noFill/>
          <a:ln>
            <a:noFill/>
          </a:ln>
        </p:spPr>
        <p:txBody>
          <a:bodyPr spcFirstLastPara="1" wrap="square" lIns="91425" tIns="45700" rIns="91425" bIns="45700" anchor="t" anchorCtr="0">
            <a:spAutoFit/>
          </a:bodyPr>
          <a:lstStyle/>
          <a:p>
            <a:pPr marL="12700" marR="0" lvl="0" indent="0" algn="l" rtl="0">
              <a:lnSpc>
                <a:spcPct val="115384"/>
              </a:lnSpc>
              <a:spcBef>
                <a:spcPts val="0"/>
              </a:spcBef>
              <a:spcAft>
                <a:spcPts val="0"/>
              </a:spcAft>
              <a:buNone/>
            </a:pPr>
            <a:r>
              <a:rPr lang="en-US" sz="2600" b="1" i="0" u="none" strike="noStrike" cap="none" dirty="0">
                <a:solidFill>
                  <a:srgbClr val="00AEEF"/>
                </a:solidFill>
                <a:latin typeface="Arial"/>
                <a:ea typeface="Arial"/>
                <a:cs typeface="Arial"/>
                <a:sym typeface="Arial"/>
              </a:rPr>
              <a:t>CCRI conceptual model:</a:t>
            </a:r>
            <a:endParaRPr dirty="0"/>
          </a:p>
          <a:p>
            <a:pPr marL="12700" marR="0" lvl="0" indent="0" algn="l" rtl="0">
              <a:lnSpc>
                <a:spcPct val="115384"/>
              </a:lnSpc>
              <a:spcBef>
                <a:spcPts val="100"/>
              </a:spcBef>
              <a:spcAft>
                <a:spcPts val="0"/>
              </a:spcAft>
              <a:buNone/>
            </a:pPr>
            <a:r>
              <a:rPr lang="en-US" sz="2600" b="1" i="0" u="none" strike="noStrike" cap="none" dirty="0">
                <a:solidFill>
                  <a:srgbClr val="00AEEF"/>
                </a:solidFill>
                <a:latin typeface="Arial"/>
                <a:ea typeface="Arial"/>
                <a:cs typeface="Arial"/>
                <a:sym typeface="Arial"/>
              </a:rPr>
              <a:t>Pillars and components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Mentimeter - Interactive Presentations">
                <a:extLst>
                  <a:ext uri="{FF2B5EF4-FFF2-40B4-BE49-F238E27FC236}">
                    <a16:creationId xmlns:a16="http://schemas.microsoft.com/office/drawing/2014/main" id="{155F915C-4365-0908-9291-2A700F5223B3}"/>
                  </a:ext>
                </a:extLst>
              </p:cNvPr>
              <p:cNvGraphicFramePr>
                <a:graphicFrameLocks noGrp="1"/>
              </p:cNvGraphicFramePr>
              <p:nvPr/>
            </p:nvGraphicFramePr>
            <p:xfrm>
              <a:off x="444500" y="251601"/>
              <a:ext cx="11303000" cy="635479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Mentimeter - Interactive Presentations">
                <a:extLst>
                  <a:ext uri="{FF2B5EF4-FFF2-40B4-BE49-F238E27FC236}">
                    <a16:creationId xmlns:a16="http://schemas.microsoft.com/office/drawing/2014/main" id="{155F915C-4365-0908-9291-2A700F5223B3}"/>
                  </a:ext>
                </a:extLst>
              </p:cNvPr>
              <p:cNvPicPr>
                <a:picLocks noGrp="1" noRot="1" noChangeAspect="1" noMove="1" noResize="1" noEditPoints="1" noAdjustHandles="1" noChangeArrowheads="1" noChangeShapeType="1"/>
              </p:cNvPicPr>
              <p:nvPr/>
            </p:nvPicPr>
            <p:blipFill>
              <a:blip r:embed="rId3"/>
              <a:stretch>
                <a:fillRect/>
              </a:stretch>
            </p:blipFill>
            <p:spPr>
              <a:xfrm>
                <a:off x="444500" y="251601"/>
                <a:ext cx="11303000" cy="6354798"/>
              </a:xfrm>
              <a:prstGeom prst="rect">
                <a:avLst/>
              </a:prstGeom>
            </p:spPr>
          </p:pic>
        </mc:Fallback>
      </mc:AlternateContent>
    </p:spTree>
    <p:extLst>
      <p:ext uri="{BB962C8B-B14F-4D97-AF65-F5344CB8AC3E}">
        <p14:creationId xmlns:p14="http://schemas.microsoft.com/office/powerpoint/2010/main" val="135101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a:extLst>
              <a:ext uri="{FF2B5EF4-FFF2-40B4-BE49-F238E27FC236}">
                <a16:creationId xmlns:a16="http://schemas.microsoft.com/office/drawing/2014/main" id="{FC6FE224-BC91-6EEB-F328-4FB93B606DE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8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FA891984-26B6-2272-9184-9090F6B8C230}"/>
              </a:ext>
            </a:extLst>
          </p:cNvPr>
          <p:cNvSpPr txBox="1">
            <a:spLocks noChangeArrowheads="1"/>
          </p:cNvSpPr>
          <p:nvPr/>
        </p:nvSpPr>
        <p:spPr bwMode="auto">
          <a:xfrm>
            <a:off x="7150235" y="6488668"/>
            <a:ext cx="50417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Image: Vector Disease Control International</a:t>
            </a:r>
          </a:p>
        </p:txBody>
      </p:sp>
      <p:grpSp>
        <p:nvGrpSpPr>
          <p:cNvPr id="11" name="Group 10">
            <a:extLst>
              <a:ext uri="{FF2B5EF4-FFF2-40B4-BE49-F238E27FC236}">
                <a16:creationId xmlns:a16="http://schemas.microsoft.com/office/drawing/2014/main" id="{45F35BA5-AE45-5D42-B778-DF2007968E30}"/>
              </a:ext>
            </a:extLst>
          </p:cNvPr>
          <p:cNvGrpSpPr/>
          <p:nvPr/>
        </p:nvGrpSpPr>
        <p:grpSpPr>
          <a:xfrm>
            <a:off x="171057" y="173240"/>
            <a:ext cx="1977728" cy="1633160"/>
            <a:chOff x="298057" y="198640"/>
            <a:chExt cx="1977728" cy="1633160"/>
          </a:xfrm>
        </p:grpSpPr>
        <p:sp>
          <p:nvSpPr>
            <p:cNvPr id="10" name="Rectangle 9">
              <a:extLst>
                <a:ext uri="{FF2B5EF4-FFF2-40B4-BE49-F238E27FC236}">
                  <a16:creationId xmlns:a16="http://schemas.microsoft.com/office/drawing/2014/main" id="{6C4D1CA7-6495-74D4-0D1D-616E78C5DCC7}"/>
                </a:ext>
              </a:extLst>
            </p:cNvPr>
            <p:cNvSpPr/>
            <p:nvPr/>
          </p:nvSpPr>
          <p:spPr>
            <a:xfrm>
              <a:off x="298057" y="198640"/>
              <a:ext cx="1977728" cy="1633160"/>
            </a:xfrm>
            <a:prstGeom prst="rect">
              <a:avLst/>
            </a:prstGeom>
            <a:solidFill>
              <a:srgbClr val="FFFFFF">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 name="Group 5">
              <a:extLst>
                <a:ext uri="{FF2B5EF4-FFF2-40B4-BE49-F238E27FC236}">
                  <a16:creationId xmlns:a16="http://schemas.microsoft.com/office/drawing/2014/main" id="{5D2057DF-2159-166B-7FBB-B17B51DFC948}"/>
                </a:ext>
              </a:extLst>
            </p:cNvPr>
            <p:cNvGrpSpPr/>
            <p:nvPr/>
          </p:nvGrpSpPr>
          <p:grpSpPr>
            <a:xfrm>
              <a:off x="317500" y="274286"/>
              <a:ext cx="1841500" cy="1541813"/>
              <a:chOff x="495300" y="1690688"/>
              <a:chExt cx="5600700" cy="4513641"/>
            </a:xfrm>
          </p:grpSpPr>
          <p:pic>
            <p:nvPicPr>
              <p:cNvPr id="7" name="Picture 4" descr="Cloud Clipart, Free Clouds Transparent PNG Images - Free Transparent PNG  Logos">
                <a:extLst>
                  <a:ext uri="{FF2B5EF4-FFF2-40B4-BE49-F238E27FC236}">
                    <a16:creationId xmlns:a16="http://schemas.microsoft.com/office/drawing/2014/main" id="{C32B5FC0-79B8-8A6A-7316-206A99DC883D}"/>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9630" t="18333" r="8704" b="30000"/>
              <a:stretch/>
            </p:blipFill>
            <p:spPr bwMode="auto">
              <a:xfrm rot="21171364">
                <a:off x="495300" y="1790699"/>
                <a:ext cx="56007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rmometer Free content Temperature , Thermal Expansion transparent  background PNG clipart | HiClipart">
                <a:extLst>
                  <a:ext uri="{FF2B5EF4-FFF2-40B4-BE49-F238E27FC236}">
                    <a16:creationId xmlns:a16="http://schemas.microsoft.com/office/drawing/2014/main" id="{61C1CB4F-8A84-5EC3-5AC6-C0B98B49FA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6" b="99903" l="2000" r="98625">
                            <a14:foregroundMark x1="42875" y1="4830" x2="48500" y2="28201"/>
                            <a14:foregroundMark x1="58625" y1="3371" x2="66125" y2="32512"/>
                            <a14:foregroundMark x1="26125" y1="39514" x2="23250" y2="66580"/>
                            <a14:foregroundMark x1="23250" y1="66580" x2="30750" y2="72739"/>
                            <a14:foregroundMark x1="72625" y1="75138" x2="75375" y2="42139"/>
                            <a14:foregroundMark x1="70750" y1="39028" x2="66125" y2="60940"/>
                            <a14:foregroundMark x1="29000" y1="31313" x2="29875" y2="39741"/>
                            <a14:foregroundMark x1="28000" y1="52026" x2="28000" y2="64311"/>
                            <a14:foregroundMark x1="29875" y1="46742" x2="29000" y2="52512"/>
                            <a14:foregroundMark x1="29000" y1="66710" x2="29000" y2="66710"/>
                            <a14:foregroundMark x1="82875" y1="79222" x2="82875" y2="79222"/>
                            <a14:foregroundMark x1="94000" y1="86710" x2="94000" y2="86710"/>
                            <a14:foregroundMark x1="76375" y1="95592" x2="76375" y2="95592"/>
                            <a14:foregroundMark x1="51250" y1="97050" x2="51250" y2="97050"/>
                            <a14:foregroundMark x1="59625" y1="98509" x2="59625" y2="98509"/>
                            <a14:foregroundMark x1="57750" y1="98250" x2="24125" y2="94976"/>
                            <a14:foregroundMark x1="24125" y1="94976" x2="2750" y2="84149"/>
                            <a14:foregroundMark x1="2750" y1="84149" x2="30750" y2="76953"/>
                            <a14:foregroundMark x1="30750" y1="76953" x2="31750" y2="76823"/>
                            <a14:foregroundMark x1="72625" y1="16856" x2="74500" y2="40454"/>
                            <a14:foregroundMark x1="31750" y1="12285" x2="31750" y2="12285"/>
                            <a14:foregroundMark x1="29000" y1="16402" x2="29000" y2="16402"/>
                            <a14:foregroundMark x1="33625" y1="22658" x2="32625" y2="30113"/>
                            <a14:foregroundMark x1="21500" y1="7002" x2="27125" y2="22172"/>
                            <a14:foregroundMark x1="86500" y1="94878" x2="52500" y2="99838"/>
                            <a14:foregroundMark x1="52500" y1="99838" x2="50375" y2="99935"/>
                            <a14:foregroundMark x1="74500" y1="71994" x2="88750" y2="80583"/>
                            <a14:foregroundMark x1="88750" y1="80583" x2="98625" y2="82366"/>
                            <a14:foregroundMark x1="2000" y1="85024" x2="2000" y2="88395"/>
                            <a14:foregroundMark x1="74500" y1="13258" x2="74500" y2="13258"/>
                            <a14:foregroundMark x1="75375" y1="11345" x2="75375" y2="11345"/>
                            <a14:foregroundMark x1="35500" y1="1459" x2="71500" y2="7618"/>
                            <a14:foregroundMark x1="71500" y1="7618" x2="73500" y2="9887"/>
                            <a14:foregroundMark x1="61500" y1="486" x2="73500" y2="6515"/>
                          </a14:backgroundRemoval>
                        </a14:imgEffect>
                      </a14:imgLayer>
                    </a14:imgProps>
                  </a:ext>
                  <a:ext uri="{28A0092B-C50C-407E-A947-70E740481C1C}">
                    <a14:useLocalDpi xmlns:a14="http://schemas.microsoft.com/office/drawing/2010/main" val="0"/>
                  </a:ext>
                </a:extLst>
              </a:blip>
              <a:srcRect/>
              <a:stretch>
                <a:fillRect/>
              </a:stretch>
            </p:blipFill>
            <p:spPr bwMode="auto">
              <a:xfrm rot="20493459">
                <a:off x="1000170" y="2872244"/>
                <a:ext cx="863874" cy="3332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cipitation PNG Transparent Images Free Download | Vector Files | Pngtree">
                <a:extLst>
                  <a:ext uri="{FF2B5EF4-FFF2-40B4-BE49-F238E27FC236}">
                    <a16:creationId xmlns:a16="http://schemas.microsoft.com/office/drawing/2014/main" id="{3BAF3335-D138-0451-35F5-43DC7585C98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9260" t="10956" r="20000" b="8303"/>
              <a:stretch/>
            </p:blipFill>
            <p:spPr bwMode="auto">
              <a:xfrm>
                <a:off x="3951448" y="1690688"/>
                <a:ext cx="1509552" cy="20066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19060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B6C-E0A7-9826-0CBB-E9F34CB853B5}"/>
              </a:ext>
            </a:extLst>
          </p:cNvPr>
          <p:cNvSpPr>
            <a:spLocks noGrp="1"/>
          </p:cNvSpPr>
          <p:nvPr>
            <p:ph type="title"/>
          </p:nvPr>
        </p:nvSpPr>
        <p:spPr/>
        <p:txBody>
          <a:bodyPr/>
          <a:lstStyle/>
          <a:p>
            <a:pPr algn="ctr"/>
            <a:r>
              <a:rPr lang="en-AU" dirty="0"/>
              <a:t>Metabolic traits linked to temperature</a:t>
            </a:r>
            <a:endParaRPr lang="en-US" dirty="0"/>
          </a:p>
        </p:txBody>
      </p:sp>
      <p:sp>
        <p:nvSpPr>
          <p:cNvPr id="11" name="Text Box 5">
            <a:extLst>
              <a:ext uri="{FF2B5EF4-FFF2-40B4-BE49-F238E27FC236}">
                <a16:creationId xmlns:a16="http://schemas.microsoft.com/office/drawing/2014/main" id="{300A97F3-5EC9-12E4-C2A9-0E54052B68B8}"/>
              </a:ext>
            </a:extLst>
          </p:cNvPr>
          <p:cNvSpPr txBox="1">
            <a:spLocks noChangeArrowheads="1"/>
          </p:cNvSpPr>
          <p:nvPr/>
        </p:nvSpPr>
        <p:spPr bwMode="auto">
          <a:xfrm>
            <a:off x="5528550" y="6488391"/>
            <a:ext cx="678593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Dell </a:t>
            </a:r>
            <a:r>
              <a:rPr kumimoji="0" lang="en-US" sz="1800" b="0" i="1" u="none" strike="noStrike" kern="1200" cap="none" spc="0" normalizeH="0" baseline="0" noProof="0" dirty="0">
                <a:ln>
                  <a:noFill/>
                </a:ln>
                <a:solidFill>
                  <a:prstClr val="black"/>
                </a:solidFill>
                <a:effectLst/>
                <a:uLnTx/>
                <a:uFillTx/>
                <a:latin typeface="Century Gothic"/>
                <a:ea typeface="+mn-ea"/>
                <a:cs typeface="+mn-cs"/>
              </a:rPr>
              <a:t>et al</a:t>
            </a:r>
            <a:r>
              <a:rPr kumimoji="0" lang="en-US" sz="1800" b="0" i="0" u="none" strike="noStrike" kern="1200" cap="none" spc="0" normalizeH="0" baseline="0" noProof="0" dirty="0">
                <a:ln>
                  <a:noFill/>
                </a:ln>
                <a:solidFill>
                  <a:prstClr val="black"/>
                </a:solidFill>
                <a:effectLst/>
                <a:uLnTx/>
                <a:uFillTx/>
                <a:latin typeface="Century Gothic"/>
                <a:ea typeface="+mn-ea"/>
                <a:cs typeface="+mn-cs"/>
              </a:rPr>
              <a:t>. 2011, Thomas &amp; </a:t>
            </a:r>
            <a:r>
              <a:rPr kumimoji="0" lang="en-US" sz="1800" b="0" i="0" u="none" strike="noStrike" kern="1200" cap="none" spc="0" normalizeH="0" baseline="0" noProof="0" dirty="0" err="1">
                <a:ln>
                  <a:noFill/>
                </a:ln>
                <a:solidFill>
                  <a:prstClr val="black"/>
                </a:solidFill>
                <a:effectLst/>
                <a:uLnTx/>
                <a:uFillTx/>
                <a:latin typeface="Century Gothic"/>
                <a:ea typeface="+mn-ea"/>
                <a:cs typeface="+mn-cs"/>
              </a:rPr>
              <a:t>Blanford</a:t>
            </a:r>
            <a:r>
              <a:rPr kumimoji="0" lang="en-US" sz="1800" b="0" i="0" u="none" strike="noStrike" kern="1200" cap="none" spc="0" normalizeH="0" baseline="0" noProof="0" dirty="0">
                <a:ln>
                  <a:noFill/>
                </a:ln>
                <a:solidFill>
                  <a:prstClr val="black"/>
                </a:solidFill>
                <a:effectLst/>
                <a:uLnTx/>
                <a:uFillTx/>
                <a:latin typeface="Century Gothic"/>
                <a:ea typeface="+mn-ea"/>
                <a:cs typeface="+mn-cs"/>
              </a:rPr>
              <a:t> 2003, and many others</a:t>
            </a:r>
          </a:p>
        </p:txBody>
      </p:sp>
      <p:grpSp>
        <p:nvGrpSpPr>
          <p:cNvPr id="12" name="Group 12">
            <a:extLst>
              <a:ext uri="{FF2B5EF4-FFF2-40B4-BE49-F238E27FC236}">
                <a16:creationId xmlns:a16="http://schemas.microsoft.com/office/drawing/2014/main" id="{D062B443-E3A2-79C1-3B11-A948FE2F54CF}"/>
              </a:ext>
            </a:extLst>
          </p:cNvPr>
          <p:cNvGrpSpPr>
            <a:grpSpLocks/>
          </p:cNvGrpSpPr>
          <p:nvPr/>
        </p:nvGrpSpPr>
        <p:grpSpPr bwMode="auto">
          <a:xfrm>
            <a:off x="2383390" y="1911597"/>
            <a:ext cx="8644420" cy="4151226"/>
            <a:chOff x="156" y="1014"/>
            <a:chExt cx="5448" cy="2778"/>
          </a:xfrm>
        </p:grpSpPr>
        <p:grpSp>
          <p:nvGrpSpPr>
            <p:cNvPr id="13" name="Group 9">
              <a:extLst>
                <a:ext uri="{FF2B5EF4-FFF2-40B4-BE49-F238E27FC236}">
                  <a16:creationId xmlns:a16="http://schemas.microsoft.com/office/drawing/2014/main" id="{D36F29F9-CE71-E7B1-DC70-BD793F417C86}"/>
                </a:ext>
              </a:extLst>
            </p:cNvPr>
            <p:cNvGrpSpPr>
              <a:grpSpLocks/>
            </p:cNvGrpSpPr>
            <p:nvPr/>
          </p:nvGrpSpPr>
          <p:grpSpPr bwMode="auto">
            <a:xfrm>
              <a:off x="156" y="1014"/>
              <a:ext cx="5448" cy="2778"/>
              <a:chOff x="156" y="1014"/>
              <a:chExt cx="5448" cy="2778"/>
            </a:xfrm>
          </p:grpSpPr>
          <p:pic>
            <p:nvPicPr>
              <p:cNvPr id="15" name="Picture 4">
                <a:extLst>
                  <a:ext uri="{FF2B5EF4-FFF2-40B4-BE49-F238E27FC236}">
                    <a16:creationId xmlns:a16="http://schemas.microsoft.com/office/drawing/2014/main" id="{FFB4C759-0BF4-21DD-5ED5-B644AE959C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 y="1014"/>
                <a:ext cx="5448" cy="2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 name="Rectangle 7">
                <a:extLst>
                  <a:ext uri="{FF2B5EF4-FFF2-40B4-BE49-F238E27FC236}">
                    <a16:creationId xmlns:a16="http://schemas.microsoft.com/office/drawing/2014/main" id="{DFE0D568-BAD8-DC1E-0555-32B2F876A5A6}"/>
                  </a:ext>
                </a:extLst>
              </p:cNvPr>
              <p:cNvSpPr>
                <a:spLocks noChangeArrowheads="1"/>
              </p:cNvSpPr>
              <p:nvPr/>
            </p:nvSpPr>
            <p:spPr bwMode="auto">
              <a:xfrm>
                <a:off x="2256" y="2736"/>
                <a:ext cx="1488"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 name="Rectangle 8">
                <a:extLst>
                  <a:ext uri="{FF2B5EF4-FFF2-40B4-BE49-F238E27FC236}">
                    <a16:creationId xmlns:a16="http://schemas.microsoft.com/office/drawing/2014/main" id="{A97C1DE8-3BB5-2EC9-45A1-F765CEFEB7F6}"/>
                  </a:ext>
                </a:extLst>
              </p:cNvPr>
              <p:cNvSpPr>
                <a:spLocks noChangeArrowheads="1"/>
              </p:cNvSpPr>
              <p:nvPr/>
            </p:nvSpPr>
            <p:spPr bwMode="auto">
              <a:xfrm>
                <a:off x="1392" y="3120"/>
                <a:ext cx="2592"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grpSp>
        <p:sp>
          <p:nvSpPr>
            <p:cNvPr id="14" name="Rectangle 11">
              <a:extLst>
                <a:ext uri="{FF2B5EF4-FFF2-40B4-BE49-F238E27FC236}">
                  <a16:creationId xmlns:a16="http://schemas.microsoft.com/office/drawing/2014/main" id="{42904312-E6C2-D920-F317-B001E48880E0}"/>
                </a:ext>
              </a:extLst>
            </p:cNvPr>
            <p:cNvSpPr>
              <a:spLocks noChangeArrowheads="1"/>
            </p:cNvSpPr>
            <p:nvPr/>
          </p:nvSpPr>
          <p:spPr bwMode="auto">
            <a:xfrm>
              <a:off x="240" y="1056"/>
              <a:ext cx="240" cy="3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grpSp>
      <p:pic>
        <p:nvPicPr>
          <p:cNvPr id="1026" name="Picture 2" descr="Mosquito Bite Vector Art, Icons, and Graphics for Free Download">
            <a:extLst>
              <a:ext uri="{FF2B5EF4-FFF2-40B4-BE49-F238E27FC236}">
                <a16:creationId xmlns:a16="http://schemas.microsoft.com/office/drawing/2014/main" id="{89369712-320C-BEBD-D7E5-C9AC6834FB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74" t="9462" r="21080" b="7056"/>
          <a:stretch/>
        </p:blipFill>
        <p:spPr bwMode="auto">
          <a:xfrm>
            <a:off x="1074235" y="4352754"/>
            <a:ext cx="1086514" cy="1124860"/>
          </a:xfrm>
          <a:prstGeom prst="ellipse">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ggs of mosquito on white background 2036319 Vector Art at Vecteezy">
            <a:extLst>
              <a:ext uri="{FF2B5EF4-FFF2-40B4-BE49-F238E27FC236}">
                <a16:creationId xmlns:a16="http://schemas.microsoft.com/office/drawing/2014/main" id="{9FB9032D-2573-320B-1329-127B7570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301" y="3463769"/>
            <a:ext cx="920383" cy="523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FF6374-AF29-ADE9-6038-1F7025FD7F19}"/>
              </a:ext>
            </a:extLst>
          </p:cNvPr>
          <p:cNvPicPr>
            <a:picLocks noChangeAspect="1"/>
          </p:cNvPicPr>
          <p:nvPr/>
        </p:nvPicPr>
        <p:blipFill rotWithShape="1">
          <a:blip r:embed="rId6"/>
          <a:srcRect t="1267" r="60193" b="7713"/>
          <a:stretch/>
        </p:blipFill>
        <p:spPr>
          <a:xfrm>
            <a:off x="963057" y="2010738"/>
            <a:ext cx="1353691" cy="1325563"/>
          </a:xfrm>
          <a:prstGeom prst="rect">
            <a:avLst/>
          </a:prstGeom>
        </p:spPr>
      </p:pic>
    </p:spTree>
    <p:extLst>
      <p:ext uri="{BB962C8B-B14F-4D97-AF65-F5344CB8AC3E}">
        <p14:creationId xmlns:p14="http://schemas.microsoft.com/office/powerpoint/2010/main" val="3359977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Mentimeter - Interactive Presentations">
                <a:extLst>
                  <a:ext uri="{FF2B5EF4-FFF2-40B4-BE49-F238E27FC236}">
                    <a16:creationId xmlns:a16="http://schemas.microsoft.com/office/drawing/2014/main" id="{7DA7974B-4C72-1B17-ED7A-BEFCD503A0F2}"/>
                  </a:ext>
                </a:extLst>
              </p:cNvPr>
              <p:cNvGraphicFramePr>
                <a:graphicFrameLocks noGrp="1"/>
              </p:cNvGraphicFramePr>
              <p:nvPr/>
            </p:nvGraphicFramePr>
            <p:xfrm>
              <a:off x="320675" y="177005"/>
              <a:ext cx="11550650" cy="625236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title="Mentimeter - Interactive Presentations">
                <a:extLst>
                  <a:ext uri="{FF2B5EF4-FFF2-40B4-BE49-F238E27FC236}">
                    <a16:creationId xmlns:a16="http://schemas.microsoft.com/office/drawing/2014/main" id="{7DA7974B-4C72-1B17-ED7A-BEFCD503A0F2}"/>
                  </a:ext>
                </a:extLst>
              </p:cNvPr>
              <p:cNvPicPr>
                <a:picLocks noGrp="1" noRot="1" noChangeAspect="1" noMove="1" noResize="1" noEditPoints="1" noAdjustHandles="1" noChangeArrowheads="1" noChangeShapeType="1"/>
              </p:cNvPicPr>
              <p:nvPr/>
            </p:nvPicPr>
            <p:blipFill>
              <a:blip r:embed="rId3"/>
              <a:stretch>
                <a:fillRect/>
              </a:stretch>
            </p:blipFill>
            <p:spPr>
              <a:xfrm>
                <a:off x="320675" y="177005"/>
                <a:ext cx="11550650" cy="6252369"/>
              </a:xfrm>
              <a:prstGeom prst="rect">
                <a:avLst/>
              </a:prstGeom>
            </p:spPr>
          </p:pic>
        </mc:Fallback>
      </mc:AlternateContent>
    </p:spTree>
    <p:extLst>
      <p:ext uri="{BB962C8B-B14F-4D97-AF65-F5344CB8AC3E}">
        <p14:creationId xmlns:p14="http://schemas.microsoft.com/office/powerpoint/2010/main" val="74542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4BC2EB3-D4B8-3E7B-3AFA-214521DCC786}"/>
              </a:ext>
            </a:extLst>
          </p:cNvPr>
          <p:cNvPicPr>
            <a:picLocks noChangeAspect="1"/>
          </p:cNvPicPr>
          <p:nvPr/>
        </p:nvPicPr>
        <p:blipFill rotWithShape="1">
          <a:blip r:embed="rId3"/>
          <a:srcRect l="3225" b="4249"/>
          <a:stretch/>
        </p:blipFill>
        <p:spPr>
          <a:xfrm>
            <a:off x="1532379" y="1192827"/>
            <a:ext cx="9572773" cy="4771364"/>
          </a:xfrm>
          <a:prstGeom prst="rect">
            <a:avLst/>
          </a:prstGeom>
        </p:spPr>
      </p:pic>
      <p:cxnSp>
        <p:nvCxnSpPr>
          <p:cNvPr id="18" name="Straight Arrow Connector 17"/>
          <p:cNvCxnSpPr>
            <a:cxnSpLocks/>
          </p:cNvCxnSpPr>
          <p:nvPr/>
        </p:nvCxnSpPr>
        <p:spPr>
          <a:xfrm flipH="1">
            <a:off x="4901230" y="2673038"/>
            <a:ext cx="885915" cy="1593167"/>
          </a:xfrm>
          <a:prstGeom prst="straightConnector1">
            <a:avLst/>
          </a:prstGeom>
          <a:ln w="50800">
            <a:solidFill>
              <a:srgbClr val="002060"/>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52313" y="1744594"/>
            <a:ext cx="1004887" cy="92352"/>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682529" y="2489692"/>
            <a:ext cx="917500" cy="2268443"/>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23" name="Text Box 4">
            <a:extLst>
              <a:ext uri="{FF2B5EF4-FFF2-40B4-BE49-F238E27FC236}">
                <a16:creationId xmlns:a16="http://schemas.microsoft.com/office/drawing/2014/main" id="{787CA0A7-BF8A-4845-822A-67A23EE2B520}"/>
              </a:ext>
            </a:extLst>
          </p:cNvPr>
          <p:cNvSpPr txBox="1">
            <a:spLocks noChangeArrowheads="1"/>
          </p:cNvSpPr>
          <p:nvPr/>
        </p:nvSpPr>
        <p:spPr bwMode="auto">
          <a:xfrm>
            <a:off x="4561399" y="6350332"/>
            <a:ext cx="3210327"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Temperature (°C)</a:t>
            </a:r>
          </a:p>
        </p:txBody>
      </p:sp>
      <p:sp>
        <p:nvSpPr>
          <p:cNvPr id="24" name="Text Box 4">
            <a:extLst>
              <a:ext uri="{FF2B5EF4-FFF2-40B4-BE49-F238E27FC236}">
                <a16:creationId xmlns:a16="http://schemas.microsoft.com/office/drawing/2014/main" id="{C84B10DE-6CF7-45FE-93B3-FFEEAF42FA6D}"/>
              </a:ext>
            </a:extLst>
          </p:cNvPr>
          <p:cNvSpPr txBox="1">
            <a:spLocks noChangeArrowheads="1"/>
          </p:cNvSpPr>
          <p:nvPr/>
        </p:nvSpPr>
        <p:spPr bwMode="auto">
          <a:xfrm>
            <a:off x="1449358" y="5914522"/>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15</a:t>
            </a:r>
          </a:p>
        </p:txBody>
      </p:sp>
      <p:sp>
        <p:nvSpPr>
          <p:cNvPr id="25" name="Text Box 4">
            <a:extLst>
              <a:ext uri="{FF2B5EF4-FFF2-40B4-BE49-F238E27FC236}">
                <a16:creationId xmlns:a16="http://schemas.microsoft.com/office/drawing/2014/main" id="{55CE856F-AC59-4D6D-8272-3E1D95BD0199}"/>
              </a:ext>
            </a:extLst>
          </p:cNvPr>
          <p:cNvSpPr txBox="1">
            <a:spLocks noChangeArrowheads="1"/>
          </p:cNvSpPr>
          <p:nvPr/>
        </p:nvSpPr>
        <p:spPr bwMode="auto">
          <a:xfrm>
            <a:off x="3154496" y="5883280"/>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20</a:t>
            </a:r>
          </a:p>
        </p:txBody>
      </p:sp>
      <p:sp>
        <p:nvSpPr>
          <p:cNvPr id="26" name="Text Box 4">
            <a:extLst>
              <a:ext uri="{FF2B5EF4-FFF2-40B4-BE49-F238E27FC236}">
                <a16:creationId xmlns:a16="http://schemas.microsoft.com/office/drawing/2014/main" id="{C94342DC-D502-4603-9633-64C6D3335055}"/>
              </a:ext>
            </a:extLst>
          </p:cNvPr>
          <p:cNvSpPr txBox="1">
            <a:spLocks noChangeArrowheads="1"/>
          </p:cNvSpPr>
          <p:nvPr/>
        </p:nvSpPr>
        <p:spPr bwMode="auto">
          <a:xfrm>
            <a:off x="4901230" y="5884961"/>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25</a:t>
            </a:r>
          </a:p>
        </p:txBody>
      </p:sp>
      <p:sp>
        <p:nvSpPr>
          <p:cNvPr id="27" name="Text Box 4">
            <a:extLst>
              <a:ext uri="{FF2B5EF4-FFF2-40B4-BE49-F238E27FC236}">
                <a16:creationId xmlns:a16="http://schemas.microsoft.com/office/drawing/2014/main" id="{6306745D-C64D-422D-B042-A950E876D626}"/>
              </a:ext>
            </a:extLst>
          </p:cNvPr>
          <p:cNvSpPr txBox="1">
            <a:spLocks noChangeArrowheads="1"/>
          </p:cNvSpPr>
          <p:nvPr/>
        </p:nvSpPr>
        <p:spPr bwMode="auto">
          <a:xfrm>
            <a:off x="6750628" y="5883280"/>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30</a:t>
            </a:r>
          </a:p>
        </p:txBody>
      </p:sp>
      <p:sp>
        <p:nvSpPr>
          <p:cNvPr id="28" name="Text Box 4">
            <a:extLst>
              <a:ext uri="{FF2B5EF4-FFF2-40B4-BE49-F238E27FC236}">
                <a16:creationId xmlns:a16="http://schemas.microsoft.com/office/drawing/2014/main" id="{0368496A-D907-44D8-BD68-D626567B73E5}"/>
              </a:ext>
            </a:extLst>
          </p:cNvPr>
          <p:cNvSpPr txBox="1">
            <a:spLocks noChangeArrowheads="1"/>
          </p:cNvSpPr>
          <p:nvPr/>
        </p:nvSpPr>
        <p:spPr bwMode="auto">
          <a:xfrm>
            <a:off x="8442725" y="5872001"/>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35</a:t>
            </a:r>
          </a:p>
        </p:txBody>
      </p:sp>
      <p:sp>
        <p:nvSpPr>
          <p:cNvPr id="29" name="Text Box 4">
            <a:extLst>
              <a:ext uri="{FF2B5EF4-FFF2-40B4-BE49-F238E27FC236}">
                <a16:creationId xmlns:a16="http://schemas.microsoft.com/office/drawing/2014/main" id="{7783C752-367E-4198-BF48-2B2E248D9DCF}"/>
              </a:ext>
            </a:extLst>
          </p:cNvPr>
          <p:cNvSpPr txBox="1">
            <a:spLocks noChangeArrowheads="1"/>
          </p:cNvSpPr>
          <p:nvPr/>
        </p:nvSpPr>
        <p:spPr bwMode="auto">
          <a:xfrm rot="16200000">
            <a:off x="-1760114" y="3259285"/>
            <a:ext cx="4474368"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Transmission potential</a:t>
            </a:r>
            <a:endParaRPr kumimoji="0" lang="en-US" sz="2500" b="0" i="0" u="none" strike="noStrike" kern="1200" cap="none" spc="0" normalizeH="0" baseline="-25000" noProof="0" dirty="0">
              <a:ln>
                <a:noFill/>
              </a:ln>
              <a:solidFill>
                <a:prstClr val="black"/>
              </a:solidFill>
              <a:effectLst/>
              <a:uLnTx/>
              <a:uFillTx/>
              <a:latin typeface="Century Gothic" panose="020F0302020204030204"/>
              <a:ea typeface="+mn-ea"/>
              <a:cs typeface="+mn-cs"/>
            </a:endParaRPr>
          </a:p>
        </p:txBody>
      </p:sp>
      <p:sp>
        <p:nvSpPr>
          <p:cNvPr id="30" name="Text Box 4">
            <a:extLst>
              <a:ext uri="{FF2B5EF4-FFF2-40B4-BE49-F238E27FC236}">
                <a16:creationId xmlns:a16="http://schemas.microsoft.com/office/drawing/2014/main" id="{53BF518B-6F6A-4711-8910-4D5BB7F010D4}"/>
              </a:ext>
            </a:extLst>
          </p:cNvPr>
          <p:cNvSpPr txBox="1">
            <a:spLocks noChangeArrowheads="1"/>
          </p:cNvSpPr>
          <p:nvPr/>
        </p:nvSpPr>
        <p:spPr bwMode="auto">
          <a:xfrm>
            <a:off x="692458" y="5215975"/>
            <a:ext cx="691919"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0.0</a:t>
            </a:r>
          </a:p>
        </p:txBody>
      </p:sp>
      <p:sp>
        <p:nvSpPr>
          <p:cNvPr id="31" name="Text Box 4">
            <a:extLst>
              <a:ext uri="{FF2B5EF4-FFF2-40B4-BE49-F238E27FC236}">
                <a16:creationId xmlns:a16="http://schemas.microsoft.com/office/drawing/2014/main" id="{204E0FDA-5FD2-4767-B47F-2282DCF6481F}"/>
              </a:ext>
            </a:extLst>
          </p:cNvPr>
          <p:cNvSpPr txBox="1">
            <a:spLocks noChangeArrowheads="1"/>
          </p:cNvSpPr>
          <p:nvPr/>
        </p:nvSpPr>
        <p:spPr bwMode="auto">
          <a:xfrm>
            <a:off x="692458" y="1123005"/>
            <a:ext cx="691919"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1.0</a:t>
            </a:r>
          </a:p>
        </p:txBody>
      </p:sp>
      <p:sp>
        <p:nvSpPr>
          <p:cNvPr id="4" name="Rectangle 3">
            <a:extLst>
              <a:ext uri="{FF2B5EF4-FFF2-40B4-BE49-F238E27FC236}">
                <a16:creationId xmlns:a16="http://schemas.microsoft.com/office/drawing/2014/main" id="{8B54AB4E-788E-AD65-6F25-5A0D745796CE}"/>
              </a:ext>
            </a:extLst>
          </p:cNvPr>
          <p:cNvSpPr>
            <a:spLocks/>
          </p:cNvSpPr>
          <p:nvPr/>
        </p:nvSpPr>
        <p:spPr>
          <a:xfrm>
            <a:off x="1568286" y="1260628"/>
            <a:ext cx="1988600" cy="4543572"/>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 Box 4">
            <a:extLst>
              <a:ext uri="{FF2B5EF4-FFF2-40B4-BE49-F238E27FC236}">
                <a16:creationId xmlns:a16="http://schemas.microsoft.com/office/drawing/2014/main" id="{CDCA22B4-83C2-4BF3-8473-C9D3221DD810}"/>
              </a:ext>
            </a:extLst>
          </p:cNvPr>
          <p:cNvSpPr txBox="1">
            <a:spLocks noChangeArrowheads="1"/>
          </p:cNvSpPr>
          <p:nvPr/>
        </p:nvSpPr>
        <p:spPr bwMode="auto">
          <a:xfrm>
            <a:off x="708797" y="3190473"/>
            <a:ext cx="691919"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0.5</a:t>
            </a:r>
          </a:p>
        </p:txBody>
      </p:sp>
      <p:cxnSp>
        <p:nvCxnSpPr>
          <p:cNvPr id="3" name="Straight Connector 2">
            <a:extLst>
              <a:ext uri="{FF2B5EF4-FFF2-40B4-BE49-F238E27FC236}">
                <a16:creationId xmlns:a16="http://schemas.microsoft.com/office/drawing/2014/main" id="{8AAEA96C-CECC-4D76-A4FA-6C742F6E3055}"/>
              </a:ext>
            </a:extLst>
          </p:cNvPr>
          <p:cNvCxnSpPr/>
          <p:nvPr/>
        </p:nvCxnSpPr>
        <p:spPr>
          <a:xfrm>
            <a:off x="1400716" y="1361532"/>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2340BC-75B5-44C3-86FA-B106097DCA02}"/>
              </a:ext>
            </a:extLst>
          </p:cNvPr>
          <p:cNvCxnSpPr/>
          <p:nvPr/>
        </p:nvCxnSpPr>
        <p:spPr>
          <a:xfrm>
            <a:off x="1384442" y="3440386"/>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55597C9-305E-4266-A120-37DC6D1E6697}"/>
              </a:ext>
            </a:extLst>
          </p:cNvPr>
          <p:cNvCxnSpPr/>
          <p:nvPr/>
        </p:nvCxnSpPr>
        <p:spPr>
          <a:xfrm>
            <a:off x="1385924" y="5510362"/>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7DF73E6-3BCF-BA5F-99BC-4B10BEFCC3C4}"/>
              </a:ext>
            </a:extLst>
          </p:cNvPr>
          <p:cNvSpPr>
            <a:spLocks noGrp="1"/>
          </p:cNvSpPr>
          <p:nvPr>
            <p:ph type="title"/>
          </p:nvPr>
        </p:nvSpPr>
        <p:spPr>
          <a:xfrm>
            <a:off x="637047" y="46939"/>
            <a:ext cx="10515600" cy="1325563"/>
          </a:xfrm>
        </p:spPr>
        <p:txBody>
          <a:bodyPr/>
          <a:lstStyle/>
          <a:p>
            <a:pPr algn="ctr"/>
            <a:r>
              <a:rPr lang="en-AU" dirty="0"/>
              <a:t>Transmission linked to temperature</a:t>
            </a:r>
          </a:p>
        </p:txBody>
      </p:sp>
      <p:cxnSp>
        <p:nvCxnSpPr>
          <p:cNvPr id="20" name="Straight Arrow Connector 19"/>
          <p:cNvCxnSpPr/>
          <p:nvPr/>
        </p:nvCxnSpPr>
        <p:spPr>
          <a:xfrm>
            <a:off x="1731398" y="2612740"/>
            <a:ext cx="0" cy="2159285"/>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68286" y="2650740"/>
            <a:ext cx="0" cy="1573199"/>
          </a:xfrm>
          <a:prstGeom prst="straightConnector1">
            <a:avLst/>
          </a:prstGeom>
          <a:ln w="50800">
            <a:solidFill>
              <a:srgbClr val="002060"/>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42173" y="5300663"/>
            <a:ext cx="0" cy="252411"/>
          </a:xfrm>
          <a:prstGeom prst="straightConnector1">
            <a:avLst/>
          </a:prstGeom>
          <a:ln w="50800">
            <a:solidFill>
              <a:schemeClr val="accent5">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561422" y="1569737"/>
            <a:ext cx="0" cy="174857"/>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a:off x="2910764" y="5454502"/>
            <a:ext cx="851612" cy="142870"/>
          </a:xfrm>
          <a:prstGeom prst="straightConnector1">
            <a:avLst/>
          </a:prstGeom>
          <a:ln w="50800">
            <a:solidFill>
              <a:schemeClr val="accent5">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7A38C9A-16E8-9D59-AB28-BDCBDF414748}"/>
              </a:ext>
            </a:extLst>
          </p:cNvPr>
          <p:cNvSpPr>
            <a:spLocks/>
          </p:cNvSpPr>
          <p:nvPr/>
        </p:nvSpPr>
        <p:spPr>
          <a:xfrm>
            <a:off x="8952106" y="1260628"/>
            <a:ext cx="2071290" cy="4543572"/>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F5AEDD6D-ECE8-8ECE-8126-D81842E9E621}"/>
              </a:ext>
            </a:extLst>
          </p:cNvPr>
          <p:cNvSpPr txBox="1"/>
          <p:nvPr/>
        </p:nvSpPr>
        <p:spPr>
          <a:xfrm>
            <a:off x="1785093" y="1359892"/>
            <a:ext cx="152958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500" b="0" i="0" u="none" strike="noStrike" kern="1200" cap="none" spc="0" normalizeH="0" baseline="0" noProof="0" dirty="0">
                <a:ln>
                  <a:noFill/>
                </a:ln>
                <a:solidFill>
                  <a:prstClr val="black"/>
                </a:solidFill>
                <a:effectLst/>
                <a:uLnTx/>
                <a:uFillTx/>
                <a:latin typeface="Century Gothic" panose="020F0302020204030204"/>
                <a:ea typeface="+mn-ea"/>
                <a:cs typeface="+mn-cs"/>
              </a:rPr>
              <a:t>Too cold</a:t>
            </a:r>
            <a:endPar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52E0EA35-EB21-E309-DCBF-338CE915D201}"/>
              </a:ext>
            </a:extLst>
          </p:cNvPr>
          <p:cNvSpPr txBox="1"/>
          <p:nvPr/>
        </p:nvSpPr>
        <p:spPr>
          <a:xfrm>
            <a:off x="9374626" y="1359892"/>
            <a:ext cx="1343638"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500" b="0" i="0" u="none" strike="noStrike" kern="1200" cap="none" spc="0" normalizeH="0" baseline="0" noProof="0" dirty="0">
                <a:ln>
                  <a:noFill/>
                </a:ln>
                <a:solidFill>
                  <a:prstClr val="black"/>
                </a:solidFill>
                <a:effectLst/>
                <a:uLnTx/>
                <a:uFillTx/>
                <a:latin typeface="Century Gothic" panose="020F0302020204030204"/>
                <a:ea typeface="+mn-ea"/>
                <a:cs typeface="+mn-cs"/>
              </a:rPr>
              <a:t>Too hot</a:t>
            </a:r>
            <a:endPar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11" name="Straight Arrow Connector 10"/>
          <p:cNvCxnSpPr/>
          <p:nvPr/>
        </p:nvCxnSpPr>
        <p:spPr>
          <a:xfrm flipV="1">
            <a:off x="4960144" y="5824816"/>
            <a:ext cx="1004887" cy="5070"/>
          </a:xfrm>
          <a:prstGeom prst="straightConnector1">
            <a:avLst/>
          </a:prstGeom>
          <a:ln w="50800">
            <a:solidFill>
              <a:srgbClr val="00206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524751" y="5829886"/>
            <a:ext cx="1004887" cy="5070"/>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757489" y="5829886"/>
            <a:ext cx="1004887" cy="5070"/>
          </a:xfrm>
          <a:prstGeom prst="straightConnector1">
            <a:avLst/>
          </a:prstGeom>
          <a:ln w="50800">
            <a:solidFill>
              <a:schemeClr val="accent5">
                <a:lumMod val="75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352313" y="5827209"/>
            <a:ext cx="1004887" cy="5070"/>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38" name="Text Box 4">
            <a:extLst>
              <a:ext uri="{FF2B5EF4-FFF2-40B4-BE49-F238E27FC236}">
                <a16:creationId xmlns:a16="http://schemas.microsoft.com/office/drawing/2014/main" id="{955B320A-ACEB-B498-0FDF-A48647833AE8}"/>
              </a:ext>
            </a:extLst>
          </p:cNvPr>
          <p:cNvSpPr txBox="1">
            <a:spLocks noChangeArrowheads="1"/>
          </p:cNvSpPr>
          <p:nvPr/>
        </p:nvSpPr>
        <p:spPr bwMode="auto">
          <a:xfrm>
            <a:off x="10252313" y="5872001"/>
            <a:ext cx="9319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500" b="0" i="0" u="none" strike="noStrike" kern="1200" cap="none" spc="0" normalizeH="0" baseline="0" noProof="0" dirty="0">
                <a:ln>
                  <a:noFill/>
                </a:ln>
                <a:solidFill>
                  <a:prstClr val="black"/>
                </a:solidFill>
                <a:effectLst/>
                <a:uLnTx/>
                <a:uFillTx/>
                <a:latin typeface="Century Gothic" panose="020F0302020204030204"/>
                <a:ea typeface="+mn-ea"/>
                <a:cs typeface="+mn-cs"/>
              </a:rPr>
              <a:t>40</a:t>
            </a:r>
            <a:endPar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568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095F-829E-3CAF-7727-99E0E69B2F37}"/>
              </a:ext>
            </a:extLst>
          </p:cNvPr>
          <p:cNvSpPr>
            <a:spLocks noGrp="1"/>
          </p:cNvSpPr>
          <p:nvPr>
            <p:ph type="title"/>
          </p:nvPr>
        </p:nvSpPr>
        <p:spPr>
          <a:xfrm>
            <a:off x="855189" y="215900"/>
            <a:ext cx="10515600" cy="1325563"/>
          </a:xfrm>
        </p:spPr>
        <p:txBody>
          <a:bodyPr>
            <a:normAutofit/>
          </a:bodyPr>
          <a:lstStyle/>
          <a:p>
            <a:pPr algn="ctr"/>
            <a:r>
              <a:rPr lang="en-AU" sz="3500" dirty="0"/>
              <a:t>Climate suitability should expand for arboviruses</a:t>
            </a:r>
            <a:endParaRPr lang="en-US" sz="3500" dirty="0"/>
          </a:p>
        </p:txBody>
      </p:sp>
      <p:pic>
        <p:nvPicPr>
          <p:cNvPr id="17" name="Picture 16">
            <a:extLst>
              <a:ext uri="{FF2B5EF4-FFF2-40B4-BE49-F238E27FC236}">
                <a16:creationId xmlns:a16="http://schemas.microsoft.com/office/drawing/2014/main" id="{48931C87-3AD1-615F-C9A3-5CA78AC24881}"/>
              </a:ext>
            </a:extLst>
          </p:cNvPr>
          <p:cNvPicPr>
            <a:picLocks noChangeAspect="1"/>
          </p:cNvPicPr>
          <p:nvPr/>
        </p:nvPicPr>
        <p:blipFill rotWithShape="1">
          <a:blip r:embed="rId3"/>
          <a:srcRect t="48973"/>
          <a:stretch/>
        </p:blipFill>
        <p:spPr>
          <a:xfrm>
            <a:off x="639700" y="2239963"/>
            <a:ext cx="10836400" cy="4114800"/>
          </a:xfrm>
          <a:prstGeom prst="rect">
            <a:avLst/>
          </a:prstGeom>
        </p:spPr>
      </p:pic>
      <p:sp>
        <p:nvSpPr>
          <p:cNvPr id="18" name="Text Box 4">
            <a:extLst>
              <a:ext uri="{FF2B5EF4-FFF2-40B4-BE49-F238E27FC236}">
                <a16:creationId xmlns:a16="http://schemas.microsoft.com/office/drawing/2014/main" id="{FCD11D51-E534-54F4-68C3-C81FB1A0A5C7}"/>
              </a:ext>
            </a:extLst>
          </p:cNvPr>
          <p:cNvSpPr txBox="1">
            <a:spLocks noChangeArrowheads="1"/>
          </p:cNvSpPr>
          <p:nvPr/>
        </p:nvSpPr>
        <p:spPr bwMode="auto">
          <a:xfrm>
            <a:off x="1297499" y="1533526"/>
            <a:ext cx="3210327"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Current</a:t>
            </a:r>
          </a:p>
        </p:txBody>
      </p:sp>
      <p:sp>
        <p:nvSpPr>
          <p:cNvPr id="19" name="Text Box 4">
            <a:extLst>
              <a:ext uri="{FF2B5EF4-FFF2-40B4-BE49-F238E27FC236}">
                <a16:creationId xmlns:a16="http://schemas.microsoft.com/office/drawing/2014/main" id="{63BE166D-4281-C22C-A61F-C375DA803F90}"/>
              </a:ext>
            </a:extLst>
          </p:cNvPr>
          <p:cNvSpPr txBox="1">
            <a:spLocks noChangeArrowheads="1"/>
          </p:cNvSpPr>
          <p:nvPr/>
        </p:nvSpPr>
        <p:spPr bwMode="auto">
          <a:xfrm>
            <a:off x="4507826" y="1533526"/>
            <a:ext cx="3210327"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2050</a:t>
            </a:r>
          </a:p>
        </p:txBody>
      </p:sp>
      <p:sp>
        <p:nvSpPr>
          <p:cNvPr id="20" name="Text Box 4">
            <a:extLst>
              <a:ext uri="{FF2B5EF4-FFF2-40B4-BE49-F238E27FC236}">
                <a16:creationId xmlns:a16="http://schemas.microsoft.com/office/drawing/2014/main" id="{D1072922-11A5-23CF-D142-66A5ED510A26}"/>
              </a:ext>
            </a:extLst>
          </p:cNvPr>
          <p:cNvSpPr txBox="1">
            <a:spLocks noChangeArrowheads="1"/>
          </p:cNvSpPr>
          <p:nvPr/>
        </p:nvSpPr>
        <p:spPr bwMode="auto">
          <a:xfrm>
            <a:off x="7911763" y="1533526"/>
            <a:ext cx="3210327"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2080</a:t>
            </a:r>
          </a:p>
        </p:txBody>
      </p:sp>
      <p:sp>
        <p:nvSpPr>
          <p:cNvPr id="21" name="Text Box 4">
            <a:extLst>
              <a:ext uri="{FF2B5EF4-FFF2-40B4-BE49-F238E27FC236}">
                <a16:creationId xmlns:a16="http://schemas.microsoft.com/office/drawing/2014/main" id="{0AB82485-2820-F8DD-41E8-4D6FF96D8D62}"/>
              </a:ext>
            </a:extLst>
          </p:cNvPr>
          <p:cNvSpPr txBox="1">
            <a:spLocks noChangeArrowheads="1"/>
          </p:cNvSpPr>
          <p:nvPr/>
        </p:nvSpPr>
        <p:spPr bwMode="auto">
          <a:xfrm>
            <a:off x="715900" y="6321426"/>
            <a:ext cx="5154101" cy="47705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F0302020204030204"/>
                <a:ea typeface="+mn-ea"/>
                <a:cs typeface="+mn-cs"/>
              </a:rPr>
              <a:t>Highly suitable months/year</a:t>
            </a:r>
          </a:p>
        </p:txBody>
      </p:sp>
    </p:spTree>
    <p:extLst>
      <p:ext uri="{BB962C8B-B14F-4D97-AF65-F5344CB8AC3E}">
        <p14:creationId xmlns:p14="http://schemas.microsoft.com/office/powerpoint/2010/main" val="1142649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7D51-CC8E-0C5D-68A0-4004CD055F94}"/>
              </a:ext>
            </a:extLst>
          </p:cNvPr>
          <p:cNvSpPr>
            <a:spLocks noGrp="1"/>
          </p:cNvSpPr>
          <p:nvPr>
            <p:ph type="title"/>
          </p:nvPr>
        </p:nvSpPr>
        <p:spPr/>
        <p:txBody>
          <a:bodyPr/>
          <a:lstStyle/>
          <a:p>
            <a:r>
              <a:rPr lang="en-AU" dirty="0"/>
              <a:t>Key take-aways</a:t>
            </a:r>
            <a:endParaRPr lang="en-US" dirty="0"/>
          </a:p>
        </p:txBody>
      </p:sp>
      <p:sp>
        <p:nvSpPr>
          <p:cNvPr id="3" name="Content Placeholder 2">
            <a:extLst>
              <a:ext uri="{FF2B5EF4-FFF2-40B4-BE49-F238E27FC236}">
                <a16:creationId xmlns:a16="http://schemas.microsoft.com/office/drawing/2014/main" id="{61F9E66F-4245-C5A2-F06E-5C09B4FEB95F}"/>
              </a:ext>
            </a:extLst>
          </p:cNvPr>
          <p:cNvSpPr>
            <a:spLocks noGrp="1"/>
          </p:cNvSpPr>
          <p:nvPr>
            <p:ph idx="1"/>
          </p:nvPr>
        </p:nvSpPr>
        <p:spPr/>
        <p:txBody>
          <a:bodyPr/>
          <a:lstStyle/>
          <a:p>
            <a:r>
              <a:rPr lang="en-AU" dirty="0"/>
              <a:t>Arboviruses are sensitive to climate because of mosquito and virus physiology</a:t>
            </a:r>
          </a:p>
          <a:p>
            <a:r>
              <a:rPr lang="en-AU" dirty="0"/>
              <a:t>Climate affects all traits important for growth, development, and transmission</a:t>
            </a:r>
          </a:p>
          <a:p>
            <a:r>
              <a:rPr lang="en-AU" dirty="0"/>
              <a:t>Because these traits are non-linear, future burden will be context-dependent</a:t>
            </a:r>
            <a:endParaRPr lang="en-US" dirty="0"/>
          </a:p>
        </p:txBody>
      </p:sp>
    </p:spTree>
    <p:extLst>
      <p:ext uri="{BB962C8B-B14F-4D97-AF65-F5344CB8AC3E}">
        <p14:creationId xmlns:p14="http://schemas.microsoft.com/office/powerpoint/2010/main" val="18125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tos: The Dalai Lama | CNN">
            <a:extLst>
              <a:ext uri="{FF2B5EF4-FFF2-40B4-BE49-F238E27FC236}">
                <a16:creationId xmlns:a16="http://schemas.microsoft.com/office/drawing/2014/main" id="{92FB22DE-381B-3F90-78DD-2F199243BE2F}"/>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1406" b="464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743BD0-8BB4-904D-DBEC-835B9EFC21CA}"/>
              </a:ext>
            </a:extLst>
          </p:cNvPr>
          <p:cNvSpPr>
            <a:spLocks noGrp="1"/>
          </p:cNvSpPr>
          <p:nvPr>
            <p:ph type="title"/>
          </p:nvPr>
        </p:nvSpPr>
        <p:spPr>
          <a:xfrm>
            <a:off x="965200" y="1646565"/>
            <a:ext cx="10261600" cy="3564869"/>
          </a:xfrm>
        </p:spPr>
        <p:txBody>
          <a:bodyPr vert="horz" lIns="91440" tIns="45720" rIns="91440" bIns="45720" rtlCol="0" anchor="b">
            <a:normAutofit fontScale="90000"/>
          </a:bodyPr>
          <a:lstStyle/>
          <a:p>
            <a:r>
              <a:rPr lang="en-US" sz="5500" dirty="0">
                <a:ln w="22225">
                  <a:solidFill>
                    <a:schemeClr val="tx1"/>
                  </a:solidFill>
                  <a:miter lim="800000"/>
                </a:ln>
                <a:noFill/>
              </a:rPr>
              <a:t>“If you think you’re too small to make a difference… try sleeping with a mosquito in the room”</a:t>
            </a:r>
            <a:br>
              <a:rPr lang="en-US" sz="5500" dirty="0">
                <a:ln w="22225">
                  <a:solidFill>
                    <a:schemeClr val="tx1"/>
                  </a:solidFill>
                  <a:miter lim="800000"/>
                </a:ln>
                <a:noFill/>
              </a:rPr>
            </a:br>
            <a:br>
              <a:rPr lang="en-US" sz="5500" dirty="0">
                <a:ln w="22225">
                  <a:solidFill>
                    <a:schemeClr val="tx1"/>
                  </a:solidFill>
                  <a:miter lim="800000"/>
                </a:ln>
                <a:noFill/>
              </a:rPr>
            </a:br>
            <a:r>
              <a:rPr lang="en-US" sz="5500" dirty="0">
                <a:ln w="22225">
                  <a:solidFill>
                    <a:schemeClr val="tx1"/>
                  </a:solidFill>
                  <a:miter lim="800000"/>
                </a:ln>
                <a:noFill/>
              </a:rPr>
              <a:t>						- Dalai Lama</a:t>
            </a:r>
          </a:p>
        </p:txBody>
      </p:sp>
    </p:spTree>
    <p:extLst>
      <p:ext uri="{BB962C8B-B14F-4D97-AF65-F5344CB8AC3E}">
        <p14:creationId xmlns:p14="http://schemas.microsoft.com/office/powerpoint/2010/main" val="9529002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A3ED-B3EA-CE29-28C5-8259EE03259C}"/>
              </a:ext>
            </a:extLst>
          </p:cNvPr>
          <p:cNvSpPr>
            <a:spLocks noGrp="1"/>
          </p:cNvSpPr>
          <p:nvPr>
            <p:ph type="ctrTitle"/>
          </p:nvPr>
        </p:nvSpPr>
        <p:spPr/>
        <p:txBody>
          <a:bodyPr/>
          <a:lstStyle/>
          <a:p>
            <a:endParaRPr lang="en-BR"/>
          </a:p>
        </p:txBody>
      </p:sp>
      <p:sp>
        <p:nvSpPr>
          <p:cNvPr id="3" name="Subtitle 2">
            <a:extLst>
              <a:ext uri="{FF2B5EF4-FFF2-40B4-BE49-F238E27FC236}">
                <a16:creationId xmlns:a16="http://schemas.microsoft.com/office/drawing/2014/main" id="{8A266E40-B6B5-3C0F-87D2-CB72F83801C1}"/>
              </a:ext>
            </a:extLst>
          </p:cNvPr>
          <p:cNvSpPr>
            <a:spLocks noGrp="1"/>
          </p:cNvSpPr>
          <p:nvPr>
            <p:ph type="subTitle" idx="1"/>
          </p:nvPr>
        </p:nvSpPr>
        <p:spPr/>
        <p:txBody>
          <a:bodyPr/>
          <a:lstStyle/>
          <a:p>
            <a:endParaRPr lang="en-BR"/>
          </a:p>
        </p:txBody>
      </p:sp>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rotWithShape="1">
          <a:blip r:embed="rId2"/>
          <a:srcRect l="308" t="4500" r="1312"/>
          <a:stretch/>
        </p:blipFill>
        <p:spPr>
          <a:xfrm>
            <a:off x="990600" y="232544"/>
            <a:ext cx="10287000" cy="4935804"/>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4227971" y="5425127"/>
            <a:ext cx="3794629" cy="1200329"/>
          </a:xfrm>
          <a:prstGeom prst="rect">
            <a:avLst/>
          </a:prstGeom>
          <a:noFill/>
        </p:spPr>
        <p:txBody>
          <a:bodyPr wrap="none" rtlCol="0">
            <a:spAutoFit/>
          </a:bodyPr>
          <a:lstStyle/>
          <a:p>
            <a:pPr algn="ctr" defTabSz="457200">
              <a:buClrTx/>
            </a:pPr>
            <a:r>
              <a:rPr lang="en-BR" sz="2400" b="1" kern="1200" dirty="0">
                <a:solidFill>
                  <a:prstClr val="black"/>
                </a:solidFill>
                <a:latin typeface="Times New Roman" panose="02020603050405020304" pitchFamily="18" charset="0"/>
                <a:ea typeface="+mn-ea"/>
                <a:cs typeface="Times New Roman" panose="02020603050405020304" pitchFamily="18" charset="0"/>
              </a:rPr>
              <a:t>Sandra S. Mattos, MD PhD</a:t>
            </a:r>
          </a:p>
          <a:p>
            <a:pPr algn="ctr" defTabSz="457200">
              <a:buClrTx/>
            </a:pPr>
            <a:r>
              <a:rPr lang="en-BR" sz="2400" u="sng" kern="1200" dirty="0">
                <a:solidFill>
                  <a:prstClr val="black"/>
                </a:solidFill>
                <a:latin typeface="Times New Roman" panose="02020603050405020304" pitchFamily="18" charset="0"/>
                <a:ea typeface="+mn-ea"/>
                <a:cs typeface="Times New Roman" panose="02020603050405020304" pitchFamily="18" charset="0"/>
              </a:rPr>
              <a:t>ssmattos@cardiol.br</a:t>
            </a:r>
          </a:p>
          <a:p>
            <a:pPr algn="ctr" defTabSz="457200">
              <a:buClrTx/>
            </a:pPr>
            <a:r>
              <a:rPr lang="en-BR" sz="2400" kern="1200" dirty="0">
                <a:solidFill>
                  <a:prstClr val="black"/>
                </a:solidFill>
                <a:latin typeface="Times New Roman" panose="02020603050405020304" pitchFamily="18" charset="0"/>
                <a:ea typeface="+mn-ea"/>
                <a:cs typeface="Times New Roman" panose="02020603050405020304" pitchFamily="18" charset="0"/>
              </a:rPr>
              <a:t>@dra.sandramattos</a:t>
            </a:r>
          </a:p>
        </p:txBody>
      </p:sp>
      <p:sp>
        <p:nvSpPr>
          <p:cNvPr id="7" name="Slide Number Placeholder 6">
            <a:extLst>
              <a:ext uri="{FF2B5EF4-FFF2-40B4-BE49-F238E27FC236}">
                <a16:creationId xmlns:a16="http://schemas.microsoft.com/office/drawing/2014/main" id="{6608382B-5C65-8726-B772-48BA155D704F}"/>
              </a:ext>
            </a:extLst>
          </p:cNvPr>
          <p:cNvSpPr>
            <a:spLocks noGrp="1"/>
          </p:cNvSpPr>
          <p:nvPr>
            <p:ph type="sldNum" sz="quarter" idx="12"/>
          </p:nvPr>
        </p:nvSpPr>
        <p:spPr/>
        <p:txBody>
          <a:bodyPr/>
          <a:lstStyle/>
          <a:p>
            <a:pPr defTabSz="457200">
              <a:buClrTx/>
            </a:pPr>
            <a:fld id="{B6C100FC-7A30-4A40-9866-97517695B5C3}" type="slidenum">
              <a:rPr lang="en-BR" kern="1200">
                <a:solidFill>
                  <a:prstClr val="black">
                    <a:tint val="75000"/>
                  </a:prstClr>
                </a:solidFill>
                <a:latin typeface="Calibri" panose="020F0502020204030204"/>
                <a:ea typeface="+mn-ea"/>
                <a:cs typeface="+mn-cs"/>
              </a:rPr>
              <a:pPr defTabSz="457200">
                <a:buClrTx/>
              </a:pPr>
              <a:t>38</a:t>
            </a:fld>
            <a:endParaRPr lang="en-BR" kern="1200">
              <a:solidFill>
                <a:prstClr val="black">
                  <a:tint val="75000"/>
                </a:prstClr>
              </a:solidFill>
              <a:latin typeface="Calibri" panose="020F0502020204030204"/>
              <a:ea typeface="+mn-ea"/>
              <a:cs typeface="+mn-cs"/>
            </a:endParaRPr>
          </a:p>
        </p:txBody>
      </p:sp>
      <p:sp>
        <p:nvSpPr>
          <p:cNvPr id="4" name="TextBox 3">
            <a:extLst>
              <a:ext uri="{FF2B5EF4-FFF2-40B4-BE49-F238E27FC236}">
                <a16:creationId xmlns:a16="http://schemas.microsoft.com/office/drawing/2014/main" id="{96FD414B-1772-9B0A-9F66-650A313AC2BD}"/>
              </a:ext>
            </a:extLst>
          </p:cNvPr>
          <p:cNvSpPr txBox="1"/>
          <p:nvPr/>
        </p:nvSpPr>
        <p:spPr>
          <a:xfrm>
            <a:off x="952500" y="2872427"/>
            <a:ext cx="10287000" cy="988732"/>
          </a:xfrm>
          <a:prstGeom prst="rect">
            <a:avLst/>
          </a:prstGeom>
          <a:solidFill>
            <a:schemeClr val="bg1"/>
          </a:solidFill>
        </p:spPr>
        <p:txBody>
          <a:bodyPr wrap="square" rtlCol="0">
            <a:spAutoFit/>
          </a:bodyPr>
          <a:lstStyle/>
          <a:p>
            <a:pPr algn="ctr" defTabSz="457200">
              <a:lnSpc>
                <a:spcPct val="130000"/>
              </a:lnSpc>
              <a:buClrTx/>
            </a:pPr>
            <a:r>
              <a:rPr lang="en-BR" sz="2500" kern="1200" dirty="0">
                <a:solidFill>
                  <a:prstClr val="black"/>
                </a:solidFill>
                <a:latin typeface="Times New Roman" panose="02020603050405020304" pitchFamily="18" charset="0"/>
                <a:ea typeface="+mn-ea"/>
                <a:cs typeface="Times New Roman" panose="02020603050405020304" pitchFamily="18" charset="0"/>
              </a:rPr>
              <a:t>LEGOS </a:t>
            </a:r>
            <a:r>
              <a:rPr lang="en-US" sz="2500" kern="1200" dirty="0">
                <a:solidFill>
                  <a:prstClr val="black"/>
                </a:solidFill>
                <a:latin typeface="Times New Roman" panose="02020603050405020304" pitchFamily="18" charset="0"/>
                <a:ea typeface="+mn-ea"/>
                <a:cs typeface="Times New Roman" panose="02020603050405020304" pitchFamily="18" charset="0"/>
              </a:rPr>
              <a:t>(Lead by Empowering Groups to Optimize Solutions)</a:t>
            </a:r>
            <a:endParaRPr lang="en-BR" sz="2500" kern="1200" dirty="0">
              <a:solidFill>
                <a:prstClr val="black"/>
              </a:solidFill>
              <a:latin typeface="Times New Roman" panose="02020603050405020304" pitchFamily="18" charset="0"/>
              <a:ea typeface="+mn-ea"/>
              <a:cs typeface="Times New Roman" panose="02020603050405020304" pitchFamily="18" charset="0"/>
            </a:endParaRPr>
          </a:p>
          <a:p>
            <a:pPr algn="ctr" defTabSz="457200">
              <a:lnSpc>
                <a:spcPct val="130000"/>
              </a:lnSpc>
              <a:buClrTx/>
            </a:pPr>
            <a:r>
              <a:rPr lang="en-BR" sz="2200" kern="1200" dirty="0">
                <a:solidFill>
                  <a:prstClr val="black"/>
                </a:solidFill>
                <a:latin typeface="Times New Roman" panose="02020603050405020304" pitchFamily="18" charset="0"/>
                <a:ea typeface="+mn-ea"/>
                <a:cs typeface="Times New Roman" panose="02020603050405020304" pitchFamily="18" charset="0"/>
              </a:rPr>
              <a:t>A Pediatric Cardiology Network from Northeast Brazil</a:t>
            </a:r>
          </a:p>
        </p:txBody>
      </p:sp>
      <p:sp>
        <p:nvSpPr>
          <p:cNvPr id="8" name="Rectangle 7">
            <a:extLst>
              <a:ext uri="{FF2B5EF4-FFF2-40B4-BE49-F238E27FC236}">
                <a16:creationId xmlns:a16="http://schemas.microsoft.com/office/drawing/2014/main" id="{4ED39243-EAE8-5DB1-4BC8-40C6D88D0228}"/>
              </a:ext>
            </a:extLst>
          </p:cNvPr>
          <p:cNvSpPr/>
          <p:nvPr/>
        </p:nvSpPr>
        <p:spPr>
          <a:xfrm>
            <a:off x="9854454" y="2407025"/>
            <a:ext cx="1008529" cy="470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BR" sz="180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7BC677C7-5ED2-443F-B1BA-C815BE7ED0C7}"/>
              </a:ext>
            </a:extLst>
          </p:cNvPr>
          <p:cNvSpPr/>
          <p:nvPr/>
        </p:nvSpPr>
        <p:spPr>
          <a:xfrm>
            <a:off x="1241778" y="1600200"/>
            <a:ext cx="2596444" cy="6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040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logo, graphics, symbol&#10;&#10;Description automatically generated">
            <a:extLst>
              <a:ext uri="{FF2B5EF4-FFF2-40B4-BE49-F238E27FC236}">
                <a16:creationId xmlns:a16="http://schemas.microsoft.com/office/drawing/2014/main" id="{6F92D551-F03B-B6B7-6543-778750D4150F}"/>
              </a:ext>
            </a:extLst>
          </p:cNvPr>
          <p:cNvPicPr>
            <a:picLocks noChangeAspect="1"/>
          </p:cNvPicPr>
          <p:nvPr/>
        </p:nvPicPr>
        <p:blipFill>
          <a:blip r:embed="rId3"/>
          <a:stretch>
            <a:fillRect/>
          </a:stretch>
        </p:blipFill>
        <p:spPr>
          <a:xfrm>
            <a:off x="5077026" y="656333"/>
            <a:ext cx="2037948" cy="1974375"/>
          </a:xfrm>
          <a:prstGeom prst="rect">
            <a:avLst/>
          </a:prstGeom>
        </p:spPr>
      </p:pic>
      <p:grpSp>
        <p:nvGrpSpPr>
          <p:cNvPr id="5" name="Group 4">
            <a:extLst>
              <a:ext uri="{FF2B5EF4-FFF2-40B4-BE49-F238E27FC236}">
                <a16:creationId xmlns:a16="http://schemas.microsoft.com/office/drawing/2014/main" id="{8F201310-53CD-CC28-5ED2-D6FF2E3C8306}"/>
              </a:ext>
            </a:extLst>
          </p:cNvPr>
          <p:cNvGrpSpPr>
            <a:grpSpLocks noChangeAspect="1"/>
          </p:cNvGrpSpPr>
          <p:nvPr/>
        </p:nvGrpSpPr>
        <p:grpSpPr>
          <a:xfrm>
            <a:off x="5534278" y="1644748"/>
            <a:ext cx="1142067" cy="1025156"/>
            <a:chOff x="1017533" y="1145627"/>
            <a:chExt cx="3382405" cy="3036175"/>
          </a:xfrm>
        </p:grpSpPr>
        <p:pic>
          <p:nvPicPr>
            <p:cNvPr id="6" name="Picture 5" descr="A picture containing shape&#10;&#10;Description automatically generated">
              <a:extLst>
                <a:ext uri="{FF2B5EF4-FFF2-40B4-BE49-F238E27FC236}">
                  <a16:creationId xmlns:a16="http://schemas.microsoft.com/office/drawing/2014/main" id="{0F0E031A-283B-A3B8-2E89-171AC66D117F}"/>
                </a:ext>
              </a:extLst>
            </p:cNvPr>
            <p:cNvPicPr>
              <a:picLocks noChangeAspect="1"/>
            </p:cNvPicPr>
            <p:nvPr/>
          </p:nvPicPr>
          <p:blipFill>
            <a:blip r:embed="rId4"/>
            <a:stretch>
              <a:fillRect/>
            </a:stretch>
          </p:blipFill>
          <p:spPr>
            <a:xfrm>
              <a:off x="1017533" y="1145627"/>
              <a:ext cx="3382405" cy="3036175"/>
            </a:xfrm>
            <a:prstGeom prst="rect">
              <a:avLst/>
            </a:prstGeom>
          </p:spPr>
        </p:pic>
        <p:sp>
          <p:nvSpPr>
            <p:cNvPr id="7" name="TextBox 6">
              <a:extLst>
                <a:ext uri="{FF2B5EF4-FFF2-40B4-BE49-F238E27FC236}">
                  <a16:creationId xmlns:a16="http://schemas.microsoft.com/office/drawing/2014/main" id="{18EA10F2-1399-8BF8-99AB-016A699DA8AE}"/>
                </a:ext>
              </a:extLst>
            </p:cNvPr>
            <p:cNvSpPr txBox="1"/>
            <p:nvPr/>
          </p:nvSpPr>
          <p:spPr>
            <a:xfrm rot="13907550">
              <a:off x="1489509" y="2377613"/>
              <a:ext cx="1349260" cy="1506299"/>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sp>
          <p:nvSpPr>
            <p:cNvPr id="8" name="TextBox 7">
              <a:extLst>
                <a:ext uri="{FF2B5EF4-FFF2-40B4-BE49-F238E27FC236}">
                  <a16:creationId xmlns:a16="http://schemas.microsoft.com/office/drawing/2014/main" id="{C3E15B5C-B6EF-A3BB-C615-C4278BE7C4CC}"/>
                </a:ext>
              </a:extLst>
            </p:cNvPr>
            <p:cNvSpPr txBox="1"/>
            <p:nvPr/>
          </p:nvSpPr>
          <p:spPr>
            <a:xfrm rot="7455376">
              <a:off x="2636131" y="2240982"/>
              <a:ext cx="1349260" cy="1506299"/>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grpSp>
      <p:grpSp>
        <p:nvGrpSpPr>
          <p:cNvPr id="9" name="Group 8">
            <a:extLst>
              <a:ext uri="{FF2B5EF4-FFF2-40B4-BE49-F238E27FC236}">
                <a16:creationId xmlns:a16="http://schemas.microsoft.com/office/drawing/2014/main" id="{37655761-033C-BAC0-A1A0-9C39DC08EDE6}"/>
              </a:ext>
            </a:extLst>
          </p:cNvPr>
          <p:cNvGrpSpPr/>
          <p:nvPr/>
        </p:nvGrpSpPr>
        <p:grpSpPr>
          <a:xfrm>
            <a:off x="5535067" y="1651316"/>
            <a:ext cx="1140487" cy="1027720"/>
            <a:chOff x="2773106" y="3781158"/>
            <a:chExt cx="3382405" cy="3112376"/>
          </a:xfrm>
        </p:grpSpPr>
        <p:pic>
          <p:nvPicPr>
            <p:cNvPr id="10" name="Picture 9" descr="Icon&#10;&#10;Description automatically generated">
              <a:extLst>
                <a:ext uri="{FF2B5EF4-FFF2-40B4-BE49-F238E27FC236}">
                  <a16:creationId xmlns:a16="http://schemas.microsoft.com/office/drawing/2014/main" id="{92D74298-F371-9722-B39F-467EF6AA622D}"/>
                </a:ext>
              </a:extLst>
            </p:cNvPr>
            <p:cNvPicPr>
              <a:picLocks/>
            </p:cNvPicPr>
            <p:nvPr/>
          </p:nvPicPr>
          <p:blipFill rotWithShape="1">
            <a:blip r:embed="rId5"/>
            <a:srcRect b="67965"/>
            <a:stretch/>
          </p:blipFill>
          <p:spPr>
            <a:xfrm>
              <a:off x="2773106" y="3781158"/>
              <a:ext cx="3382405" cy="3112376"/>
            </a:xfrm>
            <a:prstGeom prst="rect">
              <a:avLst/>
            </a:prstGeom>
          </p:spPr>
        </p:pic>
        <p:sp>
          <p:nvSpPr>
            <p:cNvPr id="11" name="TextBox 10">
              <a:extLst>
                <a:ext uri="{FF2B5EF4-FFF2-40B4-BE49-F238E27FC236}">
                  <a16:creationId xmlns:a16="http://schemas.microsoft.com/office/drawing/2014/main" id="{9AA59F8F-2439-D1BA-FD30-4578CDF014F1}"/>
                </a:ext>
              </a:extLst>
            </p:cNvPr>
            <p:cNvSpPr txBox="1"/>
            <p:nvPr/>
          </p:nvSpPr>
          <p:spPr>
            <a:xfrm rot="13907550">
              <a:off x="3232244" y="5055898"/>
              <a:ext cx="1379673" cy="1508386"/>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sp>
          <p:nvSpPr>
            <p:cNvPr id="12" name="TextBox 11">
              <a:extLst>
                <a:ext uri="{FF2B5EF4-FFF2-40B4-BE49-F238E27FC236}">
                  <a16:creationId xmlns:a16="http://schemas.microsoft.com/office/drawing/2014/main" id="{EC324C5D-DCFF-9A04-0940-2F92EF5BDB54}"/>
                </a:ext>
              </a:extLst>
            </p:cNvPr>
            <p:cNvSpPr txBox="1"/>
            <p:nvPr/>
          </p:nvSpPr>
          <p:spPr>
            <a:xfrm rot="7455376">
              <a:off x="4378859" y="4929773"/>
              <a:ext cx="1379673" cy="1508386"/>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grpSp>
      <p:grpSp>
        <p:nvGrpSpPr>
          <p:cNvPr id="13" name="Group 12">
            <a:extLst>
              <a:ext uri="{FF2B5EF4-FFF2-40B4-BE49-F238E27FC236}">
                <a16:creationId xmlns:a16="http://schemas.microsoft.com/office/drawing/2014/main" id="{D6BCB06B-CA4C-1B8D-EA88-971A416040DD}"/>
              </a:ext>
            </a:extLst>
          </p:cNvPr>
          <p:cNvGrpSpPr/>
          <p:nvPr/>
        </p:nvGrpSpPr>
        <p:grpSpPr>
          <a:xfrm>
            <a:off x="5535067" y="1648753"/>
            <a:ext cx="1140487" cy="1027720"/>
            <a:chOff x="4396042" y="1221828"/>
            <a:chExt cx="3382405" cy="3036175"/>
          </a:xfrm>
        </p:grpSpPr>
        <p:pic>
          <p:nvPicPr>
            <p:cNvPr id="14" name="Picture 13" descr="Icon&#10;&#10;Description automatically generated">
              <a:extLst>
                <a:ext uri="{FF2B5EF4-FFF2-40B4-BE49-F238E27FC236}">
                  <a16:creationId xmlns:a16="http://schemas.microsoft.com/office/drawing/2014/main" id="{89709E23-ACB4-ACA8-F11B-9A75929900F6}"/>
                </a:ext>
              </a:extLst>
            </p:cNvPr>
            <p:cNvPicPr>
              <a:picLocks noChangeAspect="1"/>
            </p:cNvPicPr>
            <p:nvPr/>
          </p:nvPicPr>
          <p:blipFill>
            <a:blip r:embed="rId6"/>
            <a:stretch>
              <a:fillRect/>
            </a:stretch>
          </p:blipFill>
          <p:spPr>
            <a:xfrm>
              <a:off x="4396042" y="1221828"/>
              <a:ext cx="3382405" cy="3036175"/>
            </a:xfrm>
            <a:prstGeom prst="rect">
              <a:avLst/>
            </a:prstGeom>
          </p:spPr>
        </p:pic>
        <p:sp>
          <p:nvSpPr>
            <p:cNvPr id="15" name="TextBox 14">
              <a:extLst>
                <a:ext uri="{FF2B5EF4-FFF2-40B4-BE49-F238E27FC236}">
                  <a16:creationId xmlns:a16="http://schemas.microsoft.com/office/drawing/2014/main" id="{127F1E0B-17BC-D92F-E80A-688DD18B692B}"/>
                </a:ext>
              </a:extLst>
            </p:cNvPr>
            <p:cNvSpPr txBox="1"/>
            <p:nvPr/>
          </p:nvSpPr>
          <p:spPr>
            <a:xfrm rot="13907550">
              <a:off x="4880220" y="2453765"/>
              <a:ext cx="1345894" cy="1508386"/>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sp>
          <p:nvSpPr>
            <p:cNvPr id="16" name="TextBox 15">
              <a:extLst>
                <a:ext uri="{FF2B5EF4-FFF2-40B4-BE49-F238E27FC236}">
                  <a16:creationId xmlns:a16="http://schemas.microsoft.com/office/drawing/2014/main" id="{C2F33D0E-C8B8-C454-7C6B-F2F43B9359C7}"/>
                </a:ext>
              </a:extLst>
            </p:cNvPr>
            <p:cNvSpPr txBox="1"/>
            <p:nvPr/>
          </p:nvSpPr>
          <p:spPr>
            <a:xfrm rot="7455376">
              <a:off x="6026837" y="2327647"/>
              <a:ext cx="1345894" cy="1508386"/>
            </a:xfrm>
            <a:prstGeom prst="rect">
              <a:avLst/>
            </a:prstGeom>
            <a:noFill/>
          </p:spPr>
          <p:txBody>
            <a:bodyPr wrap="none" rtlCol="0">
              <a:spAutoFit/>
            </a:bodyPr>
            <a:lstStyle/>
            <a:p>
              <a:pPr defTabSz="651059">
                <a:buClrTx/>
                <a:defRPr/>
              </a:pPr>
              <a:r>
                <a:rPr lang="en-BR" sz="2705" b="1" kern="1200" dirty="0">
                  <a:solidFill>
                    <a:prstClr val="white"/>
                  </a:solidFill>
                  <a:latin typeface="Century Gothic" panose="020B0502020202020204" pitchFamily="34" charset="0"/>
                  <a:ea typeface="Helvetica Neue" panose="02000503000000020004" pitchFamily="2" charset="0"/>
                  <a:cs typeface="Helvetica Neue" panose="02000503000000020004" pitchFamily="2" charset="0"/>
                </a:rPr>
                <a:t>C</a:t>
              </a:r>
            </a:p>
          </p:txBody>
        </p:sp>
      </p:grpSp>
      <p:pic>
        <p:nvPicPr>
          <p:cNvPr id="17" name="Image" descr="Image">
            <a:extLst>
              <a:ext uri="{FF2B5EF4-FFF2-40B4-BE49-F238E27FC236}">
                <a16:creationId xmlns:a16="http://schemas.microsoft.com/office/drawing/2014/main" id="{16BB05AA-9153-14C9-A510-84A6CC504CE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11200"/>
                    </a14:imgEffect>
                    <a14:imgEffect>
                      <a14:saturation sat="66000"/>
                    </a14:imgEffect>
                    <a14:imgEffect>
                      <a14:brightnessContrast bright="-20000" contrast="20000"/>
                    </a14:imgEffect>
                  </a14:imgLayer>
                </a14:imgProps>
              </a:ext>
            </a:extLst>
          </a:blip>
          <a:stretch>
            <a:fillRect/>
          </a:stretch>
        </p:blipFill>
        <p:spPr>
          <a:xfrm>
            <a:off x="5534260" y="1679225"/>
            <a:ext cx="1142100" cy="1027891"/>
          </a:xfrm>
          <a:prstGeom prst="rect">
            <a:avLst/>
          </a:prstGeom>
          <a:ln w="12700">
            <a:miter lim="400000"/>
          </a:ln>
        </p:spPr>
      </p:pic>
      <p:grpSp>
        <p:nvGrpSpPr>
          <p:cNvPr id="27" name="Group 26">
            <a:extLst>
              <a:ext uri="{FF2B5EF4-FFF2-40B4-BE49-F238E27FC236}">
                <a16:creationId xmlns:a16="http://schemas.microsoft.com/office/drawing/2014/main" id="{17D8F550-5186-68BB-632D-59616637FA8D}"/>
              </a:ext>
            </a:extLst>
          </p:cNvPr>
          <p:cNvGrpSpPr/>
          <p:nvPr/>
        </p:nvGrpSpPr>
        <p:grpSpPr>
          <a:xfrm>
            <a:off x="952499" y="3688908"/>
            <a:ext cx="10184888" cy="3435795"/>
            <a:chOff x="457198" y="3713745"/>
            <a:chExt cx="11469688" cy="3148797"/>
          </a:xfrm>
        </p:grpSpPr>
        <p:pic>
          <p:nvPicPr>
            <p:cNvPr id="18" name="Image" descr="Image">
              <a:extLst>
                <a:ext uri="{FF2B5EF4-FFF2-40B4-BE49-F238E27FC236}">
                  <a16:creationId xmlns:a16="http://schemas.microsoft.com/office/drawing/2014/main" id="{136AD076-5E82-AE3B-7727-41274B849F7B}"/>
                </a:ext>
              </a:extLst>
            </p:cNvPr>
            <p:cNvPicPr>
              <a:picLocks noChangeAspect="1"/>
            </p:cNvPicPr>
            <p:nvPr/>
          </p:nvPicPr>
          <p:blipFill>
            <a:blip r:embed="rId9"/>
            <a:stretch>
              <a:fillRect/>
            </a:stretch>
          </p:blipFill>
          <p:spPr>
            <a:xfrm>
              <a:off x="1378346" y="5430926"/>
              <a:ext cx="1038229" cy="801436"/>
            </a:xfrm>
            <a:prstGeom prst="rect">
              <a:avLst/>
            </a:prstGeom>
            <a:ln w="12700">
              <a:miter lim="400000"/>
            </a:ln>
          </p:spPr>
        </p:pic>
        <p:pic>
          <p:nvPicPr>
            <p:cNvPr id="19" name="Image" descr="Image">
              <a:extLst>
                <a:ext uri="{FF2B5EF4-FFF2-40B4-BE49-F238E27FC236}">
                  <a16:creationId xmlns:a16="http://schemas.microsoft.com/office/drawing/2014/main" id="{AB3C2BA2-7329-7601-6E9E-53D0727E1D64}"/>
                </a:ext>
              </a:extLst>
            </p:cNvPr>
            <p:cNvPicPr>
              <a:picLocks noChangeAspect="1"/>
            </p:cNvPicPr>
            <p:nvPr/>
          </p:nvPicPr>
          <p:blipFill rotWithShape="1">
            <a:blip r:embed="rId10"/>
            <a:srcRect t="2399"/>
            <a:stretch/>
          </p:blipFill>
          <p:spPr>
            <a:xfrm>
              <a:off x="5811580" y="5396009"/>
              <a:ext cx="890604" cy="910391"/>
            </a:xfrm>
            <a:prstGeom prst="rect">
              <a:avLst/>
            </a:prstGeom>
            <a:ln w="12700">
              <a:miter lim="400000"/>
            </a:ln>
          </p:spPr>
        </p:pic>
        <p:pic>
          <p:nvPicPr>
            <p:cNvPr id="20" name="Image" descr="Image">
              <a:extLst>
                <a:ext uri="{FF2B5EF4-FFF2-40B4-BE49-F238E27FC236}">
                  <a16:creationId xmlns:a16="http://schemas.microsoft.com/office/drawing/2014/main" id="{5864132B-7564-2F7A-94C4-0A2FD6AD2FCC}"/>
                </a:ext>
              </a:extLst>
            </p:cNvPr>
            <p:cNvPicPr>
              <a:picLocks noChangeAspect="1"/>
            </p:cNvPicPr>
            <p:nvPr/>
          </p:nvPicPr>
          <p:blipFill>
            <a:blip r:embed="rId11"/>
            <a:stretch>
              <a:fillRect/>
            </a:stretch>
          </p:blipFill>
          <p:spPr>
            <a:xfrm>
              <a:off x="9395439" y="5640431"/>
              <a:ext cx="2266044" cy="406322"/>
            </a:xfrm>
            <a:prstGeom prst="rect">
              <a:avLst/>
            </a:prstGeom>
            <a:ln w="12700">
              <a:noFill/>
              <a:miter lim="400000"/>
            </a:ln>
          </p:spPr>
        </p:pic>
        <p:sp>
          <p:nvSpPr>
            <p:cNvPr id="21" name="UCMF…">
              <a:extLst>
                <a:ext uri="{FF2B5EF4-FFF2-40B4-BE49-F238E27FC236}">
                  <a16:creationId xmlns:a16="http://schemas.microsoft.com/office/drawing/2014/main" id="{84EA6EC6-0A96-5F51-84F6-7048A7634D8F}"/>
                </a:ext>
              </a:extLst>
            </p:cNvPr>
            <p:cNvSpPr txBox="1"/>
            <p:nvPr/>
          </p:nvSpPr>
          <p:spPr>
            <a:xfrm>
              <a:off x="457198" y="3713745"/>
              <a:ext cx="3747732" cy="477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p>
              <a:pPr defTabSz="142415">
                <a:lnSpc>
                  <a:spcPct val="140000"/>
                </a:lnSpc>
                <a:buClrTx/>
                <a:defRPr sz="1726" b="0">
                  <a:solidFill>
                    <a:srgbClr val="4472C4">
                      <a:lumOff val="-13575"/>
                    </a:srgbClr>
                  </a:solidFill>
                  <a:uFill>
                    <a:solidFill>
                      <a:srgbClr val="5DD1FD"/>
                    </a:solidFill>
                  </a:uFill>
                  <a:latin typeface="Avenir Book"/>
                  <a:ea typeface="Avenir Book"/>
                  <a:cs typeface="Avenir Book"/>
                  <a:sym typeface="Avenir Book"/>
                </a:defRPr>
              </a:pPr>
              <a:r>
                <a:rPr lang="pt-BR" sz="1456" b="1" kern="1200" dirty="0">
                  <a:solidFill>
                    <a:srgbClr val="205586"/>
                  </a:solidFill>
                  <a:uFill>
                    <a:solidFill>
                      <a:srgbClr val="5DD1FD"/>
                    </a:solidFill>
                  </a:uFill>
                  <a:latin typeface="Century Gothic" panose="020B0502020202020204" pitchFamily="34" charset="0"/>
                  <a:ea typeface="Helvetica Neue Condensed Black" panose="02000503000000020004" pitchFamily="2" charset="0"/>
                  <a:cs typeface="Helvetica Neue Condensed Black" panose="02000503000000020004" pitchFamily="2" charset="0"/>
                  <a:sym typeface="Avenir Book"/>
                </a:rPr>
                <a:t>             </a:t>
              </a:r>
              <a:r>
                <a:rPr lang="pt-BR" sz="1688" b="1" kern="1200" dirty="0">
                  <a:solidFill>
                    <a:srgbClr val="205586"/>
                  </a:solidFill>
                  <a:uFill>
                    <a:solidFill>
                      <a:srgbClr val="5DD1FD"/>
                    </a:solidFill>
                  </a:uFill>
                  <a:latin typeface="Century Gothic" panose="020B0502020202020204" pitchFamily="34" charset="0"/>
                  <a:ea typeface="Helvetica Neue Condensed Black" panose="02000503000000020004" pitchFamily="2" charset="0"/>
                  <a:cs typeface="Helvetica Neue Condensed Black" panose="02000503000000020004" pitchFamily="2" charset="0"/>
                  <a:sym typeface="Avenir Book"/>
                </a:rPr>
                <a:t>HEALTH CARE</a:t>
              </a:r>
              <a:endParaRPr sz="1688" b="1" kern="1200" dirty="0">
                <a:solidFill>
                  <a:srgbClr val="205586"/>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2" name="CADUCEUS…">
              <a:extLst>
                <a:ext uri="{FF2B5EF4-FFF2-40B4-BE49-F238E27FC236}">
                  <a16:creationId xmlns:a16="http://schemas.microsoft.com/office/drawing/2014/main" id="{0A8BDD70-4F5D-F0BB-3ED0-ACDB5146A370}"/>
                </a:ext>
              </a:extLst>
            </p:cNvPr>
            <p:cNvSpPr txBox="1"/>
            <p:nvPr/>
          </p:nvSpPr>
          <p:spPr>
            <a:xfrm>
              <a:off x="4469523" y="3713745"/>
              <a:ext cx="3580592" cy="477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p>
              <a:pPr algn="ctr" defTabSz="142415">
                <a:lnSpc>
                  <a:spcPct val="130000"/>
                </a:lnSpc>
                <a:buClrTx/>
                <a:defRPr sz="1726" b="0">
                  <a:solidFill>
                    <a:srgbClr val="A5A5A5">
                      <a:hueOff val="914337"/>
                      <a:satOff val="31515"/>
                      <a:lumOff val="-30790"/>
                    </a:srgbClr>
                  </a:solidFill>
                  <a:uFill>
                    <a:solidFill>
                      <a:srgbClr val="5DD1FD"/>
                    </a:solidFill>
                  </a:uFill>
                  <a:latin typeface="Avenir Book"/>
                  <a:ea typeface="Avenir Book"/>
                  <a:cs typeface="Avenir Book"/>
                  <a:sym typeface="Avenir Book"/>
                </a:defRPr>
              </a:pPr>
              <a:r>
                <a:rPr lang="pt-BR" sz="1688" b="1" kern="1200" dirty="0">
                  <a:solidFill>
                    <a:srgbClr val="09652C"/>
                  </a:solidFill>
                  <a:uFill>
                    <a:solidFill>
                      <a:srgbClr val="5DD1FD"/>
                    </a:solidFill>
                  </a:uFill>
                  <a:latin typeface="Century Gothic" panose="020B0502020202020204" pitchFamily="34" charset="0"/>
                  <a:ea typeface="Helvetica Neue Condensed Black" panose="02000503000000020004" pitchFamily="2" charset="0"/>
                  <a:cs typeface="Helvetica Neue Condensed Black" panose="02000503000000020004" pitchFamily="2" charset="0"/>
                  <a:sym typeface="Avenir Book"/>
                </a:rPr>
                <a:t>EDUCATION</a:t>
              </a:r>
              <a:endParaRPr sz="1688" b="1" kern="1200" dirty="0">
                <a:solidFill>
                  <a:srgbClr val="09652C"/>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3" name="CIRCOR…">
              <a:extLst>
                <a:ext uri="{FF2B5EF4-FFF2-40B4-BE49-F238E27FC236}">
                  <a16:creationId xmlns:a16="http://schemas.microsoft.com/office/drawing/2014/main" id="{070037AF-F14A-E817-F83E-919D8AB885F5}"/>
                </a:ext>
              </a:extLst>
            </p:cNvPr>
            <p:cNvSpPr txBox="1"/>
            <p:nvPr/>
          </p:nvSpPr>
          <p:spPr>
            <a:xfrm>
              <a:off x="8024178" y="3713745"/>
              <a:ext cx="3902708" cy="49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p>
              <a:pPr algn="ctr" defTabSz="142415">
                <a:lnSpc>
                  <a:spcPct val="140000"/>
                </a:lnSpc>
                <a:buClrTx/>
                <a:defRPr sz="1726" b="0">
                  <a:solidFill>
                    <a:srgbClr val="5B9BD5">
                      <a:lumOff val="-29866"/>
                    </a:srgbClr>
                  </a:solidFill>
                  <a:uFill>
                    <a:solidFill>
                      <a:srgbClr val="5DD1FD"/>
                    </a:solidFill>
                  </a:uFill>
                  <a:latin typeface="Avenir Book"/>
                  <a:ea typeface="Avenir Book"/>
                  <a:cs typeface="Avenir Book"/>
                  <a:sym typeface="Avenir Book"/>
                </a:defRPr>
              </a:pPr>
              <a:r>
                <a:rPr lang="pt-BR" sz="1688" b="1" kern="1200" dirty="0">
                  <a:solidFill>
                    <a:srgbClr val="C00000"/>
                  </a:solidFill>
                  <a:uFill>
                    <a:solidFill>
                      <a:srgbClr val="5DD1FD"/>
                    </a:solidFill>
                  </a:uFill>
                  <a:latin typeface="Century Gothic" panose="020B0502020202020204" pitchFamily="34" charset="0"/>
                  <a:ea typeface="Helvetica Neue Condensed Black" panose="02000503000000020004" pitchFamily="2" charset="0"/>
                  <a:cs typeface="Helvetica Neue Condensed Black" panose="02000503000000020004" pitchFamily="2" charset="0"/>
                  <a:sym typeface="Avenir Book"/>
                </a:rPr>
                <a:t>          SOCIAL RESPONSABILITY </a:t>
              </a:r>
              <a:endParaRPr lang="pt-BR" sz="1688" b="1" kern="1200" dirty="0">
                <a:solidFill>
                  <a:srgbClr val="C00000"/>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4" name="ASSISTÊNCIA…">
              <a:extLst>
                <a:ext uri="{FF2B5EF4-FFF2-40B4-BE49-F238E27FC236}">
                  <a16:creationId xmlns:a16="http://schemas.microsoft.com/office/drawing/2014/main" id="{1C9F655D-AD68-9D08-E613-0FEAB5575A3C}"/>
                </a:ext>
              </a:extLst>
            </p:cNvPr>
            <p:cNvSpPr txBox="1"/>
            <p:nvPr/>
          </p:nvSpPr>
          <p:spPr>
            <a:xfrm>
              <a:off x="1024273" y="6261943"/>
              <a:ext cx="1523513" cy="596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p>
              <a:pPr algn="ctr" defTabSz="193279">
                <a:lnSpc>
                  <a:spcPct val="110000"/>
                </a:lnSpc>
                <a:buClrTx/>
                <a:defRPr sz="2343" b="0">
                  <a:solidFill>
                    <a:srgbClr val="4472C4">
                      <a:lumOff val="-13575"/>
                    </a:srgbClr>
                  </a:solidFill>
                  <a:uFill>
                    <a:solidFill>
                      <a:srgbClr val="5DD1FD"/>
                    </a:solidFill>
                  </a:uFill>
                  <a:latin typeface="Avenir Book"/>
                  <a:ea typeface="Avenir Book"/>
                  <a:cs typeface="Avenir Book"/>
                  <a:sym typeface="Avenir Book"/>
                </a:defRPr>
              </a:pPr>
              <a:r>
                <a:rPr lang="pt-BR" sz="2025" b="1" kern="1200" dirty="0">
                  <a:solidFill>
                    <a:srgbClr val="205586"/>
                  </a:solidFill>
                  <a:uFill>
                    <a:solidFill>
                      <a:srgbClr val="5DD1FD"/>
                    </a:solidFill>
                  </a:uFill>
                  <a:latin typeface="Avenir Book"/>
                  <a:sym typeface="Avenir Book"/>
                </a:rPr>
                <a:t>UCMF</a:t>
              </a:r>
              <a:endParaRPr sz="2025" b="1" kern="1200" dirty="0">
                <a:solidFill>
                  <a:srgbClr val="205586"/>
                </a:solidFill>
                <a:uFill>
                  <a:solidFill>
                    <a:srgbClr val="5DD1FD"/>
                  </a:solidFill>
                </a:uFill>
                <a:latin typeface="Avenir Book"/>
                <a:sym typeface="Avenir Book"/>
              </a:endParaRPr>
            </a:p>
          </p:txBody>
        </p:sp>
        <p:sp>
          <p:nvSpPr>
            <p:cNvPr id="25" name="CAPACITAÇÃO…">
              <a:extLst>
                <a:ext uri="{FF2B5EF4-FFF2-40B4-BE49-F238E27FC236}">
                  <a16:creationId xmlns:a16="http://schemas.microsoft.com/office/drawing/2014/main" id="{395A1A64-1D3E-4451-0CEF-D8FCC6EAD9D1}"/>
                </a:ext>
              </a:extLst>
            </p:cNvPr>
            <p:cNvSpPr txBox="1"/>
            <p:nvPr/>
          </p:nvSpPr>
          <p:spPr>
            <a:xfrm>
              <a:off x="5221011" y="6266485"/>
              <a:ext cx="2045806" cy="596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p>
              <a:pPr algn="ctr" defTabSz="193279">
                <a:lnSpc>
                  <a:spcPct val="110000"/>
                </a:lnSpc>
                <a:buClrTx/>
                <a:defRPr sz="2343" b="0">
                  <a:solidFill>
                    <a:srgbClr val="A5A5A5">
                      <a:hueOff val="914337"/>
                      <a:satOff val="31515"/>
                      <a:lumOff val="-30790"/>
                    </a:srgbClr>
                  </a:solidFill>
                  <a:uFill>
                    <a:solidFill>
                      <a:srgbClr val="5DD1FD"/>
                    </a:solidFill>
                  </a:uFill>
                  <a:latin typeface="Avenir Book"/>
                  <a:ea typeface="Avenir Book"/>
                  <a:cs typeface="Avenir Book"/>
                  <a:sym typeface="Avenir Book"/>
                </a:defRPr>
              </a:pPr>
              <a:r>
                <a:rPr lang="pt-BR" sz="1977" b="1" kern="1200" dirty="0">
                  <a:solidFill>
                    <a:srgbClr val="09652C"/>
                  </a:solidFill>
                  <a:uFill>
                    <a:solidFill>
                      <a:srgbClr val="5DD1FD"/>
                    </a:solidFill>
                  </a:uFill>
                  <a:latin typeface="Avenir Book"/>
                  <a:sym typeface="Avenir Book"/>
                </a:rPr>
                <a:t>CADUCEUS</a:t>
              </a:r>
              <a:endParaRPr sz="508" b="1" kern="1200" dirty="0">
                <a:solidFill>
                  <a:srgbClr val="09652C"/>
                </a:solidFill>
                <a:uFill>
                  <a:solidFill>
                    <a:srgbClr val="5DD1FD"/>
                  </a:solidFill>
                </a:uFill>
                <a:latin typeface="Avenir Book"/>
                <a:sym typeface="Avenir Book"/>
              </a:endParaRPr>
            </a:p>
          </p:txBody>
        </p:sp>
        <p:sp>
          <p:nvSpPr>
            <p:cNvPr id="26" name="RESPONSABILIDADE SOCIAL">
              <a:extLst>
                <a:ext uri="{FF2B5EF4-FFF2-40B4-BE49-F238E27FC236}">
                  <a16:creationId xmlns:a16="http://schemas.microsoft.com/office/drawing/2014/main" id="{CE24DA91-16C6-6527-1EE5-C1C7D2A33C66}"/>
                </a:ext>
              </a:extLst>
            </p:cNvPr>
            <p:cNvSpPr txBox="1"/>
            <p:nvPr/>
          </p:nvSpPr>
          <p:spPr>
            <a:xfrm>
              <a:off x="9395439" y="6261943"/>
              <a:ext cx="2266044" cy="596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603" tIns="22603" rIns="22603" bIns="22603">
              <a:normAutofit/>
            </a:bodyPr>
            <a:lstStyle>
              <a:lvl1pPr defTabSz="434340">
                <a:lnSpc>
                  <a:spcPts val="5700"/>
                </a:lnSpc>
                <a:defRPr sz="2343" b="0">
                  <a:solidFill>
                    <a:schemeClr val="accent5">
                      <a:lumOff val="-29866"/>
                    </a:schemeClr>
                  </a:solidFill>
                  <a:uFill>
                    <a:solidFill>
                      <a:srgbClr val="5DD1FD"/>
                    </a:solidFill>
                  </a:uFill>
                  <a:latin typeface="Avenir Book"/>
                  <a:ea typeface="Avenir Book"/>
                  <a:cs typeface="Avenir Book"/>
                  <a:sym typeface="Avenir Book"/>
                </a:defRPr>
              </a:lvl1pPr>
            </a:lstStyle>
            <a:p>
              <a:pPr algn="ctr" defTabSz="309253">
                <a:lnSpc>
                  <a:spcPct val="110000"/>
                </a:lnSpc>
                <a:buClrTx/>
                <a:defRPr/>
              </a:pPr>
              <a:r>
                <a:rPr lang="pt-BR" sz="2025" b="1" kern="1200" dirty="0">
                  <a:solidFill>
                    <a:srgbClr val="C00000"/>
                  </a:solidFill>
                </a:rPr>
                <a:t>CIRCOR</a:t>
              </a:r>
              <a:endParaRPr sz="2025" b="1" kern="1200" dirty="0">
                <a:solidFill>
                  <a:srgbClr val="C00000"/>
                </a:solidFill>
              </a:endParaRPr>
            </a:p>
          </p:txBody>
        </p:sp>
      </p:grpSp>
      <p:sp>
        <p:nvSpPr>
          <p:cNvPr id="29" name="Rectangle 28">
            <a:extLst>
              <a:ext uri="{FF2B5EF4-FFF2-40B4-BE49-F238E27FC236}">
                <a16:creationId xmlns:a16="http://schemas.microsoft.com/office/drawing/2014/main" id="{A1ECEAC1-E7D1-8135-CB23-5BEAD16E69EC}"/>
              </a:ext>
            </a:extLst>
          </p:cNvPr>
          <p:cNvSpPr/>
          <p:nvPr/>
        </p:nvSpPr>
        <p:spPr>
          <a:xfrm>
            <a:off x="952500" y="2699714"/>
            <a:ext cx="10287000" cy="819455"/>
          </a:xfrm>
          <a:prstGeom prst="rect">
            <a:avLst/>
          </a:prstGeom>
        </p:spPr>
        <p:txBody>
          <a:bodyPr wrap="square">
            <a:spAutoFit/>
          </a:bodyPr>
          <a:lstStyle/>
          <a:p>
            <a:pPr algn="ctr" defTabSz="325511">
              <a:buClrTx/>
              <a:defRPr/>
            </a:pPr>
            <a:r>
              <a:rPr lang="en-BR" sz="2025" b="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rPr>
              <a:t>Célula C</a:t>
            </a:r>
          </a:p>
          <a:p>
            <a:pPr algn="ctr" defTabSz="325511">
              <a:buClrTx/>
              <a:defRPr/>
            </a:pPr>
            <a:r>
              <a:rPr lang="en-BR" sz="1181" b="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rPr>
              <a:t>UCMF-CADUCEUS-CIRCOR</a:t>
            </a:r>
          </a:p>
          <a:p>
            <a:pPr algn="ctr" defTabSz="325511">
              <a:buClrTx/>
              <a:defRPr/>
            </a:pPr>
            <a:r>
              <a:rPr lang="en-BR" sz="1519" i="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rPr>
              <a:t>Desde </a:t>
            </a:r>
            <a:r>
              <a:rPr lang="en-BR" sz="1519" b="1" i="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rPr>
              <a:t>1994</a:t>
            </a:r>
            <a:r>
              <a:rPr lang="en-BR" sz="1519" i="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rPr>
              <a:t>, uma equipe que trabalha com o coração</a:t>
            </a:r>
            <a:endParaRPr lang="en-BR" sz="1688" i="1" kern="1200" dirty="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endParaRPr>
          </a:p>
        </p:txBody>
      </p:sp>
      <p:pic>
        <p:nvPicPr>
          <p:cNvPr id="30" name="Picture 29" descr="A sign on the side of a building&#10;&#10;Description automatically generated">
            <a:extLst>
              <a:ext uri="{FF2B5EF4-FFF2-40B4-BE49-F238E27FC236}">
                <a16:creationId xmlns:a16="http://schemas.microsoft.com/office/drawing/2014/main" id="{0DAAB033-3D6D-05D3-98E1-FBF238F7C817}"/>
              </a:ext>
            </a:extLst>
          </p:cNvPr>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b="8962"/>
          <a:stretch/>
        </p:blipFill>
        <p:spPr>
          <a:xfrm>
            <a:off x="7651608" y="667315"/>
            <a:ext cx="3465539" cy="2280448"/>
          </a:xfrm>
          <a:prstGeom prst="rect">
            <a:avLst/>
          </a:prstGeom>
          <a:ln>
            <a:noFill/>
          </a:ln>
          <a:effectLst>
            <a:outerShdw blurRad="292100" dist="139700" dir="2700000" algn="tl" rotWithShape="0">
              <a:srgbClr val="333333">
                <a:alpha val="65000"/>
              </a:srgbClr>
            </a:outerShdw>
          </a:effectLst>
        </p:spPr>
      </p:pic>
      <p:pic>
        <p:nvPicPr>
          <p:cNvPr id="1028" name="Picture 4" descr="Residência Médica - RHP - Real Hospital Português de Beneficência em  Pernambuco">
            <a:extLst>
              <a:ext uri="{FF2B5EF4-FFF2-40B4-BE49-F238E27FC236}">
                <a16:creationId xmlns:a16="http://schemas.microsoft.com/office/drawing/2014/main" id="{8C376C8C-C241-1703-1DD1-A569CE43556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199" r="20826"/>
          <a:stretch/>
        </p:blipFill>
        <p:spPr bwMode="auto">
          <a:xfrm>
            <a:off x="1127847" y="678009"/>
            <a:ext cx="3448484" cy="2249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21600000">
                                      <p:cBhvr>
                                        <p:cTn id="12" dur="500" fill="hold"/>
                                        <p:tgtEl>
                                          <p:spTgt spid="17"/>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000"/>
                            </p:stCondLst>
                            <p:childTnLst>
                              <p:par>
                                <p:cTn id="20" presetID="0" presetClass="path" presetSubtype="0" accel="50000" decel="50000" fill="hold" nodeType="afterEffect">
                                  <p:stCondLst>
                                    <p:cond delay="0"/>
                                  </p:stCondLst>
                                  <p:childTnLst>
                                    <p:animMotion origin="layout" path="M -0.0125 -0.04028 L -0.37148 0.41736 " pathEditMode="fixed" rAng="0" ptsTypes="AA">
                                      <p:cBhvr>
                                        <p:cTn id="21" dur="1000" fill="hold"/>
                                        <p:tgtEl>
                                          <p:spTgt spid="13"/>
                                        </p:tgtEl>
                                        <p:attrNameLst>
                                          <p:attrName>ppt_x</p:attrName>
                                          <p:attrName>ppt_y</p:attrName>
                                        </p:attrNameLst>
                                      </p:cBhvr>
                                      <p:rCtr x="-17956" y="22870"/>
                                    </p:animMotion>
                                  </p:childTnLst>
                                </p:cTn>
                              </p:par>
                              <p:par>
                                <p:cTn id="22" presetID="0" presetClass="path" presetSubtype="0" accel="50000" decel="50000" fill="hold" nodeType="withEffect">
                                  <p:stCondLst>
                                    <p:cond delay="0"/>
                                  </p:stCondLst>
                                  <p:childTnLst>
                                    <p:animMotion origin="layout" path="M 4.16667E-7 -7.40741E-7 L -0.00091 0.40394 " pathEditMode="fixed" rAng="0" ptsTypes="AA">
                                      <p:cBhvr>
                                        <p:cTn id="23" dur="1000" fill="hold"/>
                                        <p:tgtEl>
                                          <p:spTgt spid="9"/>
                                        </p:tgtEl>
                                        <p:attrNameLst>
                                          <p:attrName>ppt_x</p:attrName>
                                          <p:attrName>ppt_y</p:attrName>
                                        </p:attrNameLst>
                                      </p:cBhvr>
                                      <p:rCtr x="-52" y="20185"/>
                                    </p:animMotion>
                                  </p:childTnLst>
                                </p:cTn>
                              </p:par>
                              <p:par>
                                <p:cTn id="24" presetID="0" presetClass="path" presetSubtype="0" accel="50000" decel="50000" fill="hold" nodeType="withEffect">
                                  <p:stCondLst>
                                    <p:cond delay="0"/>
                                  </p:stCondLst>
                                  <p:childTnLst>
                                    <p:animMotion origin="layout" path="M 0.01966 0.02107 L 0.36016 0.41875 " pathEditMode="fixed" rAng="0" ptsTypes="AA">
                                      <p:cBhvr>
                                        <p:cTn id="25" dur="1000" fill="hold"/>
                                        <p:tgtEl>
                                          <p:spTgt spid="5"/>
                                        </p:tgtEl>
                                        <p:attrNameLst>
                                          <p:attrName>ppt_x</p:attrName>
                                          <p:attrName>ppt_y</p:attrName>
                                        </p:attrNameLst>
                                      </p:cBhvr>
                                      <p:rCtr x="17018" y="19884"/>
                                    </p:animMotion>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500"/>
              <a:buFont typeface="Gill Sans"/>
              <a:buNone/>
            </a:pPr>
            <a:r>
              <a:rPr lang="en-US" dirty="0">
                <a:latin typeface="Gill Sans MT" panose="020B0502020104020203" pitchFamily="34" charset="0"/>
              </a:rPr>
              <a:t>Presenters</a:t>
            </a:r>
            <a:endParaRPr dirty="0">
              <a:latin typeface="Gill Sans MT" panose="020B0502020104020203" pitchFamily="34" charset="0"/>
            </a:endParaRPr>
          </a:p>
        </p:txBody>
      </p:sp>
      <p:pic>
        <p:nvPicPr>
          <p:cNvPr id="5" name="Picture 4">
            <a:extLst>
              <a:ext uri="{FF2B5EF4-FFF2-40B4-BE49-F238E27FC236}">
                <a16:creationId xmlns:a16="http://schemas.microsoft.com/office/drawing/2014/main" id="{0D85FA8B-30A7-42A3-BCEF-BD7E8E612EBA}"/>
              </a:ext>
            </a:extLst>
          </p:cNvPr>
          <p:cNvPicPr>
            <a:picLocks noChangeAspect="1"/>
          </p:cNvPicPr>
          <p:nvPr/>
        </p:nvPicPr>
        <p:blipFill rotWithShape="1">
          <a:blip r:embed="rId3"/>
          <a:srcRect l="1747"/>
          <a:stretch/>
        </p:blipFill>
        <p:spPr>
          <a:xfrm>
            <a:off x="620889" y="1887595"/>
            <a:ext cx="3126186" cy="2562583"/>
          </a:xfrm>
          <a:prstGeom prst="rect">
            <a:avLst/>
          </a:prstGeom>
        </p:spPr>
      </p:pic>
      <p:pic>
        <p:nvPicPr>
          <p:cNvPr id="7" name="Picture 6">
            <a:extLst>
              <a:ext uri="{FF2B5EF4-FFF2-40B4-BE49-F238E27FC236}">
                <a16:creationId xmlns:a16="http://schemas.microsoft.com/office/drawing/2014/main" id="{E41AFBE8-11AC-41CB-B6B3-B9159C71CEB4}"/>
              </a:ext>
            </a:extLst>
          </p:cNvPr>
          <p:cNvPicPr>
            <a:picLocks noChangeAspect="1"/>
          </p:cNvPicPr>
          <p:nvPr/>
        </p:nvPicPr>
        <p:blipFill rotWithShape="1">
          <a:blip r:embed="rId4"/>
          <a:srcRect l="13216"/>
          <a:stretch/>
        </p:blipFill>
        <p:spPr>
          <a:xfrm>
            <a:off x="4428063" y="1887594"/>
            <a:ext cx="3335873" cy="2562583"/>
          </a:xfrm>
          <a:prstGeom prst="rect">
            <a:avLst/>
          </a:prstGeom>
        </p:spPr>
      </p:pic>
      <p:pic>
        <p:nvPicPr>
          <p:cNvPr id="9" name="Picture 8">
            <a:extLst>
              <a:ext uri="{FF2B5EF4-FFF2-40B4-BE49-F238E27FC236}">
                <a16:creationId xmlns:a16="http://schemas.microsoft.com/office/drawing/2014/main" id="{0B558BDD-3CA8-4107-990C-1591C02BDA64}"/>
              </a:ext>
            </a:extLst>
          </p:cNvPr>
          <p:cNvPicPr>
            <a:picLocks noChangeAspect="1"/>
          </p:cNvPicPr>
          <p:nvPr/>
        </p:nvPicPr>
        <p:blipFill rotWithShape="1">
          <a:blip r:embed="rId5"/>
          <a:srcRect r="21505"/>
          <a:stretch/>
        </p:blipFill>
        <p:spPr>
          <a:xfrm>
            <a:off x="8340530" y="1887594"/>
            <a:ext cx="3013270" cy="2562583"/>
          </a:xfrm>
          <a:prstGeom prst="rect">
            <a:avLst/>
          </a:prstGeom>
        </p:spPr>
      </p:pic>
      <p:sp>
        <p:nvSpPr>
          <p:cNvPr id="10" name="TextBox 9">
            <a:extLst>
              <a:ext uri="{FF2B5EF4-FFF2-40B4-BE49-F238E27FC236}">
                <a16:creationId xmlns:a16="http://schemas.microsoft.com/office/drawing/2014/main" id="{2DC12B44-86C1-4F03-9498-4A3DCDF961FF}"/>
              </a:ext>
            </a:extLst>
          </p:cNvPr>
          <p:cNvSpPr txBox="1"/>
          <p:nvPr/>
        </p:nvSpPr>
        <p:spPr>
          <a:xfrm>
            <a:off x="838200" y="4707467"/>
            <a:ext cx="2661356" cy="1384995"/>
          </a:xfrm>
          <a:prstGeom prst="rect">
            <a:avLst/>
          </a:prstGeom>
          <a:noFill/>
        </p:spPr>
        <p:txBody>
          <a:bodyPr wrap="square" rtlCol="0">
            <a:spAutoFit/>
          </a:bodyPr>
          <a:lstStyle/>
          <a:p>
            <a:pPr algn="ctr"/>
            <a:r>
              <a:rPr lang="en-US" b="1" dirty="0">
                <a:latin typeface="Gill Sans MT" panose="020B0502020104020203" pitchFamily="34" charset="0"/>
              </a:rPr>
              <a:t>Dr. Kleber Giovanni Luz</a:t>
            </a:r>
          </a:p>
          <a:p>
            <a:pPr algn="ctr"/>
            <a:r>
              <a:rPr lang="en-US" dirty="0">
                <a:latin typeface="Gill Sans MT" panose="020B0502020104020203" pitchFamily="34" charset="0"/>
              </a:rPr>
              <a:t>Pediatrician and Infectious Disease Specialist</a:t>
            </a:r>
          </a:p>
          <a:p>
            <a:pPr algn="ctr"/>
            <a:r>
              <a:rPr lang="en-US" dirty="0">
                <a:latin typeface="Gill Sans MT" panose="020B0502020104020203" pitchFamily="34" charset="0"/>
              </a:rPr>
              <a:t>Associate Professor IV at Federal University of Rio Grande do Norte, Brazil</a:t>
            </a:r>
          </a:p>
        </p:txBody>
      </p:sp>
      <p:sp>
        <p:nvSpPr>
          <p:cNvPr id="14" name="TextBox 13">
            <a:extLst>
              <a:ext uri="{FF2B5EF4-FFF2-40B4-BE49-F238E27FC236}">
                <a16:creationId xmlns:a16="http://schemas.microsoft.com/office/drawing/2014/main" id="{AACC5EA6-9F96-46D1-89CD-F0116243B6B6}"/>
              </a:ext>
            </a:extLst>
          </p:cNvPr>
          <p:cNvSpPr txBox="1"/>
          <p:nvPr/>
        </p:nvSpPr>
        <p:spPr>
          <a:xfrm>
            <a:off x="4765321" y="4647083"/>
            <a:ext cx="2661356" cy="1169551"/>
          </a:xfrm>
          <a:prstGeom prst="rect">
            <a:avLst/>
          </a:prstGeom>
          <a:noFill/>
        </p:spPr>
        <p:txBody>
          <a:bodyPr wrap="square" rtlCol="0">
            <a:spAutoFit/>
          </a:bodyPr>
          <a:lstStyle/>
          <a:p>
            <a:pPr algn="ctr"/>
            <a:r>
              <a:rPr lang="en-US" b="1" dirty="0">
                <a:latin typeface="Gill Sans MT" panose="020B0502020104020203" pitchFamily="34" charset="0"/>
              </a:rPr>
              <a:t>Dr. Jamie Caldwell</a:t>
            </a:r>
          </a:p>
          <a:p>
            <a:pPr algn="ctr"/>
            <a:r>
              <a:rPr lang="en-US" dirty="0">
                <a:latin typeface="Gill Sans MT" panose="020B0502020104020203" pitchFamily="34" charset="0"/>
              </a:rPr>
              <a:t>Associate Research Scholar</a:t>
            </a:r>
          </a:p>
          <a:p>
            <a:pPr algn="ctr"/>
            <a:r>
              <a:rPr lang="en-US" dirty="0">
                <a:latin typeface="Gill Sans MT" panose="020B0502020104020203" pitchFamily="34" charset="0"/>
              </a:rPr>
              <a:t>High Meadows Environmental Institute</a:t>
            </a:r>
          </a:p>
          <a:p>
            <a:pPr algn="ctr"/>
            <a:r>
              <a:rPr lang="en-US" dirty="0">
                <a:latin typeface="Gill Sans MT" panose="020B0502020104020203" pitchFamily="34" charset="0"/>
              </a:rPr>
              <a:t>Princeton University</a:t>
            </a:r>
          </a:p>
        </p:txBody>
      </p:sp>
      <p:sp>
        <p:nvSpPr>
          <p:cNvPr id="16" name="TextBox 15">
            <a:extLst>
              <a:ext uri="{FF2B5EF4-FFF2-40B4-BE49-F238E27FC236}">
                <a16:creationId xmlns:a16="http://schemas.microsoft.com/office/drawing/2014/main" id="{492970FA-81BE-4785-BFD5-09E6EABD3A3D}"/>
              </a:ext>
            </a:extLst>
          </p:cNvPr>
          <p:cNvSpPr txBox="1"/>
          <p:nvPr/>
        </p:nvSpPr>
        <p:spPr>
          <a:xfrm>
            <a:off x="8516487" y="4647082"/>
            <a:ext cx="2661356" cy="1384995"/>
          </a:xfrm>
          <a:prstGeom prst="rect">
            <a:avLst/>
          </a:prstGeom>
          <a:noFill/>
        </p:spPr>
        <p:txBody>
          <a:bodyPr wrap="square" rtlCol="0">
            <a:spAutoFit/>
          </a:bodyPr>
          <a:lstStyle/>
          <a:p>
            <a:pPr algn="ctr"/>
            <a:r>
              <a:rPr lang="en-US" b="1" dirty="0">
                <a:latin typeface="Gill Sans MT" panose="020B0502020104020203" pitchFamily="34" charset="0"/>
              </a:rPr>
              <a:t>Dr. Sandra Mattos</a:t>
            </a:r>
          </a:p>
          <a:p>
            <a:pPr algn="ctr"/>
            <a:r>
              <a:rPr lang="en-US" dirty="0">
                <a:latin typeface="Gill Sans MT" panose="020B0502020104020203" pitchFamily="34" charset="0"/>
              </a:rPr>
              <a:t>Pediatric and Fetal Cardiologist</a:t>
            </a:r>
          </a:p>
          <a:p>
            <a:pPr algn="ctr"/>
            <a:r>
              <a:rPr lang="en-US" dirty="0">
                <a:latin typeface="Gill Sans MT" panose="020B0502020104020203" pitchFamily="34" charset="0"/>
              </a:rPr>
              <a:t>Medical Director of Maternal-Fetal Cardiac Unit at the Royal Portuguese Hospital</a:t>
            </a:r>
          </a:p>
          <a:p>
            <a:pPr algn="ctr"/>
            <a:r>
              <a:rPr lang="en-US" dirty="0">
                <a:latin typeface="Gill Sans MT" panose="020B0502020104020203" pitchFamily="34" charset="0"/>
              </a:rPr>
              <a:t>President of Heart Circle</a:t>
            </a:r>
          </a:p>
        </p:txBody>
      </p:sp>
    </p:spTree>
    <p:extLst>
      <p:ext uri="{BB962C8B-B14F-4D97-AF65-F5344CB8AC3E}">
        <p14:creationId xmlns:p14="http://schemas.microsoft.com/office/powerpoint/2010/main" val="3855788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35A58F-797C-4C42-B2EC-0A9844AB55A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1265" r="10736" b="1"/>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B50066D-21E5-7D4F-83C8-B8232B03686B}"/>
              </a:ext>
            </a:extLst>
          </p:cNvPr>
          <p:cNvSpPr txBox="1">
            <a:spLocks/>
          </p:cNvSpPr>
          <p:nvPr/>
        </p:nvSpPr>
        <p:spPr>
          <a:xfrm>
            <a:off x="2662428" y="3378201"/>
            <a:ext cx="3794434" cy="804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Tx/>
              <a:defRPr/>
            </a:pPr>
            <a:r>
              <a:rPr lang="en-US" sz="3200" b="1">
                <a:solidFill>
                  <a:prstClr val="white"/>
                </a:solidFill>
                <a:latin typeface="Calibri Light" panose="020F0302020204030204"/>
              </a:rPr>
              <a:t>Brazil</a:t>
            </a:r>
          </a:p>
        </p:txBody>
      </p:sp>
      <p:sp>
        <p:nvSpPr>
          <p:cNvPr id="37" name="Freeform: Shape 31">
            <a:extLst>
              <a:ext uri="{FF2B5EF4-FFF2-40B4-BE49-F238E27FC236}">
                <a16:creationId xmlns:a16="http://schemas.microsoft.com/office/drawing/2014/main" id="{AEECF78C-1048-456C-88A0-441412321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6" y="628822"/>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pic>
        <p:nvPicPr>
          <p:cNvPr id="7" name="Picture 6">
            <a:extLst>
              <a:ext uri="{FF2B5EF4-FFF2-40B4-BE49-F238E27FC236}">
                <a16:creationId xmlns:a16="http://schemas.microsoft.com/office/drawing/2014/main" id="{DA29EB8F-7C25-FB4E-9694-1E8D4B08795B}"/>
              </a:ext>
            </a:extLst>
          </p:cNvPr>
          <p:cNvPicPr>
            <a:picLocks noChangeAspect="1"/>
          </p:cNvPicPr>
          <p:nvPr/>
        </p:nvPicPr>
        <p:blipFill rotWithShape="1">
          <a:blip r:embed="rId3"/>
          <a:srcRect l="36301" r="18882" b="7"/>
          <a:stretch/>
        </p:blipFill>
        <p:spPr>
          <a:xfrm>
            <a:off x="1523996" y="752266"/>
            <a:ext cx="1198773" cy="2139696"/>
          </a:xfrm>
          <a:custGeom>
            <a:avLst/>
            <a:gdLst>
              <a:gd name="connsiteX0" fmla="*/ 171900 w 1598364"/>
              <a:gd name="connsiteY0" fmla="*/ 0 h 2852928"/>
              <a:gd name="connsiteX1" fmla="*/ 1598364 w 1598364"/>
              <a:gd name="connsiteY1" fmla="*/ 1426464 h 2852928"/>
              <a:gd name="connsiteX2" fmla="*/ 171900 w 1598364"/>
              <a:gd name="connsiteY2" fmla="*/ 2852928 h 2852928"/>
              <a:gd name="connsiteX3" fmla="*/ 26052 w 1598364"/>
              <a:gd name="connsiteY3" fmla="*/ 2845563 h 2852928"/>
              <a:gd name="connsiteX4" fmla="*/ 0 w 1598364"/>
              <a:gd name="connsiteY4" fmla="*/ 2841587 h 2852928"/>
              <a:gd name="connsiteX5" fmla="*/ 0 w 1598364"/>
              <a:gd name="connsiteY5" fmla="*/ 11341 h 2852928"/>
              <a:gd name="connsiteX6" fmla="*/ 26052 w 1598364"/>
              <a:gd name="connsiteY6" fmla="*/ 7365 h 2852928"/>
              <a:gd name="connsiteX7" fmla="*/ 171900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39" name="Oval 33">
            <a:extLst>
              <a:ext uri="{FF2B5EF4-FFF2-40B4-BE49-F238E27FC236}">
                <a16:creationId xmlns:a16="http://schemas.microsoft.com/office/drawing/2014/main" id="{F4C8155D-EBB3-4B50-B945-2D47A2C5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7728" y="628822"/>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0" name="Picture 9">
            <a:extLst>
              <a:ext uri="{FF2B5EF4-FFF2-40B4-BE49-F238E27FC236}">
                <a16:creationId xmlns:a16="http://schemas.microsoft.com/office/drawing/2014/main" id="{BF50C015-3E60-B64F-B1E0-F4631DACF9E0}"/>
              </a:ext>
            </a:extLst>
          </p:cNvPr>
          <p:cNvPicPr>
            <a:picLocks noChangeAspect="1"/>
          </p:cNvPicPr>
          <p:nvPr/>
        </p:nvPicPr>
        <p:blipFill rotWithShape="1">
          <a:blip r:embed="rId4">
            <a:extLst>
              <a:ext uri="{28A0092B-C50C-407E-A947-70E740481C1C}">
                <a14:useLocalDpi xmlns:a14="http://schemas.microsoft.com/office/drawing/2010/main" val="0"/>
              </a:ext>
            </a:extLst>
          </a:blip>
          <a:srcRect l="19335" r="10169" b="6"/>
          <a:stretch/>
        </p:blipFill>
        <p:spPr bwMode="auto">
          <a:xfrm>
            <a:off x="3131172" y="752266"/>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EE99A833-6C48-4919-98F7-4D15C7369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5830" y="628822"/>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1" name="Picture 20">
            <a:extLst>
              <a:ext uri="{FF2B5EF4-FFF2-40B4-BE49-F238E27FC236}">
                <a16:creationId xmlns:a16="http://schemas.microsoft.com/office/drawing/2014/main" id="{5D066647-1F94-534E-B830-E878E36D9E93}"/>
              </a:ext>
            </a:extLst>
          </p:cNvPr>
          <p:cNvPicPr>
            <a:picLocks noChangeAspect="1"/>
          </p:cNvPicPr>
          <p:nvPr/>
        </p:nvPicPr>
        <p:blipFill rotWithShape="1">
          <a:blip r:embed="rId5"/>
          <a:srcRect l="22304" r="12197" b="3"/>
          <a:stretch/>
        </p:blipFill>
        <p:spPr>
          <a:xfrm>
            <a:off x="5679274" y="752266"/>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rgbClr val="FFFFFF">
              <a:shade val="85000"/>
            </a:srgbClr>
          </a:solidFill>
        </p:spPr>
      </p:pic>
      <p:sp>
        <p:nvSpPr>
          <p:cNvPr id="15" name="Content Placeholder 14">
            <a:extLst>
              <a:ext uri="{FF2B5EF4-FFF2-40B4-BE49-F238E27FC236}">
                <a16:creationId xmlns:a16="http://schemas.microsoft.com/office/drawing/2014/main" id="{5A35AA66-4D30-1A41-A7E4-901157E6D5EF}"/>
              </a:ext>
            </a:extLst>
          </p:cNvPr>
          <p:cNvSpPr>
            <a:spLocks noGrp="1"/>
          </p:cNvSpPr>
          <p:nvPr>
            <p:ph idx="1"/>
          </p:nvPr>
        </p:nvSpPr>
        <p:spPr>
          <a:xfrm>
            <a:off x="2662428" y="4332142"/>
            <a:ext cx="3794434" cy="1772106"/>
          </a:xfrm>
        </p:spPr>
        <p:txBody>
          <a:bodyPr vert="horz" lIns="91440" tIns="45720" rIns="91440" bIns="45720" rtlCol="0" anchor="t">
            <a:normAutofit/>
          </a:bodyPr>
          <a:lstStyle/>
          <a:p>
            <a:pPr indent="-228600" defTabSz="914400"/>
            <a:endParaRPr lang="en-US" sz="1350"/>
          </a:p>
        </p:txBody>
      </p:sp>
      <p:sp>
        <p:nvSpPr>
          <p:cNvPr id="38" name="Oval 37">
            <a:extLst>
              <a:ext uri="{FF2B5EF4-FFF2-40B4-BE49-F238E27FC236}">
                <a16:creationId xmlns:a16="http://schemas.microsoft.com/office/drawing/2014/main" id="{7C1CFE70-2BD5-4661-8AF9-D097E65E7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8268" y="2948160"/>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20D5D470-49CC-864F-80CA-1CFA64185EB8}"/>
              </a:ext>
            </a:extLst>
          </p:cNvPr>
          <p:cNvPicPr>
            <a:picLocks noChangeAspect="1"/>
          </p:cNvPicPr>
          <p:nvPr/>
        </p:nvPicPr>
        <p:blipFill rotWithShape="1">
          <a:blip r:embed="rId6">
            <a:extLst>
              <a:ext uri="{28A0092B-C50C-407E-A947-70E740481C1C}">
                <a14:useLocalDpi xmlns:a14="http://schemas.microsoft.com/office/drawing/2010/main" val="0"/>
              </a:ext>
            </a:extLst>
          </a:blip>
          <a:srcRect l="4159" r="20837" b="-4"/>
          <a:stretch/>
        </p:blipFill>
        <p:spPr bwMode="auto">
          <a:xfrm>
            <a:off x="6941712" y="3071604"/>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Shape 39">
            <a:extLst>
              <a:ext uri="{FF2B5EF4-FFF2-40B4-BE49-F238E27FC236}">
                <a16:creationId xmlns:a16="http://schemas.microsoft.com/office/drawing/2014/main" id="{5A6B4445-DDB3-4971-8FBA-4DCAF08C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45785" y="2899134"/>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pic>
        <p:nvPicPr>
          <p:cNvPr id="4" name="Content Placeholder 7">
            <a:extLst>
              <a:ext uri="{FF2B5EF4-FFF2-40B4-BE49-F238E27FC236}">
                <a16:creationId xmlns:a16="http://schemas.microsoft.com/office/drawing/2014/main" id="{51A97312-580D-5E48-AA69-3C37A5B66D70}"/>
              </a:ext>
            </a:extLst>
          </p:cNvPr>
          <p:cNvPicPr>
            <a:picLocks noChangeAspect="1"/>
          </p:cNvPicPr>
          <p:nvPr/>
        </p:nvPicPr>
        <p:blipFill rotWithShape="1">
          <a:blip r:embed="rId7">
            <a:extLst>
              <a:ext uri="{28A0092B-C50C-407E-A947-70E740481C1C}">
                <a14:useLocalDpi xmlns:a14="http://schemas.microsoft.com/office/drawing/2010/main" val="0"/>
              </a:ext>
            </a:extLst>
          </a:blip>
          <a:srcRect l="28220" r="15756" b="3"/>
          <a:stretch/>
        </p:blipFill>
        <p:spPr bwMode="auto">
          <a:xfrm>
            <a:off x="9469229" y="3022578"/>
            <a:ext cx="1198773" cy="2139696"/>
          </a:xfrm>
          <a:custGeom>
            <a:avLst/>
            <a:gdLst>
              <a:gd name="connsiteX0" fmla="*/ 1426464 w 1598364"/>
              <a:gd name="connsiteY0" fmla="*/ 0 h 2852928"/>
              <a:gd name="connsiteX1" fmla="*/ 1572312 w 1598364"/>
              <a:gd name="connsiteY1" fmla="*/ 7365 h 2852928"/>
              <a:gd name="connsiteX2" fmla="*/ 1598364 w 1598364"/>
              <a:gd name="connsiteY2" fmla="*/ 11341 h 2852928"/>
              <a:gd name="connsiteX3" fmla="*/ 1598364 w 1598364"/>
              <a:gd name="connsiteY3" fmla="*/ 2841587 h 2852928"/>
              <a:gd name="connsiteX4" fmla="*/ 1572312 w 1598364"/>
              <a:gd name="connsiteY4" fmla="*/ 2845563 h 2852928"/>
              <a:gd name="connsiteX5" fmla="*/ 1426464 w 1598364"/>
              <a:gd name="connsiteY5" fmla="*/ 2852928 h 2852928"/>
              <a:gd name="connsiteX6" fmla="*/ 0 w 1598364"/>
              <a:gd name="connsiteY6" fmla="*/ 1426464 h 2852928"/>
              <a:gd name="connsiteX7" fmla="*/ 1426464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27910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F24228-AD50-084A-A66B-03974D38E34F}"/>
              </a:ext>
            </a:extLst>
          </p:cNvPr>
          <p:cNvPicPr>
            <a:picLocks noChangeAspect="1"/>
          </p:cNvPicPr>
          <p:nvPr/>
        </p:nvPicPr>
        <p:blipFill rotWithShape="1">
          <a:blip r:embed="rId3">
            <a:extLst>
              <a:ext uri="{28A0092B-C50C-407E-A947-70E740481C1C}">
                <a14:useLocalDpi xmlns:a14="http://schemas.microsoft.com/office/drawing/2010/main" val="0"/>
              </a:ext>
            </a:extLst>
          </a:blip>
          <a:srcRect l="21858"/>
          <a:stretch/>
        </p:blipFill>
        <p:spPr bwMode="auto">
          <a:xfrm>
            <a:off x="6156324" y="10"/>
            <a:ext cx="4511676"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9F9510-4FBC-DF4F-92C6-DB9E819AE1E1}"/>
              </a:ext>
            </a:extLst>
          </p:cNvPr>
          <p:cNvPicPr>
            <a:picLocks noChangeAspect="1"/>
          </p:cNvPicPr>
          <p:nvPr/>
        </p:nvPicPr>
        <p:blipFill rotWithShape="1">
          <a:blip r:embed="rId4">
            <a:extLst>
              <a:ext uri="{28A0092B-C50C-407E-A947-70E740481C1C}">
                <a14:useLocalDpi xmlns:a14="http://schemas.microsoft.com/office/drawing/2010/main" val="0"/>
              </a:ext>
            </a:extLst>
          </a:blip>
          <a:srcRect r="28670" b="-4"/>
          <a:stretch/>
        </p:blipFill>
        <p:spPr bwMode="auto">
          <a:xfrm>
            <a:off x="1524020" y="4069978"/>
            <a:ext cx="2651478" cy="2788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6">
            <a:extLst>
              <a:ext uri="{FF2B5EF4-FFF2-40B4-BE49-F238E27FC236}">
                <a16:creationId xmlns:a16="http://schemas.microsoft.com/office/drawing/2014/main" id="{3DF6BAED-C43B-4E4C-92A6-A1BD9861826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8651" r="14763" b="-3"/>
          <a:stretch/>
        </p:blipFill>
        <p:spPr>
          <a:xfrm>
            <a:off x="4296149" y="3257176"/>
            <a:ext cx="3591820" cy="3600824"/>
          </a:xfrm>
          <a:prstGeom prst="rect">
            <a:avLst/>
          </a:prstGeom>
        </p:spPr>
      </p:pic>
      <p:pic>
        <p:nvPicPr>
          <p:cNvPr id="7" name="Picture 6">
            <a:extLst>
              <a:ext uri="{FF2B5EF4-FFF2-40B4-BE49-F238E27FC236}">
                <a16:creationId xmlns:a16="http://schemas.microsoft.com/office/drawing/2014/main" id="{BC901D24-B8F0-4843-BD7A-ADE4D628D3F7}"/>
              </a:ext>
            </a:extLst>
          </p:cNvPr>
          <p:cNvPicPr>
            <a:picLocks noChangeAspect="1"/>
          </p:cNvPicPr>
          <p:nvPr/>
        </p:nvPicPr>
        <p:blipFill rotWithShape="1">
          <a:blip r:embed="rId6">
            <a:extLst>
              <a:ext uri="{28A0092B-C50C-407E-A947-70E740481C1C}">
                <a14:useLocalDpi xmlns:a14="http://schemas.microsoft.com/office/drawing/2010/main" val="0"/>
              </a:ext>
            </a:extLst>
          </a:blip>
          <a:srcRect l="6696" r="6987" b="2"/>
          <a:stretch/>
        </p:blipFill>
        <p:spPr bwMode="auto">
          <a:xfrm>
            <a:off x="1524020" y="10"/>
            <a:ext cx="4511656"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E53DA9A-5C5F-A54B-B1CE-0040E42374FE}"/>
              </a:ext>
            </a:extLst>
          </p:cNvPr>
          <p:cNvPicPr>
            <a:picLocks noChangeAspect="1"/>
          </p:cNvPicPr>
          <p:nvPr/>
        </p:nvPicPr>
        <p:blipFill rotWithShape="1">
          <a:blip r:embed="rId7">
            <a:extLst>
              <a:ext uri="{28A0092B-C50C-407E-A947-70E740481C1C}">
                <a14:useLocalDpi xmlns:a14="http://schemas.microsoft.com/office/drawing/2010/main" val="0"/>
              </a:ext>
            </a:extLst>
          </a:blip>
          <a:srcRect l="20103" r="18371" b="-3"/>
          <a:stretch/>
        </p:blipFill>
        <p:spPr bwMode="auto">
          <a:xfrm>
            <a:off x="8008620" y="4069976"/>
            <a:ext cx="2659380" cy="2788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047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6462608" y="5161695"/>
            <a:ext cx="4091373" cy="1566584"/>
          </a:xfrm>
        </p:spPr>
        <p:txBody>
          <a:bodyPr>
            <a:normAutofit fontScale="92500" lnSpcReduction="20000"/>
          </a:bodyPr>
          <a:lstStyle/>
          <a:p>
            <a:pPr marL="0" indent="0" algn="ctr">
              <a:lnSpc>
                <a:spcPct val="170000"/>
              </a:lnSpc>
              <a:buNone/>
            </a:pPr>
            <a:r>
              <a:rPr lang="en-US" dirty="0">
                <a:latin typeface="Helvetica" pitchFamily="2" charset="0"/>
              </a:rPr>
              <a:t>CONGENITAL</a:t>
            </a:r>
          </a:p>
          <a:p>
            <a:pPr marL="0" indent="0" algn="ctr">
              <a:lnSpc>
                <a:spcPct val="170000"/>
              </a:lnSpc>
              <a:buNone/>
            </a:pPr>
            <a:r>
              <a:rPr lang="en-US" dirty="0">
                <a:latin typeface="Helvetica" pitchFamily="2" charset="0"/>
              </a:rPr>
              <a:t>HEART </a:t>
            </a:r>
          </a:p>
          <a:p>
            <a:pPr marL="0" indent="0" algn="ctr">
              <a:lnSpc>
                <a:spcPct val="170000"/>
              </a:lnSpc>
              <a:buNone/>
            </a:pPr>
            <a:r>
              <a:rPr lang="en-US" dirty="0">
                <a:latin typeface="Helvetica" pitchFamily="2" charset="0"/>
              </a:rPr>
              <a:t>DISEASE</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a:spLocks/>
          </p:cNvSpPr>
          <p:nvPr/>
        </p:nvSpPr>
        <p:spPr>
          <a:xfrm>
            <a:off x="8544272" y="6592269"/>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pPr>
            <a:fld id="{45F75D04-A57D-4D98-8BEB-7C7C2AC77BAC}" type="slidenum">
              <a:rPr lang="pt-BR">
                <a:solidFill>
                  <a:prstClr val="white"/>
                </a:solidFill>
              </a:rPr>
              <a:pPr>
                <a:buClrTx/>
              </a:pPr>
              <a:t>42</a:t>
            </a:fld>
            <a:endParaRPr lang="pt-BR" dirty="0">
              <a:solidFill>
                <a:prstClr val="white"/>
              </a:solidFill>
            </a:endParaRPr>
          </a:p>
        </p:txBody>
      </p:sp>
      <p:grpSp>
        <p:nvGrpSpPr>
          <p:cNvPr id="4" name="Group 3">
            <a:extLst>
              <a:ext uri="{FF2B5EF4-FFF2-40B4-BE49-F238E27FC236}">
                <a16:creationId xmlns:a16="http://schemas.microsoft.com/office/drawing/2014/main" id="{CCFE58EB-76E9-B04C-AEC9-9B48E92F10A6}"/>
              </a:ext>
            </a:extLst>
          </p:cNvPr>
          <p:cNvGrpSpPr/>
          <p:nvPr/>
        </p:nvGrpSpPr>
        <p:grpSpPr>
          <a:xfrm>
            <a:off x="1775522" y="1412776"/>
            <a:ext cx="4578967" cy="4824536"/>
            <a:chOff x="251520" y="1412776"/>
            <a:chExt cx="4578967" cy="4824536"/>
          </a:xfrm>
        </p:grpSpPr>
        <p:pic>
          <p:nvPicPr>
            <p:cNvPr id="28" name="Content Placeholder 4">
              <a:extLst>
                <a:ext uri="{FF2B5EF4-FFF2-40B4-BE49-F238E27FC236}">
                  <a16:creationId xmlns:a16="http://schemas.microsoft.com/office/drawing/2014/main" id="{7E55CB4D-0845-D845-B570-478086A0ACA5}"/>
                </a:ext>
              </a:extLst>
            </p:cNvPr>
            <p:cNvPicPr>
              <a:picLocks noChangeAspect="1"/>
            </p:cNvPicPr>
            <p:nvPr/>
          </p:nvPicPr>
          <p:blipFill rotWithShape="1">
            <a:blip r:embed="rId3"/>
            <a:srcRect l="5292" t="11253" r="36933" b="2972"/>
            <a:stretch/>
          </p:blipFill>
          <p:spPr>
            <a:xfrm>
              <a:off x="251520" y="1412776"/>
              <a:ext cx="4578967" cy="4824536"/>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F357D311-94B1-D34A-8BA3-9B53A67BC326}"/>
                </a:ext>
              </a:extLst>
            </p:cNvPr>
            <p:cNvSpPr txBox="1"/>
            <p:nvPr/>
          </p:nvSpPr>
          <p:spPr>
            <a:xfrm>
              <a:off x="251520" y="1556162"/>
              <a:ext cx="4249278" cy="720710"/>
            </a:xfrm>
            <a:prstGeom prst="rect">
              <a:avLst/>
            </a:prstGeom>
            <a:noFill/>
            <a:effectLst/>
          </p:spPr>
          <p:txBody>
            <a:bodyPr wrap="square" rtlCol="0">
              <a:spAutoFit/>
            </a:bodyPr>
            <a:lstStyle/>
            <a:p>
              <a:pPr algn="ctr" eaLnBrk="0" fontAlgn="base" hangingPunct="0">
                <a:lnSpc>
                  <a:spcPct val="150000"/>
                </a:lnSpc>
                <a:spcBef>
                  <a:spcPct val="0"/>
                </a:spcBef>
                <a:spcAft>
                  <a:spcPct val="0"/>
                </a:spcAft>
                <a:buClrTx/>
                <a:defRPr/>
              </a:pPr>
              <a:r>
                <a:rPr lang="pt-BR" b="1" kern="10" dirty="0">
                  <a:ln w="9525" cap="rnd">
                    <a:solidFill>
                      <a:srgbClr val="FF0000"/>
                    </a:solidFill>
                    <a:round/>
                    <a:headEnd/>
                    <a:tailEnd/>
                  </a:ln>
                  <a:solidFill>
                    <a:prstClr val="black"/>
                  </a:solidFill>
                  <a:ea typeface="Arial Black"/>
                </a:rPr>
                <a:t>COMPLEX</a:t>
              </a:r>
            </a:p>
            <a:p>
              <a:pPr algn="ctr" eaLnBrk="0" fontAlgn="base" hangingPunct="0">
                <a:lnSpc>
                  <a:spcPct val="150000"/>
                </a:lnSpc>
                <a:spcBef>
                  <a:spcPct val="0"/>
                </a:spcBef>
                <a:spcAft>
                  <a:spcPct val="0"/>
                </a:spcAft>
                <a:buClrTx/>
                <a:defRPr/>
              </a:pPr>
              <a:r>
                <a:rPr lang="pt-BR" b="1" kern="10" dirty="0">
                  <a:ln w="9525" cap="rnd">
                    <a:solidFill>
                      <a:srgbClr val="FF0000"/>
                    </a:solidFill>
                    <a:round/>
                    <a:headEnd/>
                    <a:tailEnd/>
                  </a:ln>
                  <a:solidFill>
                    <a:prstClr val="black"/>
                  </a:solidFill>
                  <a:ea typeface="Arial Black"/>
                </a:rPr>
                <a:t>HIGH COST</a:t>
              </a:r>
            </a:p>
          </p:txBody>
        </p:sp>
      </p:gr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4">
            <a:alphaModFix amt="73000"/>
            <a:extLst>
              <a:ext uri="{BEBA8EAE-BF5A-486C-A8C5-ECC9F3942E4B}">
                <a14:imgProps xmlns:a14="http://schemas.microsoft.com/office/drawing/2010/main">
                  <a14:imgLayer r:embed="rId5">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6">
            <a:alphaModFix amt="73000"/>
            <a:extLst>
              <a:ext uri="{BEBA8EAE-BF5A-486C-A8C5-ECC9F3942E4B}">
                <a14:imgProps xmlns:a14="http://schemas.microsoft.com/office/drawing/2010/main">
                  <a14:imgLayer r:embed="rId7">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8"/>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800">
                  <a:solidFill>
                    <a:srgbClr val="FFFFFF"/>
                  </a:solidFill>
                </a:defRPr>
              </a:lvl1pPr>
            </a:lstStyle>
            <a:p>
              <a:pPr>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pic>
        <p:nvPicPr>
          <p:cNvPr id="24" name="Picture 23">
            <a:extLst>
              <a:ext uri="{FF2B5EF4-FFF2-40B4-BE49-F238E27FC236}">
                <a16:creationId xmlns:a16="http://schemas.microsoft.com/office/drawing/2014/main" id="{EE24CDE6-E483-A145-B8D6-54CFF1D91896}"/>
              </a:ext>
            </a:extLst>
          </p:cNvPr>
          <p:cNvPicPr>
            <a:picLocks noChangeAspect="1"/>
          </p:cNvPicPr>
          <p:nvPr/>
        </p:nvPicPr>
        <p:blipFill rotWithShape="1">
          <a:blip r:embed="rId9"/>
          <a:srcRect l="8119" t="7833" r="8221" b="14619"/>
          <a:stretch/>
        </p:blipFill>
        <p:spPr>
          <a:xfrm>
            <a:off x="7030390" y="1490608"/>
            <a:ext cx="2883026" cy="3549621"/>
          </a:xfrm>
          <a:prstGeom prst="rect">
            <a:avLst/>
          </a:prstGeom>
          <a:ln>
            <a:noFill/>
          </a:ln>
          <a:effectLst>
            <a:softEdge rad="112500"/>
          </a:effectLst>
        </p:spPr>
      </p:pic>
      <p:sp>
        <p:nvSpPr>
          <p:cNvPr id="16" name="TextBox 15">
            <a:extLst>
              <a:ext uri="{FF2B5EF4-FFF2-40B4-BE49-F238E27FC236}">
                <a16:creationId xmlns:a16="http://schemas.microsoft.com/office/drawing/2014/main" id="{4FABC383-91C9-BE46-A04A-437AEE62634F}"/>
              </a:ext>
            </a:extLst>
          </p:cNvPr>
          <p:cNvSpPr txBox="1"/>
          <p:nvPr/>
        </p:nvSpPr>
        <p:spPr>
          <a:xfrm>
            <a:off x="1918730" y="2245207"/>
            <a:ext cx="4249278" cy="435697"/>
          </a:xfrm>
          <a:prstGeom prst="rect">
            <a:avLst/>
          </a:prstGeom>
          <a:noFill/>
          <a:effectLst/>
        </p:spPr>
        <p:txBody>
          <a:bodyPr wrap="square" rtlCol="0">
            <a:spAutoFit/>
          </a:bodyPr>
          <a:lstStyle/>
          <a:p>
            <a:pPr algn="ctr" eaLnBrk="0" fontAlgn="base" hangingPunct="0">
              <a:lnSpc>
                <a:spcPct val="140000"/>
              </a:lnSpc>
              <a:spcBef>
                <a:spcPct val="0"/>
              </a:spcBef>
              <a:spcAft>
                <a:spcPct val="0"/>
              </a:spcAft>
              <a:buClrTx/>
              <a:defRPr/>
            </a:pPr>
            <a:r>
              <a:rPr lang="pt-BR" sz="1800" b="1" kern="10" dirty="0">
                <a:ln w="9525" cap="rnd">
                  <a:solidFill>
                    <a:sysClr val="windowText" lastClr="000000"/>
                  </a:solidFill>
                  <a:round/>
                  <a:headEnd/>
                  <a:tailEnd/>
                </a:ln>
                <a:solidFill>
                  <a:srgbClr val="FFFF00"/>
                </a:solidFill>
                <a:ea typeface="+mn-ea"/>
              </a:rPr>
              <a:t>LACK OF RESOURCES</a:t>
            </a:r>
          </a:p>
        </p:txBody>
      </p:sp>
      <p:sp>
        <p:nvSpPr>
          <p:cNvPr id="19" name="Title 1">
            <a:extLst>
              <a:ext uri="{FF2B5EF4-FFF2-40B4-BE49-F238E27FC236}">
                <a16:creationId xmlns:a16="http://schemas.microsoft.com/office/drawing/2014/main" id="{462CDDA1-4732-384C-998E-EFD069BE687D}"/>
              </a:ext>
            </a:extLst>
          </p:cNvPr>
          <p:cNvSpPr>
            <a:spLocks noGrp="1"/>
          </p:cNvSpPr>
          <p:nvPr>
            <p:ph type="title"/>
          </p:nvPr>
        </p:nvSpPr>
        <p:spPr>
          <a:xfrm>
            <a:off x="2482122" y="-17666"/>
            <a:ext cx="7152899" cy="1325563"/>
          </a:xfrm>
        </p:spPr>
        <p:txBody>
          <a:bodyPr/>
          <a:lstStyle/>
          <a:p>
            <a:r>
              <a:rPr lang="en-US" sz="3600" dirty="0">
                <a:solidFill>
                  <a:schemeClr val="tx1">
                    <a:lumMod val="85000"/>
                    <a:lumOff val="15000"/>
                  </a:schemeClr>
                </a:solidFill>
                <a:latin typeface="Helvetica" pitchFamily="2" charset="0"/>
              </a:rPr>
              <a:t>Challenge</a:t>
            </a:r>
            <a:endParaRPr lang="en-US" dirty="0">
              <a:solidFill>
                <a:schemeClr val="tx1">
                  <a:lumMod val="85000"/>
                  <a:lumOff val="15000"/>
                </a:schemeClr>
              </a:solidFill>
              <a:latin typeface="Helvetica" pitchFamily="2" charset="0"/>
            </a:endParaRPr>
          </a:p>
        </p:txBody>
      </p:sp>
      <p:pic>
        <p:nvPicPr>
          <p:cNvPr id="2" name="Picture 1" descr="A picture containing graphics, clipart, heart, cartoon&#10;&#10;Description automatically generated">
            <a:extLst>
              <a:ext uri="{FF2B5EF4-FFF2-40B4-BE49-F238E27FC236}">
                <a16:creationId xmlns:a16="http://schemas.microsoft.com/office/drawing/2014/main" id="{26768976-C48C-ED74-008E-2B0B8C60E428}"/>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641212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6462608" y="5161695"/>
            <a:ext cx="4091373" cy="1566584"/>
          </a:xfrm>
        </p:spPr>
        <p:txBody>
          <a:bodyPr>
            <a:normAutofit/>
          </a:bodyPr>
          <a:lstStyle/>
          <a:p>
            <a:pPr marL="0" indent="0" algn="ctr">
              <a:lnSpc>
                <a:spcPct val="170000"/>
              </a:lnSpc>
              <a:buNone/>
            </a:pPr>
            <a:r>
              <a:rPr lang="en-US" dirty="0">
                <a:latin typeface="Helvetica" pitchFamily="2" charset="0"/>
              </a:rPr>
              <a:t>Elevated morbidity and mortality</a:t>
            </a:r>
          </a:p>
          <a:p>
            <a:pPr marL="0" indent="0" algn="ctr">
              <a:lnSpc>
                <a:spcPct val="170000"/>
              </a:lnSpc>
              <a:buNone/>
            </a:pPr>
            <a:r>
              <a:rPr lang="en-US" dirty="0">
                <a:latin typeface="Helvetica" pitchFamily="2" charset="0"/>
              </a:rPr>
              <a:t> of children with CHD</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a:spLocks/>
          </p:cNvSpPr>
          <p:nvPr/>
        </p:nvSpPr>
        <p:spPr>
          <a:xfrm>
            <a:off x="8544272" y="6592269"/>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pPr>
            <a:fld id="{45F75D04-A57D-4D98-8BEB-7C7C2AC77BAC}" type="slidenum">
              <a:rPr lang="pt-BR">
                <a:solidFill>
                  <a:prstClr val="white"/>
                </a:solidFill>
              </a:rPr>
              <a:pPr>
                <a:buClrTx/>
              </a:pPr>
              <a:t>43</a:t>
            </a:fld>
            <a:endParaRPr lang="pt-BR" dirty="0">
              <a:solidFill>
                <a:prstClr val="white"/>
              </a:solidFill>
            </a:endParaRPr>
          </a:p>
        </p:txBody>
      </p:sp>
      <p:grpSp>
        <p:nvGrpSpPr>
          <p:cNvPr id="4" name="Group 3">
            <a:extLst>
              <a:ext uri="{FF2B5EF4-FFF2-40B4-BE49-F238E27FC236}">
                <a16:creationId xmlns:a16="http://schemas.microsoft.com/office/drawing/2014/main" id="{CCFE58EB-76E9-B04C-AEC9-9B48E92F10A6}"/>
              </a:ext>
            </a:extLst>
          </p:cNvPr>
          <p:cNvGrpSpPr/>
          <p:nvPr/>
        </p:nvGrpSpPr>
        <p:grpSpPr>
          <a:xfrm>
            <a:off x="1775522" y="1412776"/>
            <a:ext cx="4578967" cy="4824536"/>
            <a:chOff x="251520" y="1412776"/>
            <a:chExt cx="4578967" cy="4824536"/>
          </a:xfrm>
        </p:grpSpPr>
        <p:pic>
          <p:nvPicPr>
            <p:cNvPr id="28" name="Content Placeholder 4">
              <a:extLst>
                <a:ext uri="{FF2B5EF4-FFF2-40B4-BE49-F238E27FC236}">
                  <a16:creationId xmlns:a16="http://schemas.microsoft.com/office/drawing/2014/main" id="{7E55CB4D-0845-D845-B570-478086A0ACA5}"/>
                </a:ext>
              </a:extLst>
            </p:cNvPr>
            <p:cNvPicPr>
              <a:picLocks noChangeAspect="1"/>
            </p:cNvPicPr>
            <p:nvPr/>
          </p:nvPicPr>
          <p:blipFill rotWithShape="1">
            <a:blip r:embed="rId3"/>
            <a:srcRect l="5292" t="11253" r="36933" b="2972"/>
            <a:stretch/>
          </p:blipFill>
          <p:spPr>
            <a:xfrm>
              <a:off x="251520" y="1412776"/>
              <a:ext cx="4578967" cy="4824536"/>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766B3837-7FCF-2A4E-B4DA-B3EE44661F95}"/>
                </a:ext>
              </a:extLst>
            </p:cNvPr>
            <p:cNvSpPr txBox="1"/>
            <p:nvPr/>
          </p:nvSpPr>
          <p:spPr>
            <a:xfrm>
              <a:off x="487270" y="2697019"/>
              <a:ext cx="4012722" cy="1668214"/>
            </a:xfrm>
            <a:prstGeom prst="rect">
              <a:avLst/>
            </a:prstGeom>
            <a:noFill/>
            <a:effectLst/>
          </p:spPr>
          <p:txBody>
            <a:bodyPr wrap="square" rtlCol="0">
              <a:spAutoFit/>
            </a:bodyPr>
            <a:lstStyle/>
            <a:p>
              <a:pPr algn="ctr" eaLnBrk="0" fontAlgn="base" hangingPunct="0">
                <a:lnSpc>
                  <a:spcPct val="150000"/>
                </a:lnSpc>
                <a:spcBef>
                  <a:spcPct val="0"/>
                </a:spcBef>
                <a:spcAft>
                  <a:spcPct val="0"/>
                </a:spcAft>
                <a:buClrTx/>
                <a:defRPr/>
              </a:pPr>
              <a:r>
                <a:rPr lang="pt-BR" b="1" kern="10" dirty="0">
                  <a:ln w="9525" cap="rnd">
                    <a:solidFill>
                      <a:sysClr val="windowText" lastClr="000000"/>
                    </a:solidFill>
                    <a:round/>
                    <a:headEnd/>
                    <a:tailEnd/>
                  </a:ln>
                  <a:solidFill>
                    <a:prstClr val="white"/>
                  </a:solidFill>
                  <a:ea typeface="+mn-ea"/>
                </a:rPr>
                <a:t>LONG WAITING LISTS</a:t>
              </a:r>
            </a:p>
            <a:p>
              <a:pPr algn="ctr" eaLnBrk="0" fontAlgn="base" hangingPunct="0">
                <a:lnSpc>
                  <a:spcPct val="150000"/>
                </a:lnSpc>
                <a:spcBef>
                  <a:spcPct val="0"/>
                </a:spcBef>
                <a:spcAft>
                  <a:spcPct val="0"/>
                </a:spcAft>
                <a:buClrTx/>
                <a:defRPr/>
              </a:pPr>
              <a:r>
                <a:rPr lang="pt-BR" b="1" kern="10" dirty="0">
                  <a:ln w="9525" cap="rnd">
                    <a:solidFill>
                      <a:sysClr val="windowText" lastClr="000000"/>
                    </a:solidFill>
                    <a:round/>
                    <a:headEnd/>
                    <a:tailEnd/>
                  </a:ln>
                  <a:solidFill>
                    <a:prstClr val="white"/>
                  </a:solidFill>
                  <a:ea typeface="+mn-ea"/>
                </a:rPr>
                <a:t>TRANSFERRALS</a:t>
              </a:r>
            </a:p>
            <a:p>
              <a:pPr algn="ctr" eaLnBrk="0" fontAlgn="base" hangingPunct="0">
                <a:lnSpc>
                  <a:spcPct val="150000"/>
                </a:lnSpc>
                <a:spcBef>
                  <a:spcPct val="0"/>
                </a:spcBef>
                <a:spcAft>
                  <a:spcPct val="0"/>
                </a:spcAft>
                <a:buClrTx/>
                <a:defRPr/>
              </a:pPr>
              <a:r>
                <a:rPr lang="pt-BR" b="1" kern="10" dirty="0">
                  <a:ln w="9525" cap="rnd">
                    <a:solidFill>
                      <a:sysClr val="windowText" lastClr="000000"/>
                    </a:solidFill>
                    <a:round/>
                    <a:headEnd/>
                    <a:tailEnd/>
                  </a:ln>
                  <a:solidFill>
                    <a:prstClr val="white"/>
                  </a:solidFill>
                  <a:ea typeface="+mn-ea"/>
                </a:rPr>
                <a:t>CLINICAL DETERIORATION</a:t>
              </a:r>
            </a:p>
            <a:p>
              <a:pPr algn="ctr" eaLnBrk="0" fontAlgn="base" hangingPunct="0">
                <a:lnSpc>
                  <a:spcPct val="150000"/>
                </a:lnSpc>
                <a:spcBef>
                  <a:spcPct val="0"/>
                </a:spcBef>
                <a:spcAft>
                  <a:spcPct val="0"/>
                </a:spcAft>
                <a:buClrTx/>
                <a:defRPr/>
              </a:pPr>
              <a:r>
                <a:rPr lang="pt-BR" b="1" kern="10" dirty="0">
                  <a:ln w="9525" cap="rnd">
                    <a:solidFill>
                      <a:sysClr val="windowText" lastClr="000000"/>
                    </a:solidFill>
                    <a:round/>
                    <a:headEnd/>
                    <a:tailEnd/>
                  </a:ln>
                  <a:solidFill>
                    <a:prstClr val="white"/>
                  </a:solidFill>
                  <a:ea typeface="+mn-ea"/>
                </a:rPr>
                <a:t>LEGAL ACTION</a:t>
              </a:r>
            </a:p>
            <a:p>
              <a:pPr algn="ctr" eaLnBrk="0" fontAlgn="base" hangingPunct="0">
                <a:lnSpc>
                  <a:spcPct val="150000"/>
                </a:lnSpc>
                <a:spcBef>
                  <a:spcPct val="0"/>
                </a:spcBef>
                <a:spcAft>
                  <a:spcPct val="0"/>
                </a:spcAft>
                <a:buClrTx/>
                <a:defRPr/>
              </a:pPr>
              <a:r>
                <a:rPr lang="pt-BR" b="1" kern="10" dirty="0">
                  <a:ln w="9525" cap="rnd">
                    <a:solidFill>
                      <a:sysClr val="windowText" lastClr="000000"/>
                    </a:solidFill>
                    <a:round/>
                    <a:headEnd/>
                    <a:tailEnd/>
                  </a:ln>
                  <a:solidFill>
                    <a:prstClr val="white"/>
                  </a:solidFill>
                  <a:ea typeface="+mn-ea"/>
                </a:rPr>
                <a:t>EXTRA ECON &amp; HUMAN COSTS</a:t>
              </a:r>
            </a:p>
          </p:txBody>
        </p:sp>
        <p:sp>
          <p:nvSpPr>
            <p:cNvPr id="30" name="TextBox 29">
              <a:extLst>
                <a:ext uri="{FF2B5EF4-FFF2-40B4-BE49-F238E27FC236}">
                  <a16:creationId xmlns:a16="http://schemas.microsoft.com/office/drawing/2014/main" id="{F357D311-94B1-D34A-8BA3-9B53A67BC326}"/>
                </a:ext>
              </a:extLst>
            </p:cNvPr>
            <p:cNvSpPr txBox="1"/>
            <p:nvPr/>
          </p:nvSpPr>
          <p:spPr>
            <a:xfrm>
              <a:off x="251520" y="1556162"/>
              <a:ext cx="4249278" cy="720710"/>
            </a:xfrm>
            <a:prstGeom prst="rect">
              <a:avLst/>
            </a:prstGeom>
            <a:noFill/>
            <a:effectLst/>
          </p:spPr>
          <p:txBody>
            <a:bodyPr wrap="square" rtlCol="0">
              <a:spAutoFit/>
            </a:bodyPr>
            <a:lstStyle/>
            <a:p>
              <a:pPr algn="ctr" eaLnBrk="0" fontAlgn="base" hangingPunct="0">
                <a:lnSpc>
                  <a:spcPct val="150000"/>
                </a:lnSpc>
                <a:spcBef>
                  <a:spcPct val="0"/>
                </a:spcBef>
                <a:spcAft>
                  <a:spcPct val="0"/>
                </a:spcAft>
                <a:buClrTx/>
                <a:defRPr/>
              </a:pPr>
              <a:r>
                <a:rPr lang="pt-BR" b="1" kern="10" dirty="0">
                  <a:ln w="9525" cap="rnd">
                    <a:solidFill>
                      <a:srgbClr val="FF0000"/>
                    </a:solidFill>
                    <a:round/>
                    <a:headEnd/>
                    <a:tailEnd/>
                  </a:ln>
                  <a:solidFill>
                    <a:prstClr val="black"/>
                  </a:solidFill>
                  <a:ea typeface="Arial Black"/>
                </a:rPr>
                <a:t>COMPLEX</a:t>
              </a:r>
            </a:p>
            <a:p>
              <a:pPr algn="ctr" eaLnBrk="0" fontAlgn="base" hangingPunct="0">
                <a:lnSpc>
                  <a:spcPct val="150000"/>
                </a:lnSpc>
                <a:spcBef>
                  <a:spcPct val="0"/>
                </a:spcBef>
                <a:spcAft>
                  <a:spcPct val="0"/>
                </a:spcAft>
                <a:buClrTx/>
                <a:defRPr/>
              </a:pPr>
              <a:r>
                <a:rPr lang="pt-BR" b="1" kern="10" dirty="0">
                  <a:ln w="9525" cap="rnd">
                    <a:solidFill>
                      <a:srgbClr val="FF0000"/>
                    </a:solidFill>
                    <a:round/>
                    <a:headEnd/>
                    <a:tailEnd/>
                  </a:ln>
                  <a:solidFill>
                    <a:prstClr val="black"/>
                  </a:solidFill>
                  <a:ea typeface="Arial Black"/>
                </a:rPr>
                <a:t>HIGH COST</a:t>
              </a:r>
            </a:p>
          </p:txBody>
        </p:sp>
        <p:sp>
          <p:nvSpPr>
            <p:cNvPr id="31" name="TextBox 30">
              <a:extLst>
                <a:ext uri="{FF2B5EF4-FFF2-40B4-BE49-F238E27FC236}">
                  <a16:creationId xmlns:a16="http://schemas.microsoft.com/office/drawing/2014/main" id="{70D26714-BDD4-E140-BE01-50ACEB2BA48B}"/>
                </a:ext>
              </a:extLst>
            </p:cNvPr>
            <p:cNvSpPr txBox="1"/>
            <p:nvPr/>
          </p:nvSpPr>
          <p:spPr>
            <a:xfrm>
              <a:off x="394730" y="2245205"/>
              <a:ext cx="4249278" cy="435760"/>
            </a:xfrm>
            <a:prstGeom prst="rect">
              <a:avLst/>
            </a:prstGeom>
            <a:noFill/>
            <a:effectLst/>
          </p:spPr>
          <p:txBody>
            <a:bodyPr wrap="square" rtlCol="0">
              <a:spAutoFit/>
            </a:bodyPr>
            <a:lstStyle/>
            <a:p>
              <a:pPr algn="ctr" eaLnBrk="0" fontAlgn="base" hangingPunct="0">
                <a:lnSpc>
                  <a:spcPct val="140000"/>
                </a:lnSpc>
                <a:spcBef>
                  <a:spcPct val="0"/>
                </a:spcBef>
                <a:spcAft>
                  <a:spcPct val="0"/>
                </a:spcAft>
                <a:buClrTx/>
                <a:defRPr/>
              </a:pPr>
              <a:r>
                <a:rPr lang="pt-BR" sz="1800" b="1" kern="10" dirty="0">
                  <a:ln w="9525" cap="rnd">
                    <a:solidFill>
                      <a:sysClr val="windowText" lastClr="000000"/>
                    </a:solidFill>
                    <a:round/>
                    <a:headEnd/>
                    <a:tailEnd/>
                  </a:ln>
                  <a:solidFill>
                    <a:srgbClr val="FFFF00"/>
                  </a:solidFill>
                  <a:ea typeface="+mn-ea"/>
                </a:rPr>
                <a:t>LACK OF RESOURCES</a:t>
              </a:r>
            </a:p>
          </p:txBody>
        </p:sp>
      </p:gr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4">
            <a:alphaModFix amt="73000"/>
            <a:extLst>
              <a:ext uri="{BEBA8EAE-BF5A-486C-A8C5-ECC9F3942E4B}">
                <a14:imgProps xmlns:a14="http://schemas.microsoft.com/office/drawing/2010/main">
                  <a14:imgLayer r:embed="rId5">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6">
            <a:alphaModFix amt="73000"/>
            <a:extLst>
              <a:ext uri="{BEBA8EAE-BF5A-486C-A8C5-ECC9F3942E4B}">
                <a14:imgProps xmlns:a14="http://schemas.microsoft.com/office/drawing/2010/main">
                  <a14:imgLayer r:embed="rId7">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sp>
        <p:nvSpPr>
          <p:cNvPr id="42" name="Rectangle 41">
            <a:extLst>
              <a:ext uri="{FF2B5EF4-FFF2-40B4-BE49-F238E27FC236}">
                <a16:creationId xmlns:a16="http://schemas.microsoft.com/office/drawing/2014/main" id="{926AE826-CE45-4B4D-9885-E71A17C32CD2}"/>
              </a:ext>
            </a:extLst>
          </p:cNvPr>
          <p:cNvSpPr/>
          <p:nvPr/>
        </p:nvSpPr>
        <p:spPr>
          <a:xfrm>
            <a:off x="1812032" y="4395899"/>
            <a:ext cx="4572000" cy="872034"/>
          </a:xfrm>
          <a:prstGeom prst="rect">
            <a:avLst/>
          </a:prstGeom>
        </p:spPr>
        <p:txBody>
          <a:bodyPr>
            <a:spAutoFit/>
          </a:bodyPr>
          <a:lstStyle/>
          <a:p>
            <a:pPr algn="ctr" eaLnBrk="0" fontAlgn="base" hangingPunct="0">
              <a:lnSpc>
                <a:spcPct val="150000"/>
              </a:lnSpc>
              <a:spcBef>
                <a:spcPct val="0"/>
              </a:spcBef>
              <a:spcAft>
                <a:spcPct val="0"/>
              </a:spcAft>
              <a:buClrTx/>
              <a:defRPr/>
            </a:pPr>
            <a:r>
              <a:rPr lang="pt-BR" sz="1800" b="1" kern="10" dirty="0">
                <a:ln w="9525" cap="rnd">
                  <a:solidFill>
                    <a:sysClr val="windowText" lastClr="000000"/>
                  </a:solidFill>
                  <a:round/>
                  <a:headEnd/>
                  <a:tailEnd/>
                </a:ln>
                <a:solidFill>
                  <a:srgbClr val="FFFF00"/>
                </a:solidFill>
                <a:ea typeface="+mn-ea"/>
              </a:rPr>
              <a:t>LATE DIAGNOSES</a:t>
            </a:r>
          </a:p>
          <a:p>
            <a:pPr algn="ctr" eaLnBrk="0" fontAlgn="base" hangingPunct="0">
              <a:lnSpc>
                <a:spcPct val="150000"/>
              </a:lnSpc>
              <a:spcBef>
                <a:spcPct val="0"/>
              </a:spcBef>
              <a:spcAft>
                <a:spcPct val="0"/>
              </a:spcAft>
              <a:buClrTx/>
              <a:defRPr/>
            </a:pPr>
            <a:r>
              <a:rPr lang="pt-BR" sz="1800" b="1" kern="10" dirty="0">
                <a:ln w="9525" cap="rnd">
                  <a:solidFill>
                    <a:sysClr val="windowText" lastClr="000000"/>
                  </a:solidFill>
                  <a:round/>
                  <a:headEnd/>
                  <a:tailEnd/>
                </a:ln>
                <a:solidFill>
                  <a:srgbClr val="FFFF00"/>
                </a:solidFill>
                <a:ea typeface="+mn-ea"/>
              </a:rPr>
              <a:t>POORER RESULTS</a:t>
            </a:r>
            <a:endParaRPr lang="en-US" sz="1800" b="1" kern="10" dirty="0">
              <a:ln w="9525" cap="rnd">
                <a:solidFill>
                  <a:sysClr val="windowText" lastClr="000000"/>
                </a:solidFill>
                <a:round/>
                <a:headEnd/>
                <a:tailEnd/>
              </a:ln>
              <a:solidFill>
                <a:srgbClr val="FFFF00"/>
              </a:solidFill>
              <a:ea typeface="+mn-ea"/>
            </a:endParaRPr>
          </a:p>
        </p:txBody>
      </p:sp>
      <p:grpSp>
        <p:nvGrpSpPr>
          <p:cNvPr id="43" name="Group 42">
            <a:extLst>
              <a:ext uri="{FF2B5EF4-FFF2-40B4-BE49-F238E27FC236}">
                <a16:creationId xmlns:a16="http://schemas.microsoft.com/office/drawing/2014/main" id="{A2011271-5F23-FF48-A0F7-95831DA86690}"/>
              </a:ext>
            </a:extLst>
          </p:cNvPr>
          <p:cNvGrpSpPr/>
          <p:nvPr/>
        </p:nvGrpSpPr>
        <p:grpSpPr>
          <a:xfrm>
            <a:off x="6982112" y="1284762"/>
            <a:ext cx="2817508" cy="3949311"/>
            <a:chOff x="6789070" y="431800"/>
            <a:chExt cx="6288544" cy="9079714"/>
          </a:xfrm>
        </p:grpSpPr>
        <p:pic>
          <p:nvPicPr>
            <p:cNvPr id="44" name="Image" descr="Image">
              <a:extLst>
                <a:ext uri="{FF2B5EF4-FFF2-40B4-BE49-F238E27FC236}">
                  <a16:creationId xmlns:a16="http://schemas.microsoft.com/office/drawing/2014/main" id="{CC4D0886-1BE6-4F4A-95F1-F90FF6EDC86D}"/>
                </a:ext>
              </a:extLst>
            </p:cNvPr>
            <p:cNvPicPr>
              <a:picLocks noChangeAspect="1"/>
            </p:cNvPicPr>
            <p:nvPr/>
          </p:nvPicPr>
          <p:blipFill>
            <a:blip r:embed="rId8"/>
            <a:stretch>
              <a:fillRect/>
            </a:stretch>
          </p:blipFill>
          <p:spPr>
            <a:xfrm>
              <a:off x="6789070" y="431800"/>
              <a:ext cx="6288544" cy="9079714"/>
            </a:xfrm>
            <a:prstGeom prst="rect">
              <a:avLst/>
            </a:prstGeom>
            <a:ln w="12700">
              <a:miter lim="400000"/>
            </a:ln>
          </p:spPr>
        </p:pic>
        <p:sp>
          <p:nvSpPr>
            <p:cNvPr id="45" name="Rectangle">
              <a:extLst>
                <a:ext uri="{FF2B5EF4-FFF2-40B4-BE49-F238E27FC236}">
                  <a16:creationId xmlns:a16="http://schemas.microsoft.com/office/drawing/2014/main" id="{7286832B-2B5A-424A-8232-7FB85FB9E7A5}"/>
                </a:ext>
              </a:extLst>
            </p:cNvPr>
            <p:cNvSpPr/>
            <p:nvPr/>
          </p:nvSpPr>
          <p:spPr>
            <a:xfrm rot="393921">
              <a:off x="9136939" y="2848354"/>
              <a:ext cx="1526943" cy="316740"/>
            </a:xfrm>
            <a:prstGeom prst="rect">
              <a:avLst/>
            </a:prstGeom>
            <a:solidFill>
              <a:srgbClr val="C0C0C0"/>
            </a:solidFill>
            <a:ln w="12700">
              <a:miter lim="400000"/>
            </a:ln>
          </p:spPr>
          <p:txBody>
            <a:bodyPr lIns="50800" tIns="50800" rIns="50800" bIns="50800" anchor="ctr"/>
            <a:lstStyle/>
            <a:p>
              <a:pPr>
                <a:buClrTx/>
                <a:defRPr sz="2200" b="0">
                  <a:solidFill>
                    <a:srgbClr val="FFFFFF"/>
                  </a:solidFill>
                  <a:latin typeface="+mn-lt"/>
                  <a:ea typeface="+mn-ea"/>
                  <a:cs typeface="+mn-cs"/>
                  <a:sym typeface="Helvetica Neue Medium"/>
                </a:defRPr>
              </a:pPr>
              <a:endParaRPr sz="2200" kern="1200">
                <a:solidFill>
                  <a:srgbClr val="FFFFFF"/>
                </a:solidFill>
                <a:latin typeface="Calibri" panose="020F0502020204030204"/>
                <a:ea typeface="+mn-ea"/>
                <a:cs typeface="+mn-cs"/>
                <a:sym typeface="Helvetica Neue Medium"/>
              </a:endParaRPr>
            </a:p>
          </p:txBody>
        </p:sp>
      </p:grpSp>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9"/>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800">
                  <a:solidFill>
                    <a:srgbClr val="FFFFFF"/>
                  </a:solidFill>
                </a:defRPr>
              </a:lvl1pPr>
            </a:lstStyle>
            <a:p>
              <a:pPr>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sp>
        <p:nvSpPr>
          <p:cNvPr id="24" name="Title 1">
            <a:extLst>
              <a:ext uri="{FF2B5EF4-FFF2-40B4-BE49-F238E27FC236}">
                <a16:creationId xmlns:a16="http://schemas.microsoft.com/office/drawing/2014/main" id="{5CFEA109-371B-A14A-BB33-1F0260FCA8A5}"/>
              </a:ext>
            </a:extLst>
          </p:cNvPr>
          <p:cNvSpPr>
            <a:spLocks noGrp="1"/>
          </p:cNvSpPr>
          <p:nvPr>
            <p:ph type="title"/>
          </p:nvPr>
        </p:nvSpPr>
        <p:spPr>
          <a:xfrm>
            <a:off x="2482122" y="-17666"/>
            <a:ext cx="7152899" cy="1325563"/>
          </a:xfrm>
        </p:spPr>
        <p:txBody>
          <a:bodyPr/>
          <a:lstStyle/>
          <a:p>
            <a:r>
              <a:rPr lang="en-US" sz="3600" dirty="0">
                <a:solidFill>
                  <a:schemeClr val="tx1">
                    <a:lumMod val="85000"/>
                    <a:lumOff val="15000"/>
                  </a:schemeClr>
                </a:solidFill>
                <a:latin typeface="Helvetica" pitchFamily="2" charset="0"/>
              </a:rPr>
              <a:t>Challenge</a:t>
            </a:r>
            <a:endParaRPr lang="en-US" dirty="0">
              <a:solidFill>
                <a:schemeClr val="tx1">
                  <a:lumMod val="85000"/>
                  <a:lumOff val="15000"/>
                </a:schemeClr>
              </a:solidFill>
              <a:latin typeface="Helvetica" pitchFamily="2" charset="0"/>
            </a:endParaRPr>
          </a:p>
        </p:txBody>
      </p:sp>
      <p:pic>
        <p:nvPicPr>
          <p:cNvPr id="2" name="Picture 1" descr="A picture containing graphics, clipart, heart, cartoon&#10;&#10;Description automatically generated">
            <a:extLst>
              <a:ext uri="{FF2B5EF4-FFF2-40B4-BE49-F238E27FC236}">
                <a16:creationId xmlns:a16="http://schemas.microsoft.com/office/drawing/2014/main" id="{5961502C-23C5-B2DE-1B8E-3C5965B8DFF6}"/>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15355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a:spLocks/>
          </p:cNvSpPr>
          <p:nvPr/>
        </p:nvSpPr>
        <p:spPr>
          <a:xfrm>
            <a:off x="8544272" y="6592269"/>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pPr>
            <a:fld id="{45F75D04-A57D-4D98-8BEB-7C7C2AC77BAC}" type="slidenum">
              <a:rPr lang="pt-BR">
                <a:solidFill>
                  <a:prstClr val="white"/>
                </a:solidFill>
              </a:rPr>
              <a:pPr>
                <a:buClrTx/>
              </a:pPr>
              <a:t>44</a:t>
            </a:fld>
            <a:endParaRPr lang="pt-BR" dirty="0">
              <a:solidFill>
                <a:prstClr val="white"/>
              </a:solidFill>
            </a:endParaRPr>
          </a:p>
        </p:txBody>
      </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3">
            <a:alphaModFix amt="73000"/>
            <a:extLst>
              <a:ext uri="{BEBA8EAE-BF5A-486C-A8C5-ECC9F3942E4B}">
                <a14:imgProps xmlns:a14="http://schemas.microsoft.com/office/drawing/2010/main">
                  <a14:imgLayer r:embed="rId4">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5">
            <a:alphaModFix amt="73000"/>
            <a:extLst>
              <a:ext uri="{BEBA8EAE-BF5A-486C-A8C5-ECC9F3942E4B}">
                <a14:imgProps xmlns:a14="http://schemas.microsoft.com/office/drawing/2010/main">
                  <a14:imgLayer r:embed="rId6">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grpSp>
        <p:nvGrpSpPr>
          <p:cNvPr id="43" name="Group 42">
            <a:extLst>
              <a:ext uri="{FF2B5EF4-FFF2-40B4-BE49-F238E27FC236}">
                <a16:creationId xmlns:a16="http://schemas.microsoft.com/office/drawing/2014/main" id="{A2011271-5F23-FF48-A0F7-95831DA86690}"/>
              </a:ext>
            </a:extLst>
          </p:cNvPr>
          <p:cNvGrpSpPr/>
          <p:nvPr/>
        </p:nvGrpSpPr>
        <p:grpSpPr>
          <a:xfrm>
            <a:off x="6107469" y="1503423"/>
            <a:ext cx="3631223" cy="4957013"/>
            <a:chOff x="6789070" y="431800"/>
            <a:chExt cx="6288544" cy="9079714"/>
          </a:xfrm>
        </p:grpSpPr>
        <p:pic>
          <p:nvPicPr>
            <p:cNvPr id="44" name="Image" descr="Image">
              <a:extLst>
                <a:ext uri="{FF2B5EF4-FFF2-40B4-BE49-F238E27FC236}">
                  <a16:creationId xmlns:a16="http://schemas.microsoft.com/office/drawing/2014/main" id="{CC4D0886-1BE6-4F4A-95F1-F90FF6EDC86D}"/>
                </a:ext>
              </a:extLst>
            </p:cNvPr>
            <p:cNvPicPr>
              <a:picLocks noChangeAspect="1"/>
            </p:cNvPicPr>
            <p:nvPr/>
          </p:nvPicPr>
          <p:blipFill>
            <a:blip r:embed="rId7"/>
            <a:stretch>
              <a:fillRect/>
            </a:stretch>
          </p:blipFill>
          <p:spPr>
            <a:xfrm>
              <a:off x="6789070" y="431800"/>
              <a:ext cx="6288544" cy="9079714"/>
            </a:xfrm>
            <a:prstGeom prst="rect">
              <a:avLst/>
            </a:prstGeom>
            <a:ln w="12700">
              <a:miter lim="400000"/>
            </a:ln>
          </p:spPr>
        </p:pic>
        <p:sp>
          <p:nvSpPr>
            <p:cNvPr id="45" name="Rectangle">
              <a:extLst>
                <a:ext uri="{FF2B5EF4-FFF2-40B4-BE49-F238E27FC236}">
                  <a16:creationId xmlns:a16="http://schemas.microsoft.com/office/drawing/2014/main" id="{7286832B-2B5A-424A-8232-7FB85FB9E7A5}"/>
                </a:ext>
              </a:extLst>
            </p:cNvPr>
            <p:cNvSpPr/>
            <p:nvPr/>
          </p:nvSpPr>
          <p:spPr>
            <a:xfrm rot="393921">
              <a:off x="9136939" y="2848354"/>
              <a:ext cx="1526943" cy="316740"/>
            </a:xfrm>
            <a:prstGeom prst="rect">
              <a:avLst/>
            </a:prstGeom>
            <a:solidFill>
              <a:srgbClr val="C0C0C0"/>
            </a:solidFill>
            <a:ln w="12700">
              <a:miter lim="400000"/>
            </a:ln>
          </p:spPr>
          <p:txBody>
            <a:bodyPr lIns="50800" tIns="50800" rIns="50800" bIns="50800" anchor="ctr"/>
            <a:lstStyle/>
            <a:p>
              <a:pPr>
                <a:buClrTx/>
                <a:defRPr sz="2200" b="0">
                  <a:solidFill>
                    <a:srgbClr val="FFFFFF"/>
                  </a:solidFill>
                  <a:latin typeface="+mn-lt"/>
                  <a:ea typeface="+mn-ea"/>
                  <a:cs typeface="+mn-cs"/>
                  <a:sym typeface="Helvetica Neue Medium"/>
                </a:defRPr>
              </a:pPr>
              <a:endParaRPr sz="2200" kern="1200">
                <a:solidFill>
                  <a:srgbClr val="FFFFFF"/>
                </a:solidFill>
                <a:latin typeface="Calibri" panose="020F0502020204030204"/>
                <a:ea typeface="+mn-ea"/>
                <a:cs typeface="+mn-cs"/>
                <a:sym typeface="Helvetica Neue Medium"/>
              </a:endParaRPr>
            </a:p>
          </p:txBody>
        </p:sp>
      </p:grpSp>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8"/>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800">
                  <a:solidFill>
                    <a:srgbClr val="FFFFFF"/>
                  </a:solidFill>
                </a:defRPr>
              </a:lvl1pPr>
            </a:lstStyle>
            <a:p>
              <a:pPr>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sp>
        <p:nvSpPr>
          <p:cNvPr id="24" name="Title 1">
            <a:extLst>
              <a:ext uri="{FF2B5EF4-FFF2-40B4-BE49-F238E27FC236}">
                <a16:creationId xmlns:a16="http://schemas.microsoft.com/office/drawing/2014/main" id="{5CFEA109-371B-A14A-BB33-1F0260FCA8A5}"/>
              </a:ext>
            </a:extLst>
          </p:cNvPr>
          <p:cNvSpPr>
            <a:spLocks noGrp="1"/>
          </p:cNvSpPr>
          <p:nvPr>
            <p:ph type="title"/>
          </p:nvPr>
        </p:nvSpPr>
        <p:spPr>
          <a:xfrm>
            <a:off x="2482122" y="-17666"/>
            <a:ext cx="7152899" cy="1325563"/>
          </a:xfrm>
        </p:spPr>
        <p:txBody>
          <a:bodyPr/>
          <a:lstStyle/>
          <a:p>
            <a:r>
              <a:rPr lang="en-US" sz="3600" dirty="0">
                <a:solidFill>
                  <a:schemeClr val="tx1">
                    <a:lumMod val="85000"/>
                    <a:lumOff val="15000"/>
                  </a:schemeClr>
                </a:solidFill>
                <a:latin typeface="Helvetica" pitchFamily="2" charset="0"/>
              </a:rPr>
              <a:t>Challenge</a:t>
            </a:r>
            <a:endParaRPr lang="en-US" dirty="0">
              <a:solidFill>
                <a:schemeClr val="tx1">
                  <a:lumMod val="85000"/>
                  <a:lumOff val="15000"/>
                </a:schemeClr>
              </a:solidFill>
              <a:latin typeface="Helvetica" pitchFamily="2" charset="0"/>
            </a:endParaRPr>
          </a:p>
        </p:txBody>
      </p:sp>
      <p:pic>
        <p:nvPicPr>
          <p:cNvPr id="2" name="Picture 1">
            <a:extLst>
              <a:ext uri="{FF2B5EF4-FFF2-40B4-BE49-F238E27FC236}">
                <a16:creationId xmlns:a16="http://schemas.microsoft.com/office/drawing/2014/main" id="{A43D301F-F71D-153D-E07B-23767CD0E56F}"/>
              </a:ext>
            </a:extLst>
          </p:cNvPr>
          <p:cNvPicPr>
            <a:picLocks noChangeAspect="1"/>
          </p:cNvPicPr>
          <p:nvPr/>
        </p:nvPicPr>
        <p:blipFill rotWithShape="1">
          <a:blip r:embed="rId9"/>
          <a:srcRect l="8119" t="7833" r="8221" b="14619"/>
          <a:stretch/>
        </p:blipFill>
        <p:spPr>
          <a:xfrm>
            <a:off x="1981312" y="1570120"/>
            <a:ext cx="4004238" cy="4930072"/>
          </a:xfrm>
          <a:prstGeom prst="rect">
            <a:avLst/>
          </a:prstGeom>
          <a:ln>
            <a:noFill/>
          </a:ln>
          <a:effectLst>
            <a:softEdge rad="112500"/>
          </a:effectLst>
        </p:spPr>
      </p:pic>
      <p:pic>
        <p:nvPicPr>
          <p:cNvPr id="3" name="Picture 2" descr="A picture containing graphics, clipart, heart, cartoon&#10;&#10;Description automatically generated">
            <a:extLst>
              <a:ext uri="{FF2B5EF4-FFF2-40B4-BE49-F238E27FC236}">
                <a16:creationId xmlns:a16="http://schemas.microsoft.com/office/drawing/2014/main" id="{D9A1CDD7-BEF7-6720-4734-8B376910C261}"/>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916071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0" y="-17666"/>
            <a:ext cx="8185880" cy="1325563"/>
          </a:xfrm>
        </p:spPr>
        <p:txBody>
          <a:bodyPr/>
          <a:lstStyle/>
          <a:p>
            <a:r>
              <a:rPr lang="en-US" b="1" dirty="0">
                <a:solidFill>
                  <a:srgbClr val="0070C0"/>
                </a:solidFill>
                <a:latin typeface="Helvetica" pitchFamily="2" charset="0"/>
              </a:rPr>
              <a:t>L</a:t>
            </a:r>
            <a:r>
              <a:rPr lang="en-US" b="1" dirty="0">
                <a:solidFill>
                  <a:srgbClr val="00B050"/>
                </a:solidFill>
                <a:latin typeface="Helvetica" pitchFamily="2" charset="0"/>
              </a:rPr>
              <a:t>E</a:t>
            </a:r>
            <a:r>
              <a:rPr lang="en-US" b="1" dirty="0">
                <a:solidFill>
                  <a:srgbClr val="FF0000"/>
                </a:solidFill>
                <a:latin typeface="Helvetica" pitchFamily="2" charset="0"/>
              </a:rPr>
              <a:t>G</a:t>
            </a:r>
            <a:r>
              <a:rPr lang="en-US" b="1" dirty="0">
                <a:solidFill>
                  <a:schemeClr val="tx1">
                    <a:lumMod val="65000"/>
                    <a:lumOff val="35000"/>
                  </a:schemeClr>
                </a:solidFill>
                <a:latin typeface="Helvetica" pitchFamily="2" charset="0"/>
              </a:rPr>
              <a:t>OS</a:t>
            </a:r>
            <a:r>
              <a:rPr lang="en-US" dirty="0">
                <a:solidFill>
                  <a:schemeClr val="tx1">
                    <a:lumMod val="85000"/>
                    <a:lumOff val="15000"/>
                  </a:schemeClr>
                </a:solidFill>
                <a:latin typeface="Helvetica" pitchFamily="2" charset="0"/>
              </a:rPr>
              <a:t> experience in Northeast Brazil</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14" name="Picture 13" descr="Estados_.png">
            <a:extLst>
              <a:ext uri="{FF2B5EF4-FFF2-40B4-BE49-F238E27FC236}">
                <a16:creationId xmlns:a16="http://schemas.microsoft.com/office/drawing/2014/main" id="{045B2802-46FC-6948-B0E0-F356C1D4B968}"/>
              </a:ext>
            </a:extLst>
          </p:cNvPr>
          <p:cNvPicPr>
            <a:picLocks noChangeAspect="1"/>
          </p:cNvPicPr>
          <p:nvPr/>
        </p:nvPicPr>
        <p:blipFill rotWithShape="1">
          <a:blip r:embed="rId3">
            <a:extLst>
              <a:ext uri="{28A0092B-C50C-407E-A947-70E740481C1C}">
                <a14:useLocalDpi xmlns:a14="http://schemas.microsoft.com/office/drawing/2010/main" val="0"/>
              </a:ext>
            </a:extLst>
          </a:blip>
          <a:srcRect r="3640" b="3477"/>
          <a:stretch/>
        </p:blipFill>
        <p:spPr>
          <a:xfrm>
            <a:off x="1753993" y="1520009"/>
            <a:ext cx="4721409" cy="4614082"/>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5D16A7A2-F11B-7748-9E2F-28A38130B0CA}"/>
              </a:ext>
            </a:extLst>
          </p:cNvPr>
          <p:cNvSpPr/>
          <p:nvPr/>
        </p:nvSpPr>
        <p:spPr>
          <a:xfrm>
            <a:off x="7659505" y="3981500"/>
            <a:ext cx="184730" cy="654410"/>
          </a:xfrm>
          <a:prstGeom prst="rect">
            <a:avLst/>
          </a:prstGeom>
        </p:spPr>
        <p:txBody>
          <a:bodyPr wrap="none">
            <a:spAutoFit/>
          </a:bodyPr>
          <a:lstStyle/>
          <a:p>
            <a:pPr algn="ctr" defTabSz="457200">
              <a:lnSpc>
                <a:spcPct val="110000"/>
              </a:lnSpc>
              <a:buClrTx/>
            </a:pPr>
            <a:endParaRPr lang="en-US" sz="3600" kern="1200" dirty="0">
              <a:solidFill>
                <a:srgbClr val="262626"/>
              </a:solidFill>
              <a:ea typeface="+mn-ea"/>
            </a:endParaRPr>
          </a:p>
        </p:txBody>
      </p:sp>
      <p:sp>
        <p:nvSpPr>
          <p:cNvPr id="16" name="TextBox 15">
            <a:extLst>
              <a:ext uri="{FF2B5EF4-FFF2-40B4-BE49-F238E27FC236}">
                <a16:creationId xmlns:a16="http://schemas.microsoft.com/office/drawing/2014/main" id="{CC0517CA-FCAF-5449-A33B-DA45BC6E77FA}"/>
              </a:ext>
            </a:extLst>
          </p:cNvPr>
          <p:cNvSpPr txBox="1"/>
          <p:nvPr/>
        </p:nvSpPr>
        <p:spPr>
          <a:xfrm>
            <a:off x="6768734" y="1993224"/>
            <a:ext cx="3494579" cy="1697644"/>
          </a:xfrm>
          <a:prstGeom prst="rect">
            <a:avLst/>
          </a:prstGeom>
          <a:noFill/>
        </p:spPr>
        <p:txBody>
          <a:bodyPr wrap="square" rtlCol="0">
            <a:spAutoFit/>
          </a:bodyPr>
          <a:lstStyle/>
          <a:p>
            <a:pPr defTabSz="457200">
              <a:buClrTx/>
            </a:pPr>
            <a:r>
              <a:rPr lang="en-US" sz="2400" b="1" kern="1200" dirty="0" err="1">
                <a:solidFill>
                  <a:prstClr val="black">
                    <a:lumMod val="85000"/>
                    <a:lumOff val="15000"/>
                  </a:prstClr>
                </a:solidFill>
                <a:latin typeface="Helvetica"/>
                <a:ea typeface="+mn-ea"/>
                <a:cs typeface="Helvetica"/>
              </a:rPr>
              <a:t>Paraíba</a:t>
            </a:r>
            <a:r>
              <a:rPr lang="en-US" sz="2400" b="1" kern="1200" dirty="0">
                <a:solidFill>
                  <a:prstClr val="black">
                    <a:lumMod val="85000"/>
                    <a:lumOff val="15000"/>
                  </a:prstClr>
                </a:solidFill>
                <a:latin typeface="Helvetica"/>
                <a:ea typeface="+mn-ea"/>
                <a:cs typeface="Helvetica"/>
              </a:rPr>
              <a:t> - João Pessoa</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Pop. 3,815,171</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Size: 21,847.4 </a:t>
            </a:r>
            <a:r>
              <a:rPr lang="en-US" sz="1800" kern="1200" dirty="0" err="1">
                <a:solidFill>
                  <a:prstClr val="black">
                    <a:lumMod val="85000"/>
                    <a:lumOff val="15000"/>
                  </a:prstClr>
                </a:solidFill>
                <a:latin typeface="Helvetica" pitchFamily="2" charset="0"/>
                <a:ea typeface="+mn-ea"/>
                <a:cs typeface="Helvetica"/>
              </a:rPr>
              <a:t>sq</a:t>
            </a:r>
            <a:r>
              <a:rPr lang="en-US" sz="1800" kern="1200" dirty="0">
                <a:solidFill>
                  <a:prstClr val="black">
                    <a:lumMod val="85000"/>
                    <a:lumOff val="15000"/>
                  </a:prstClr>
                </a:solidFill>
                <a:latin typeface="Helvetica" pitchFamily="2" charset="0"/>
                <a:ea typeface="+mn-ea"/>
                <a:cs typeface="Helvetica"/>
              </a:rPr>
              <a:t> mi</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223 municipalities</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14 Health Districts</a:t>
            </a:r>
          </a:p>
        </p:txBody>
      </p:sp>
      <p:sp>
        <p:nvSpPr>
          <p:cNvPr id="20" name="TextBox 19">
            <a:extLst>
              <a:ext uri="{FF2B5EF4-FFF2-40B4-BE49-F238E27FC236}">
                <a16:creationId xmlns:a16="http://schemas.microsoft.com/office/drawing/2014/main" id="{522EFF0A-ADFF-D541-A7FF-F6D017A9967A}"/>
              </a:ext>
            </a:extLst>
          </p:cNvPr>
          <p:cNvSpPr txBox="1"/>
          <p:nvPr/>
        </p:nvSpPr>
        <p:spPr>
          <a:xfrm>
            <a:off x="6858357" y="4308707"/>
            <a:ext cx="3315331" cy="1667957"/>
          </a:xfrm>
          <a:prstGeom prst="rect">
            <a:avLst/>
          </a:prstGeom>
          <a:noFill/>
        </p:spPr>
        <p:txBody>
          <a:bodyPr wrap="none" rtlCol="0">
            <a:spAutoFit/>
          </a:bodyPr>
          <a:lstStyle/>
          <a:p>
            <a:pPr defTabSz="457200">
              <a:buClrTx/>
            </a:pPr>
            <a:r>
              <a:rPr lang="en-US" sz="2400" b="1" kern="1200" dirty="0">
                <a:solidFill>
                  <a:prstClr val="black">
                    <a:lumMod val="85000"/>
                    <a:lumOff val="15000"/>
                  </a:prstClr>
                </a:solidFill>
                <a:latin typeface="Helvetica" pitchFamily="2" charset="0"/>
                <a:ea typeface="+mn-ea"/>
                <a:cs typeface="Helvetica"/>
              </a:rPr>
              <a:t>Pernambuco – Recife</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Pop. 8,931,028</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Size: 37,958.327 </a:t>
            </a:r>
            <a:r>
              <a:rPr lang="en-US" sz="1800" kern="1200" dirty="0" err="1">
                <a:solidFill>
                  <a:prstClr val="black">
                    <a:lumMod val="85000"/>
                    <a:lumOff val="15000"/>
                  </a:prstClr>
                </a:solidFill>
                <a:latin typeface="Helvetica" pitchFamily="2" charset="0"/>
                <a:ea typeface="+mn-ea"/>
                <a:cs typeface="Helvetica"/>
              </a:rPr>
              <a:t>sq</a:t>
            </a:r>
            <a:r>
              <a:rPr lang="en-US" sz="1800" kern="1200" dirty="0">
                <a:solidFill>
                  <a:prstClr val="black">
                    <a:lumMod val="85000"/>
                    <a:lumOff val="15000"/>
                  </a:prstClr>
                </a:solidFill>
                <a:latin typeface="Helvetica" pitchFamily="2" charset="0"/>
                <a:ea typeface="+mn-ea"/>
                <a:cs typeface="Helvetica"/>
              </a:rPr>
              <a:t> mi</a:t>
            </a: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185 </a:t>
            </a:r>
            <a:r>
              <a:rPr lang="en-US" sz="1800" kern="1200" dirty="0" err="1">
                <a:solidFill>
                  <a:prstClr val="black">
                    <a:lumMod val="85000"/>
                    <a:lumOff val="15000"/>
                  </a:prstClr>
                </a:solidFill>
                <a:latin typeface="Helvetica" pitchFamily="2" charset="0"/>
                <a:ea typeface="+mn-ea"/>
                <a:cs typeface="Helvetica"/>
              </a:rPr>
              <a:t>municíppalities</a:t>
            </a:r>
            <a:endParaRPr lang="en-US" sz="1800" kern="1200" dirty="0">
              <a:solidFill>
                <a:prstClr val="black">
                  <a:lumMod val="85000"/>
                  <a:lumOff val="15000"/>
                </a:prstClr>
              </a:solidFill>
              <a:latin typeface="Helvetica" pitchFamily="2" charset="0"/>
              <a:ea typeface="+mn-ea"/>
              <a:cs typeface="Helvetica"/>
            </a:endParaRPr>
          </a:p>
          <a:p>
            <a:pPr algn="ctr" defTabSz="457200">
              <a:lnSpc>
                <a:spcPct val="110000"/>
              </a:lnSpc>
              <a:buClrTx/>
            </a:pPr>
            <a:r>
              <a:rPr lang="en-US" sz="1800" kern="1200" dirty="0">
                <a:solidFill>
                  <a:prstClr val="black">
                    <a:lumMod val="85000"/>
                    <a:lumOff val="15000"/>
                  </a:prstClr>
                </a:solidFill>
                <a:latin typeface="Helvetica" pitchFamily="2" charset="0"/>
                <a:ea typeface="+mn-ea"/>
                <a:cs typeface="Helvetica"/>
              </a:rPr>
              <a:t>12 Health Districts</a:t>
            </a:r>
          </a:p>
        </p:txBody>
      </p:sp>
      <p:pic>
        <p:nvPicPr>
          <p:cNvPr id="3" name="Picture 2" descr="A picture containing graphics, clipart, heart, cartoon&#10;&#10;Description automatically generated">
            <a:extLst>
              <a:ext uri="{FF2B5EF4-FFF2-40B4-BE49-F238E27FC236}">
                <a16:creationId xmlns:a16="http://schemas.microsoft.com/office/drawing/2014/main" id="{761B4C43-C748-6C22-6C00-656F96723F40}"/>
              </a:ext>
            </a:extLst>
          </p:cNvPr>
          <p:cNvPicPr>
            <a:picLocks noChangeAspect="1"/>
          </p:cNvPicPr>
          <p:nvPr/>
        </p:nvPicPr>
        <p:blipFill>
          <a:blip r:embed="rId4"/>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50845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Proposed solution</a:t>
            </a:r>
            <a:endParaRPr lang="en-US" b="1" i="1" dirty="0">
              <a:solidFill>
                <a:schemeClr val="tx1">
                  <a:lumMod val="85000"/>
                  <a:lumOff val="15000"/>
                </a:schemeClr>
              </a:solidFill>
              <a:latin typeface="Helvetica" pitchFamily="2" charset="0"/>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772BE5-62DD-1D49-A819-77E653BF89E6}"/>
              </a:ext>
            </a:extLst>
          </p:cNvPr>
          <p:cNvSpPr>
            <a:spLocks noGrp="1"/>
          </p:cNvSpPr>
          <p:nvPr>
            <p:ph type="ftr" sz="quarter" idx="3"/>
          </p:nvPr>
        </p:nvSpPr>
        <p:spPr>
          <a:xfrm>
            <a:off x="1524000" y="6553837"/>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pPr>
            <a:r>
              <a:rPr lang="en-US">
                <a:solidFill>
                  <a:prstClr val="black">
                    <a:tint val="75000"/>
                  </a:prstClr>
                </a:solidFill>
              </a:rPr>
              <a:t>SM/2018</a:t>
            </a:r>
          </a:p>
        </p:txBody>
      </p:sp>
      <p:sp>
        <p:nvSpPr>
          <p:cNvPr id="4" name="Slide Number Placeholder 3">
            <a:extLst>
              <a:ext uri="{FF2B5EF4-FFF2-40B4-BE49-F238E27FC236}">
                <a16:creationId xmlns:a16="http://schemas.microsoft.com/office/drawing/2014/main" id="{A01AE1FC-5355-294B-8EAB-1CB9A4F1AFEF}"/>
              </a:ext>
            </a:extLst>
          </p:cNvPr>
          <p:cNvSpPr>
            <a:spLocks noGrp="1"/>
          </p:cNvSpPr>
          <p:nvPr>
            <p:ph type="sldNum" sz="quarter" idx="4"/>
          </p:nvPr>
        </p:nvSpPr>
        <p:spPr>
          <a:xfrm>
            <a:off x="8610600" y="65538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pPr>
            <a:fld id="{F9DF0FF3-891C-E048-BF1B-AF9FB0BD7739}" type="slidenum">
              <a:rPr lang="en-US">
                <a:solidFill>
                  <a:prstClr val="black">
                    <a:tint val="75000"/>
                  </a:prstClr>
                </a:solidFill>
              </a:rPr>
              <a:pPr>
                <a:buClrTx/>
              </a:pPr>
              <a:t>46</a:t>
            </a:fld>
            <a:endParaRPr lang="en-US">
              <a:solidFill>
                <a:prstClr val="black">
                  <a:tint val="75000"/>
                </a:prstClr>
              </a:solidFill>
            </a:endParaRPr>
          </a:p>
        </p:txBody>
      </p:sp>
      <p:graphicFrame>
        <p:nvGraphicFramePr>
          <p:cNvPr id="23" name="Diagram 22">
            <a:extLst>
              <a:ext uri="{FF2B5EF4-FFF2-40B4-BE49-F238E27FC236}">
                <a16:creationId xmlns:a16="http://schemas.microsoft.com/office/drawing/2014/main" id="{8E5C43ED-792E-6C42-A0AB-BF681B129248}"/>
              </a:ext>
            </a:extLst>
          </p:cNvPr>
          <p:cNvGraphicFramePr/>
          <p:nvPr/>
        </p:nvGraphicFramePr>
        <p:xfrm>
          <a:off x="1846495" y="766299"/>
          <a:ext cx="8424151" cy="5405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8B87A89-FFBF-3846-B0AD-590B65CE163E}"/>
              </a:ext>
            </a:extLst>
          </p:cNvPr>
          <p:cNvSpPr>
            <a:spLocks noChangeAspect="1"/>
          </p:cNvSpPr>
          <p:nvPr/>
        </p:nvSpPr>
        <p:spPr>
          <a:xfrm>
            <a:off x="3822675" y="5299990"/>
            <a:ext cx="4546653" cy="1077218"/>
          </a:xfrm>
          <a:prstGeom prst="rect">
            <a:avLst/>
          </a:prstGeom>
          <a:solidFill>
            <a:srgbClr val="C00000"/>
          </a:solidFill>
        </p:spPr>
        <p:txBody>
          <a:bodyPr wrap="square" lIns="91440" tIns="45720" rIns="91440" bIns="45720">
            <a:spAutoFit/>
          </a:bodyPr>
          <a:lstStyle/>
          <a:p>
            <a:pPr algn="ctr">
              <a:buClrTx/>
            </a:pPr>
            <a:r>
              <a:rPr lang="en-US" sz="3200" b="1" kern="1200" dirty="0">
                <a:ln w="12700">
                  <a:solidFill>
                    <a:prstClr val="black"/>
                  </a:solidFill>
                  <a:prstDash val="solid"/>
                </a:ln>
                <a:solidFill>
                  <a:prstClr val="white"/>
                </a:solidFill>
                <a:effectLst>
                  <a:outerShdw blurRad="41275" dist="20320" dir="1800000" algn="tl" rotWithShape="0">
                    <a:srgbClr val="000000">
                      <a:alpha val="40000"/>
                    </a:srgbClr>
                  </a:outerShdw>
                </a:effectLst>
                <a:latin typeface="Helvetica" pitchFamily="2" charset="0"/>
                <a:ea typeface="+mn-ea"/>
                <a:cs typeface="+mn-cs"/>
              </a:rPr>
              <a:t>Continuous Health</a:t>
            </a:r>
          </a:p>
          <a:p>
            <a:pPr algn="ctr">
              <a:buClrTx/>
            </a:pPr>
            <a:r>
              <a:rPr lang="en-US" sz="3200" b="1" kern="1200" dirty="0">
                <a:ln w="12700">
                  <a:solidFill>
                    <a:prstClr val="black"/>
                  </a:solidFill>
                  <a:prstDash val="solid"/>
                </a:ln>
                <a:solidFill>
                  <a:prstClr val="white"/>
                </a:solidFill>
                <a:effectLst>
                  <a:outerShdw blurRad="41275" dist="20320" dir="1800000" algn="tl" rotWithShape="0">
                    <a:srgbClr val="000000">
                      <a:alpha val="40000"/>
                    </a:srgbClr>
                  </a:outerShdw>
                </a:effectLst>
                <a:latin typeface="Helvetica" pitchFamily="2" charset="0"/>
                <a:ea typeface="+mn-ea"/>
                <a:cs typeface="+mn-cs"/>
              </a:rPr>
              <a:t>Education</a:t>
            </a:r>
          </a:p>
        </p:txBody>
      </p:sp>
      <p:grpSp>
        <p:nvGrpSpPr>
          <p:cNvPr id="11" name="Group">
            <a:extLst>
              <a:ext uri="{FF2B5EF4-FFF2-40B4-BE49-F238E27FC236}">
                <a16:creationId xmlns:a16="http://schemas.microsoft.com/office/drawing/2014/main" id="{78307F5A-A0F5-FE4E-8C0C-F8B64A7D3917}"/>
              </a:ext>
            </a:extLst>
          </p:cNvPr>
          <p:cNvGrpSpPr/>
          <p:nvPr/>
        </p:nvGrpSpPr>
        <p:grpSpPr>
          <a:xfrm>
            <a:off x="8893420" y="2"/>
            <a:ext cx="1483201" cy="1144801"/>
            <a:chOff x="0" y="0"/>
            <a:chExt cx="2100204" cy="1575153"/>
          </a:xfrm>
        </p:grpSpPr>
        <p:pic>
          <p:nvPicPr>
            <p:cNvPr id="14" name="02.png" descr="02.png">
              <a:extLst>
                <a:ext uri="{FF2B5EF4-FFF2-40B4-BE49-F238E27FC236}">
                  <a16:creationId xmlns:a16="http://schemas.microsoft.com/office/drawing/2014/main" id="{B0A37541-6C0B-4D42-BF3B-39F986B75D9C}"/>
                </a:ext>
              </a:extLst>
            </p:cNvPr>
            <p:cNvPicPr>
              <a:picLocks noChangeAspect="1"/>
            </p:cNvPicPr>
            <p:nvPr/>
          </p:nvPicPr>
          <p:blipFill>
            <a:blip r:embed="rId8"/>
            <a:stretch>
              <a:fillRect/>
            </a:stretch>
          </p:blipFill>
          <p:spPr>
            <a:xfrm>
              <a:off x="0" y="0"/>
              <a:ext cx="2100204" cy="1575153"/>
            </a:xfrm>
            <a:prstGeom prst="rect">
              <a:avLst/>
            </a:prstGeom>
            <a:ln w="12700" cap="flat">
              <a:noFill/>
              <a:miter lim="400000"/>
            </a:ln>
            <a:effectLst/>
          </p:spPr>
        </p:pic>
        <p:sp>
          <p:nvSpPr>
            <p:cNvPr id="15" name="Solução">
              <a:extLst>
                <a:ext uri="{FF2B5EF4-FFF2-40B4-BE49-F238E27FC236}">
                  <a16:creationId xmlns:a16="http://schemas.microsoft.com/office/drawing/2014/main" id="{EDD4A37D-EEB7-0843-A3E6-37CAAC94A291}"/>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pic>
        <p:nvPicPr>
          <p:cNvPr id="6" name="Picture 5" descr="A picture containing graphics, clipart, heart, cartoon&#10;&#10;Description automatically generated">
            <a:extLst>
              <a:ext uri="{FF2B5EF4-FFF2-40B4-BE49-F238E27FC236}">
                <a16:creationId xmlns:a16="http://schemas.microsoft.com/office/drawing/2014/main" id="{3F4521EF-4F60-1F4B-7079-EA984BD21F24}"/>
              </a:ext>
            </a:extLst>
          </p:cNvPr>
          <p:cNvPicPr>
            <a:picLocks noChangeAspect="1"/>
          </p:cNvPicPr>
          <p:nvPr/>
        </p:nvPicPr>
        <p:blipFill>
          <a:blip r:embed="rId9"/>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4712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Methods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4D5A52F-0425-C748-8153-1A512D4770BE}"/>
              </a:ext>
            </a:extLst>
          </p:cNvPr>
          <p:cNvGrpSpPr/>
          <p:nvPr/>
        </p:nvGrpSpPr>
        <p:grpSpPr>
          <a:xfrm>
            <a:off x="9124244" y="-50519"/>
            <a:ext cx="1468897" cy="1144801"/>
            <a:chOff x="0" y="0"/>
            <a:chExt cx="2102534" cy="1576901"/>
          </a:xfrm>
        </p:grpSpPr>
        <p:pic>
          <p:nvPicPr>
            <p:cNvPr id="15" name="LEGOgreen cópia.png" descr="LEGOgreen cópia.png">
              <a:extLst>
                <a:ext uri="{FF2B5EF4-FFF2-40B4-BE49-F238E27FC236}">
                  <a16:creationId xmlns:a16="http://schemas.microsoft.com/office/drawing/2014/main" id="{7B1D13EF-CF61-1246-9A38-3CBD7F5B6301}"/>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16" name="Empoderar">
              <a:extLst>
                <a:ext uri="{FF2B5EF4-FFF2-40B4-BE49-F238E27FC236}">
                  <a16:creationId xmlns:a16="http://schemas.microsoft.com/office/drawing/2014/main" id="{E67076B3-7054-DB4E-9883-756561B128D5}"/>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17" name="Group">
            <a:extLst>
              <a:ext uri="{FF2B5EF4-FFF2-40B4-BE49-F238E27FC236}">
                <a16:creationId xmlns:a16="http://schemas.microsoft.com/office/drawing/2014/main" id="{C975F56D-D3F5-5D4E-A948-0B64E50012E7}"/>
              </a:ext>
            </a:extLst>
          </p:cNvPr>
          <p:cNvGrpSpPr/>
          <p:nvPr/>
        </p:nvGrpSpPr>
        <p:grpSpPr>
          <a:xfrm>
            <a:off x="8109182" y="251778"/>
            <a:ext cx="1581913" cy="1144801"/>
            <a:chOff x="0" y="0"/>
            <a:chExt cx="2242465" cy="1576901"/>
          </a:xfrm>
        </p:grpSpPr>
        <p:pic>
          <p:nvPicPr>
            <p:cNvPr id="18" name="LEGOblue.png" descr="LEGOblue.png">
              <a:extLst>
                <a:ext uri="{FF2B5EF4-FFF2-40B4-BE49-F238E27FC236}">
                  <a16:creationId xmlns:a16="http://schemas.microsoft.com/office/drawing/2014/main" id="{64D73F69-D0B1-B747-8B8A-F8712E2265D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9" name="Liderar">
              <a:extLst>
                <a:ext uri="{FF2B5EF4-FFF2-40B4-BE49-F238E27FC236}">
                  <a16:creationId xmlns:a16="http://schemas.microsoft.com/office/drawing/2014/main" id="{4F34F78E-567C-1D4D-B6C3-15260C0F78EB}"/>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sp>
        <p:nvSpPr>
          <p:cNvPr id="20" name="Triangle">
            <a:extLst>
              <a:ext uri="{FF2B5EF4-FFF2-40B4-BE49-F238E27FC236}">
                <a16:creationId xmlns:a16="http://schemas.microsoft.com/office/drawing/2014/main" id="{856265D5-AA18-7A4D-AC0B-7714FBF2D4D6}"/>
              </a:ext>
            </a:extLst>
          </p:cNvPr>
          <p:cNvSpPr/>
          <p:nvPr/>
        </p:nvSpPr>
        <p:spPr>
          <a:xfrm>
            <a:off x="2707860" y="1120974"/>
            <a:ext cx="6502627" cy="56349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254000" dist="127000" dir="5400000" rotWithShape="0">
              <a:srgbClr val="000000">
                <a:alpha val="70000"/>
              </a:srgbClr>
            </a:outerShdw>
          </a:effectLst>
        </p:spPr>
        <p:txBody>
          <a:bodyPr lIns="35719" tIns="35719" rIns="35719" bIns="35719" anchor="ctr"/>
          <a:lstStyle/>
          <a:p>
            <a:pPr>
              <a:buClrTx/>
              <a:defRPr sz="2200" b="0">
                <a:solidFill>
                  <a:srgbClr val="FFFFFF"/>
                </a:solidFill>
                <a:latin typeface="+mn-lt"/>
                <a:ea typeface="+mn-ea"/>
                <a:cs typeface="+mn-cs"/>
                <a:sym typeface="Helvetica Neue Medium"/>
              </a:defRPr>
            </a:pPr>
            <a:endParaRPr sz="1547" kern="1200">
              <a:solidFill>
                <a:srgbClr val="FFFFFF"/>
              </a:solidFill>
              <a:latin typeface="Helvetica" pitchFamily="2" charset="0"/>
              <a:ea typeface="+mn-ea"/>
              <a:cs typeface="+mn-cs"/>
              <a:sym typeface="Helvetica Neue Medium"/>
            </a:endParaRPr>
          </a:p>
        </p:txBody>
      </p:sp>
      <p:grpSp>
        <p:nvGrpSpPr>
          <p:cNvPr id="21" name="Group">
            <a:extLst>
              <a:ext uri="{FF2B5EF4-FFF2-40B4-BE49-F238E27FC236}">
                <a16:creationId xmlns:a16="http://schemas.microsoft.com/office/drawing/2014/main" id="{E11013FA-CD41-084D-9057-DB724ACE4D2C}"/>
              </a:ext>
            </a:extLst>
          </p:cNvPr>
          <p:cNvGrpSpPr/>
          <p:nvPr/>
        </p:nvGrpSpPr>
        <p:grpSpPr>
          <a:xfrm>
            <a:off x="4738598" y="4875431"/>
            <a:ext cx="4224717" cy="2384158"/>
            <a:chOff x="0" y="0"/>
            <a:chExt cx="6008484" cy="3390802"/>
          </a:xfrm>
        </p:grpSpPr>
        <p:pic>
          <p:nvPicPr>
            <p:cNvPr id="22" name="Image" descr="Image">
              <a:extLst>
                <a:ext uri="{FF2B5EF4-FFF2-40B4-BE49-F238E27FC236}">
                  <a16:creationId xmlns:a16="http://schemas.microsoft.com/office/drawing/2014/main" id="{1BD11365-E467-5D47-9ED5-796496EC3F20}"/>
                </a:ext>
              </a:extLst>
            </p:cNvPr>
            <p:cNvPicPr>
              <a:picLocks noChangeAspect="1"/>
            </p:cNvPicPr>
            <p:nvPr/>
          </p:nvPicPr>
          <p:blipFill>
            <a:blip r:embed="rId5"/>
            <a:stretch>
              <a:fillRect/>
            </a:stretch>
          </p:blipFill>
          <p:spPr>
            <a:xfrm>
              <a:off x="0" y="0"/>
              <a:ext cx="3471857" cy="3390802"/>
            </a:xfrm>
            <a:prstGeom prst="rect">
              <a:avLst/>
            </a:prstGeom>
            <a:ln w="12700" cap="flat">
              <a:noFill/>
              <a:miter lim="400000"/>
            </a:ln>
            <a:effectLst/>
          </p:spPr>
        </p:pic>
        <p:sp>
          <p:nvSpPr>
            <p:cNvPr id="23" name="Entender o MODELO…">
              <a:extLst>
                <a:ext uri="{FF2B5EF4-FFF2-40B4-BE49-F238E27FC236}">
                  <a16:creationId xmlns:a16="http://schemas.microsoft.com/office/drawing/2014/main" id="{0D68AC53-81A5-B446-9392-D27327CB4408}"/>
                </a:ext>
              </a:extLst>
            </p:cNvPr>
            <p:cNvSpPr txBox="1"/>
            <p:nvPr/>
          </p:nvSpPr>
          <p:spPr>
            <a:xfrm>
              <a:off x="2564122" y="1579804"/>
              <a:ext cx="3444362" cy="137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a:buClrTx/>
                <a:defRPr sz="2900" cap="all"/>
              </a:pPr>
              <a:r>
                <a:rPr lang="pt-BR" b="1" kern="1200" cap="all" dirty="0">
                  <a:solidFill>
                    <a:srgbClr val="FFFF00"/>
                  </a:solidFill>
                  <a:latin typeface="Helvetica" pitchFamily="2" charset="0"/>
                  <a:ea typeface="+mn-ea"/>
                  <a:cs typeface="+mn-cs"/>
                </a:rPr>
                <a:t>NETWORK</a:t>
              </a:r>
            </a:p>
            <a:p>
              <a:pPr algn="ctr">
                <a:buClrTx/>
                <a:defRPr sz="2900" cap="all"/>
              </a:pPr>
              <a:r>
                <a:rPr lang="pt-BR" b="1" kern="1200" cap="all" dirty="0">
                  <a:solidFill>
                    <a:srgbClr val="FFFF00"/>
                  </a:solidFill>
                  <a:latin typeface="Helvetica" pitchFamily="2" charset="0"/>
                  <a:ea typeface="+mn-ea"/>
                  <a:cs typeface="+mn-cs"/>
                </a:rPr>
                <a:t>PROTOCOLS</a:t>
              </a:r>
              <a:endParaRPr b="1" kern="1200" cap="all" dirty="0">
                <a:solidFill>
                  <a:srgbClr val="FFFF00"/>
                </a:solidFill>
                <a:latin typeface="Helvetica" pitchFamily="2" charset="0"/>
                <a:ea typeface="+mn-ea"/>
                <a:cs typeface="+mn-cs"/>
              </a:endParaRPr>
            </a:p>
          </p:txBody>
        </p:sp>
      </p:grpSp>
      <p:grpSp>
        <p:nvGrpSpPr>
          <p:cNvPr id="27" name="Group">
            <a:extLst>
              <a:ext uri="{FF2B5EF4-FFF2-40B4-BE49-F238E27FC236}">
                <a16:creationId xmlns:a16="http://schemas.microsoft.com/office/drawing/2014/main" id="{BF6F22EC-63C4-5D48-B9FB-A176EB5C07B8}"/>
              </a:ext>
            </a:extLst>
          </p:cNvPr>
          <p:cNvGrpSpPr/>
          <p:nvPr/>
        </p:nvGrpSpPr>
        <p:grpSpPr>
          <a:xfrm>
            <a:off x="5351748" y="3542186"/>
            <a:ext cx="2200453" cy="1815590"/>
            <a:chOff x="-242388" y="370910"/>
            <a:chExt cx="3129532" cy="2582171"/>
          </a:xfrm>
        </p:grpSpPr>
        <p:pic>
          <p:nvPicPr>
            <p:cNvPr id="28" name="Image" descr="Image">
              <a:extLst>
                <a:ext uri="{FF2B5EF4-FFF2-40B4-BE49-F238E27FC236}">
                  <a16:creationId xmlns:a16="http://schemas.microsoft.com/office/drawing/2014/main" id="{F329B43B-19AC-164A-B616-5487B7D0D5EE}"/>
                </a:ext>
              </a:extLst>
            </p:cNvPr>
            <p:cNvPicPr>
              <a:picLocks noChangeAspect="1"/>
            </p:cNvPicPr>
            <p:nvPr/>
          </p:nvPicPr>
          <p:blipFill>
            <a:blip r:embed="rId6"/>
            <a:stretch>
              <a:fillRect/>
            </a:stretch>
          </p:blipFill>
          <p:spPr>
            <a:xfrm>
              <a:off x="-224087" y="370910"/>
              <a:ext cx="3111231" cy="1734422"/>
            </a:xfrm>
            <a:prstGeom prst="rect">
              <a:avLst/>
            </a:prstGeom>
            <a:ln w="12700" cap="flat">
              <a:noFill/>
              <a:miter lim="400000"/>
            </a:ln>
            <a:effectLst/>
          </p:spPr>
        </p:pic>
        <p:sp>
          <p:nvSpPr>
            <p:cNvPr id="29" name="TRIAGEM NÍVEL II…">
              <a:extLst>
                <a:ext uri="{FF2B5EF4-FFF2-40B4-BE49-F238E27FC236}">
                  <a16:creationId xmlns:a16="http://schemas.microsoft.com/office/drawing/2014/main" id="{7781FA34-0B39-F641-8762-047F4AC64632}"/>
                </a:ext>
              </a:extLst>
            </p:cNvPr>
            <p:cNvSpPr txBox="1"/>
            <p:nvPr/>
          </p:nvSpPr>
          <p:spPr>
            <a:xfrm>
              <a:off x="-242388" y="1581081"/>
              <a:ext cx="3075485" cy="1372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a:buClrTx/>
                <a:defRPr sz="2900" cap="all"/>
              </a:pPr>
              <a:r>
                <a:rPr lang="pt-BR" b="1" kern="1200" cap="all" dirty="0">
                  <a:solidFill>
                    <a:srgbClr val="FFFF00"/>
                  </a:solidFill>
                  <a:latin typeface="Helvetica" pitchFamily="2" charset="0"/>
                  <a:ea typeface="+mn-ea"/>
                  <a:cs typeface="+mn-cs"/>
                </a:rPr>
                <a:t>L2 </a:t>
              </a:r>
              <a:r>
                <a:rPr lang="pt-BR" b="1" kern="1200" cap="all" dirty="0" err="1">
                  <a:solidFill>
                    <a:srgbClr val="FFFF00"/>
                  </a:solidFill>
                  <a:latin typeface="Helvetica" pitchFamily="2" charset="0"/>
                  <a:ea typeface="+mn-ea"/>
                  <a:cs typeface="+mn-cs"/>
                </a:rPr>
                <a:t>Screen</a:t>
              </a:r>
              <a:endParaRPr lang="pt-BR" b="1" kern="1200" cap="all" dirty="0">
                <a:solidFill>
                  <a:srgbClr val="FFFF00"/>
                </a:solidFill>
                <a:latin typeface="Helvetica" pitchFamily="2" charset="0"/>
                <a:ea typeface="+mn-ea"/>
                <a:cs typeface="+mn-cs"/>
              </a:endParaRPr>
            </a:p>
            <a:p>
              <a:pPr algn="ctr">
                <a:buClrTx/>
                <a:defRPr sz="2900" cap="all"/>
              </a:pPr>
              <a:r>
                <a:rPr lang="pt-BR" b="1" kern="1200" cap="all" dirty="0">
                  <a:solidFill>
                    <a:srgbClr val="FFFF00"/>
                  </a:solidFill>
                  <a:latin typeface="Helvetica" pitchFamily="2" charset="0"/>
                  <a:ea typeface="+mn-ea"/>
                  <a:cs typeface="+mn-cs"/>
                </a:rPr>
                <a:t>ECHO</a:t>
              </a:r>
              <a:endParaRPr b="1" kern="1200" cap="all" dirty="0">
                <a:solidFill>
                  <a:srgbClr val="FFFF00"/>
                </a:solidFill>
                <a:latin typeface="Helvetica" pitchFamily="2" charset="0"/>
                <a:ea typeface="+mn-ea"/>
                <a:cs typeface="+mn-cs"/>
              </a:endParaRPr>
            </a:p>
          </p:txBody>
        </p:sp>
      </p:grpSp>
      <p:grpSp>
        <p:nvGrpSpPr>
          <p:cNvPr id="30" name="Group">
            <a:extLst>
              <a:ext uri="{FF2B5EF4-FFF2-40B4-BE49-F238E27FC236}">
                <a16:creationId xmlns:a16="http://schemas.microsoft.com/office/drawing/2014/main" id="{2F88729A-3CBD-3840-A4D8-8C04270D74EF}"/>
              </a:ext>
            </a:extLst>
          </p:cNvPr>
          <p:cNvGrpSpPr/>
          <p:nvPr/>
        </p:nvGrpSpPr>
        <p:grpSpPr>
          <a:xfrm>
            <a:off x="5255123" y="1437181"/>
            <a:ext cx="1408101" cy="2032279"/>
            <a:chOff x="0" y="0"/>
            <a:chExt cx="2002632" cy="2890351"/>
          </a:xfrm>
        </p:grpSpPr>
        <p:pic>
          <p:nvPicPr>
            <p:cNvPr id="31" name="Image" descr="Image">
              <a:extLst>
                <a:ext uri="{FF2B5EF4-FFF2-40B4-BE49-F238E27FC236}">
                  <a16:creationId xmlns:a16="http://schemas.microsoft.com/office/drawing/2014/main" id="{1FF15020-BBB8-6549-B698-0C6C958103BC}"/>
                </a:ext>
              </a:extLst>
            </p:cNvPr>
            <p:cNvPicPr>
              <a:picLocks noChangeAspect="1"/>
            </p:cNvPicPr>
            <p:nvPr/>
          </p:nvPicPr>
          <p:blipFill>
            <a:blip r:embed="rId7"/>
            <a:stretch>
              <a:fillRect/>
            </a:stretch>
          </p:blipFill>
          <p:spPr>
            <a:xfrm>
              <a:off x="0" y="0"/>
              <a:ext cx="2002632" cy="2662323"/>
            </a:xfrm>
            <a:prstGeom prst="rect">
              <a:avLst/>
            </a:prstGeom>
            <a:ln w="12700" cap="flat">
              <a:noFill/>
              <a:miter lim="400000"/>
            </a:ln>
            <a:effectLst/>
          </p:spPr>
        </p:pic>
        <p:sp>
          <p:nvSpPr>
            <p:cNvPr id="32" name="ASSISTÊNCIA…">
              <a:extLst>
                <a:ext uri="{FF2B5EF4-FFF2-40B4-BE49-F238E27FC236}">
                  <a16:creationId xmlns:a16="http://schemas.microsoft.com/office/drawing/2014/main" id="{6AE87589-724F-D149-8AED-8CB44EC188BB}"/>
                </a:ext>
              </a:extLst>
            </p:cNvPr>
            <p:cNvSpPr txBox="1"/>
            <p:nvPr/>
          </p:nvSpPr>
          <p:spPr>
            <a:xfrm>
              <a:off x="198815" y="2153054"/>
              <a:ext cx="1604999" cy="737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a:buClrTx/>
                <a:defRPr sz="2900" cap="all"/>
              </a:pPr>
              <a:r>
                <a:rPr lang="pt-BR" b="1" kern="1200" cap="all" dirty="0">
                  <a:solidFill>
                    <a:srgbClr val="FFFF00"/>
                  </a:solidFill>
                  <a:latin typeface="Helvetica" pitchFamily="2" charset="0"/>
                  <a:ea typeface="+mn-ea"/>
                  <a:cs typeface="+mn-cs"/>
                </a:rPr>
                <a:t>CARE</a:t>
              </a:r>
              <a:endParaRPr b="1" kern="1200" cap="all" dirty="0">
                <a:solidFill>
                  <a:srgbClr val="FFFF00"/>
                </a:solidFill>
                <a:latin typeface="Helvetica" pitchFamily="2" charset="0"/>
                <a:ea typeface="+mn-ea"/>
                <a:cs typeface="+mn-cs"/>
              </a:endParaRPr>
            </a:p>
          </p:txBody>
        </p:sp>
      </p:grpSp>
      <p:pic>
        <p:nvPicPr>
          <p:cNvPr id="33" name="Picture 32">
            <a:extLst>
              <a:ext uri="{FF2B5EF4-FFF2-40B4-BE49-F238E27FC236}">
                <a16:creationId xmlns:a16="http://schemas.microsoft.com/office/drawing/2014/main" id="{2CAEA0DE-B019-5842-91E1-9C6C6AA340E5}"/>
              </a:ext>
            </a:extLst>
          </p:cNvPr>
          <p:cNvPicPr>
            <a:picLocks noChangeAspect="1"/>
          </p:cNvPicPr>
          <p:nvPr/>
        </p:nvPicPr>
        <p:blipFill>
          <a:blip r:embed="rId8"/>
          <a:stretch>
            <a:fillRect/>
          </a:stretch>
        </p:blipFill>
        <p:spPr>
          <a:xfrm>
            <a:off x="1982524" y="1455867"/>
            <a:ext cx="2410591" cy="1014986"/>
          </a:xfrm>
          <a:prstGeom prst="rect">
            <a:avLst/>
          </a:prstGeom>
        </p:spPr>
      </p:pic>
      <p:sp>
        <p:nvSpPr>
          <p:cNvPr id="34" name="Title 1">
            <a:extLst>
              <a:ext uri="{FF2B5EF4-FFF2-40B4-BE49-F238E27FC236}">
                <a16:creationId xmlns:a16="http://schemas.microsoft.com/office/drawing/2014/main" id="{37963A3D-BB26-D742-BF10-AC7E6529BFF3}"/>
              </a:ext>
            </a:extLst>
          </p:cNvPr>
          <p:cNvSpPr txBox="1">
            <a:spLocks/>
          </p:cNvSpPr>
          <p:nvPr/>
        </p:nvSpPr>
        <p:spPr>
          <a:xfrm>
            <a:off x="1466248" y="2373155"/>
            <a:ext cx="3591948" cy="512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buClrTx/>
            </a:pPr>
            <a:r>
              <a:rPr lang="en-US" sz="2400" dirty="0">
                <a:solidFill>
                  <a:prstClr val="black">
                    <a:lumMod val="85000"/>
                    <a:lumOff val="15000"/>
                  </a:prstClr>
                </a:solidFill>
                <a:latin typeface="Helvetica" pitchFamily="2" charset="0"/>
              </a:rPr>
              <a:t>Network of Services</a:t>
            </a:r>
          </a:p>
        </p:txBody>
      </p:sp>
      <p:sp>
        <p:nvSpPr>
          <p:cNvPr id="6" name="Rectangle 5">
            <a:extLst>
              <a:ext uri="{FF2B5EF4-FFF2-40B4-BE49-F238E27FC236}">
                <a16:creationId xmlns:a16="http://schemas.microsoft.com/office/drawing/2014/main" id="{357FBCAB-14E4-2A4F-B3E7-34C9D129F6B5}"/>
              </a:ext>
            </a:extLst>
          </p:cNvPr>
          <p:cNvSpPr/>
          <p:nvPr/>
        </p:nvSpPr>
        <p:spPr>
          <a:xfrm>
            <a:off x="2139491" y="4185045"/>
            <a:ext cx="1582484" cy="1070101"/>
          </a:xfrm>
          <a:prstGeom prst="rect">
            <a:avLst/>
          </a:prstGeom>
        </p:spPr>
        <p:txBody>
          <a:bodyPr wrap="none">
            <a:spAutoFit/>
          </a:bodyPr>
          <a:lstStyle/>
          <a:p>
            <a:pPr algn="ctr">
              <a:lnSpc>
                <a:spcPct val="120000"/>
              </a:lnSpc>
              <a:buClrTx/>
            </a:pPr>
            <a:r>
              <a:rPr lang="en-US" sz="1800" kern="1200" dirty="0">
                <a:solidFill>
                  <a:prstClr val="black">
                    <a:lumMod val="85000"/>
                    <a:lumOff val="15000"/>
                  </a:prstClr>
                </a:solidFill>
                <a:latin typeface="Helvetica" pitchFamily="2" charset="0"/>
                <a:ea typeface="+mn-ea"/>
                <a:cs typeface="+mn-cs"/>
              </a:rPr>
              <a:t>Cardiologists </a:t>
            </a:r>
          </a:p>
          <a:p>
            <a:pPr algn="ctr">
              <a:lnSpc>
                <a:spcPct val="120000"/>
              </a:lnSpc>
              <a:buClrTx/>
            </a:pPr>
            <a:r>
              <a:rPr lang="en-US" sz="1800" kern="1200" dirty="0">
                <a:solidFill>
                  <a:prstClr val="black">
                    <a:lumMod val="85000"/>
                    <a:lumOff val="15000"/>
                  </a:prstClr>
                </a:solidFill>
                <a:latin typeface="Helvetica" pitchFamily="2" charset="0"/>
                <a:ea typeface="+mn-ea"/>
                <a:cs typeface="+mn-cs"/>
              </a:rPr>
              <a:t>on-call online</a:t>
            </a:r>
          </a:p>
          <a:p>
            <a:pPr algn="ctr">
              <a:lnSpc>
                <a:spcPct val="120000"/>
              </a:lnSpc>
              <a:buClrTx/>
            </a:pPr>
            <a:r>
              <a:rPr lang="en-US" sz="1800" kern="1200" dirty="0">
                <a:solidFill>
                  <a:prstClr val="black">
                    <a:lumMod val="85000"/>
                    <a:lumOff val="15000"/>
                  </a:prstClr>
                </a:solidFill>
                <a:latin typeface="Helvetica" pitchFamily="2" charset="0"/>
                <a:ea typeface="+mn-ea"/>
                <a:cs typeface="+mn-cs"/>
              </a:rPr>
              <a:t>24/7</a:t>
            </a:r>
          </a:p>
        </p:txBody>
      </p:sp>
      <p:pic>
        <p:nvPicPr>
          <p:cNvPr id="36" name="Image" descr="Image">
            <a:extLst>
              <a:ext uri="{FF2B5EF4-FFF2-40B4-BE49-F238E27FC236}">
                <a16:creationId xmlns:a16="http://schemas.microsoft.com/office/drawing/2014/main" id="{1043C606-9969-AA43-841D-8DF3923D18CC}"/>
              </a:ext>
            </a:extLst>
          </p:cNvPr>
          <p:cNvPicPr>
            <a:picLocks noChangeAspect="1"/>
          </p:cNvPicPr>
          <p:nvPr/>
        </p:nvPicPr>
        <p:blipFill>
          <a:blip r:embed="rId9"/>
          <a:stretch>
            <a:fillRect/>
          </a:stretch>
        </p:blipFill>
        <p:spPr>
          <a:xfrm>
            <a:off x="7752405" y="2027891"/>
            <a:ext cx="1759037" cy="1404758"/>
          </a:xfrm>
          <a:prstGeom prst="rect">
            <a:avLst/>
          </a:prstGeom>
          <a:ln w="25400">
            <a:miter lim="400000"/>
          </a:ln>
          <a:effectLst>
            <a:outerShdw blurRad="254000" dist="127000" dir="5400000" rotWithShape="0">
              <a:srgbClr val="000000">
                <a:alpha val="70000"/>
              </a:srgbClr>
            </a:outerShdw>
          </a:effectLst>
        </p:spPr>
      </p:pic>
      <p:sp>
        <p:nvSpPr>
          <p:cNvPr id="37" name="Title 1">
            <a:extLst>
              <a:ext uri="{FF2B5EF4-FFF2-40B4-BE49-F238E27FC236}">
                <a16:creationId xmlns:a16="http://schemas.microsoft.com/office/drawing/2014/main" id="{80BEB178-93F0-1347-BAD9-512F780A7851}"/>
              </a:ext>
            </a:extLst>
          </p:cNvPr>
          <p:cNvSpPr txBox="1">
            <a:spLocks/>
          </p:cNvSpPr>
          <p:nvPr/>
        </p:nvSpPr>
        <p:spPr>
          <a:xfrm>
            <a:off x="6919757" y="1515120"/>
            <a:ext cx="3591948" cy="512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buClrTx/>
            </a:pPr>
            <a:r>
              <a:rPr lang="en-US" sz="2400" dirty="0">
                <a:solidFill>
                  <a:prstClr val="black">
                    <a:lumMod val="85000"/>
                    <a:lumOff val="15000"/>
                  </a:prstClr>
                </a:solidFill>
                <a:latin typeface="Helvetica" pitchFamily="2" charset="0"/>
              </a:rPr>
              <a:t>Web database/services</a:t>
            </a:r>
          </a:p>
        </p:txBody>
      </p:sp>
      <p:pic>
        <p:nvPicPr>
          <p:cNvPr id="38" name="Image" descr="Image">
            <a:extLst>
              <a:ext uri="{FF2B5EF4-FFF2-40B4-BE49-F238E27FC236}">
                <a16:creationId xmlns:a16="http://schemas.microsoft.com/office/drawing/2014/main" id="{59BA3B15-D29A-5842-9FEC-80D9CE210308}"/>
              </a:ext>
            </a:extLst>
          </p:cNvPr>
          <p:cNvPicPr>
            <a:picLocks noChangeAspect="1"/>
          </p:cNvPicPr>
          <p:nvPr/>
        </p:nvPicPr>
        <p:blipFill>
          <a:blip r:embed="rId10"/>
          <a:stretch>
            <a:fillRect/>
          </a:stretch>
        </p:blipFill>
        <p:spPr>
          <a:xfrm>
            <a:off x="8055918" y="3674239"/>
            <a:ext cx="2612082" cy="1146414"/>
          </a:xfrm>
          <a:prstGeom prst="rect">
            <a:avLst/>
          </a:prstGeom>
          <a:ln w="25400">
            <a:miter lim="400000"/>
          </a:ln>
          <a:effectLst>
            <a:outerShdw blurRad="254000" dist="127000" dir="5400000" rotWithShape="0">
              <a:srgbClr val="000000">
                <a:alpha val="70000"/>
              </a:srgbClr>
            </a:outerShdw>
          </a:effectLst>
        </p:spPr>
      </p:pic>
      <p:pic>
        <p:nvPicPr>
          <p:cNvPr id="39" name="Image" descr="Image">
            <a:extLst>
              <a:ext uri="{FF2B5EF4-FFF2-40B4-BE49-F238E27FC236}">
                <a16:creationId xmlns:a16="http://schemas.microsoft.com/office/drawing/2014/main" id="{B93E9411-0B74-5B41-8773-D904711D6F61}"/>
              </a:ext>
            </a:extLst>
          </p:cNvPr>
          <p:cNvPicPr>
            <a:picLocks noChangeAspect="1"/>
          </p:cNvPicPr>
          <p:nvPr/>
        </p:nvPicPr>
        <p:blipFill>
          <a:blip r:embed="rId11"/>
          <a:srcRect r="35703"/>
          <a:stretch>
            <a:fillRect/>
          </a:stretch>
        </p:blipFill>
        <p:spPr>
          <a:xfrm>
            <a:off x="9030482" y="5051563"/>
            <a:ext cx="1550819" cy="1066773"/>
          </a:xfrm>
          <a:prstGeom prst="rect">
            <a:avLst/>
          </a:prstGeom>
          <a:ln w="25400">
            <a:miter lim="400000"/>
          </a:ln>
          <a:effectLst>
            <a:outerShdw blurRad="254000" dist="127000" dir="5400000" rotWithShape="0">
              <a:srgbClr val="000000">
                <a:alpha val="70000"/>
              </a:srgbClr>
            </a:outerShdw>
          </a:effectLst>
        </p:spPr>
      </p:pic>
      <p:pic>
        <p:nvPicPr>
          <p:cNvPr id="40" name="Image" descr="Image">
            <a:extLst>
              <a:ext uri="{FF2B5EF4-FFF2-40B4-BE49-F238E27FC236}">
                <a16:creationId xmlns:a16="http://schemas.microsoft.com/office/drawing/2014/main" id="{5742C819-E3F3-1149-BD4C-FB6392460A80}"/>
              </a:ext>
            </a:extLst>
          </p:cNvPr>
          <p:cNvPicPr>
            <a:picLocks noChangeAspect="1"/>
          </p:cNvPicPr>
          <p:nvPr/>
        </p:nvPicPr>
        <p:blipFill>
          <a:blip r:embed="rId12"/>
          <a:stretch>
            <a:fillRect/>
          </a:stretch>
        </p:blipFill>
        <p:spPr>
          <a:xfrm>
            <a:off x="4089619" y="3690399"/>
            <a:ext cx="1182337" cy="2181838"/>
          </a:xfrm>
          <a:prstGeom prst="rect">
            <a:avLst/>
          </a:prstGeom>
          <a:ln w="12700">
            <a:miter lim="400000"/>
          </a:ln>
        </p:spPr>
      </p:pic>
      <p:pic>
        <p:nvPicPr>
          <p:cNvPr id="42" name="Image" descr="Image">
            <a:extLst>
              <a:ext uri="{FF2B5EF4-FFF2-40B4-BE49-F238E27FC236}">
                <a16:creationId xmlns:a16="http://schemas.microsoft.com/office/drawing/2014/main" id="{D833E1A5-CE0E-C94A-85F0-218D04878A35}"/>
              </a:ext>
            </a:extLst>
          </p:cNvPr>
          <p:cNvPicPr>
            <a:picLocks noChangeAspect="1"/>
          </p:cNvPicPr>
          <p:nvPr/>
        </p:nvPicPr>
        <p:blipFill>
          <a:blip r:embed="rId13"/>
          <a:stretch>
            <a:fillRect/>
          </a:stretch>
        </p:blipFill>
        <p:spPr>
          <a:xfrm>
            <a:off x="1976386" y="3098473"/>
            <a:ext cx="1960464" cy="1183855"/>
          </a:xfrm>
          <a:prstGeom prst="rect">
            <a:avLst/>
          </a:prstGeom>
          <a:ln w="12700">
            <a:miter lim="400000"/>
          </a:ln>
        </p:spPr>
      </p:pic>
      <p:sp>
        <p:nvSpPr>
          <p:cNvPr id="43" name="TRIAGEM NÍVEL II…">
            <a:extLst>
              <a:ext uri="{FF2B5EF4-FFF2-40B4-BE49-F238E27FC236}">
                <a16:creationId xmlns:a16="http://schemas.microsoft.com/office/drawing/2014/main" id="{4D139A29-E111-AA42-B7EF-F8988F2769CD}"/>
              </a:ext>
            </a:extLst>
          </p:cNvPr>
          <p:cNvSpPr txBox="1"/>
          <p:nvPr/>
        </p:nvSpPr>
        <p:spPr>
          <a:xfrm>
            <a:off x="2824416" y="5499270"/>
            <a:ext cx="2162451" cy="9646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a:buClrTx/>
              <a:defRPr sz="2900" cap="all"/>
            </a:pPr>
            <a:r>
              <a:rPr lang="pt-BR" b="1" kern="1200" cap="all" dirty="0">
                <a:solidFill>
                  <a:srgbClr val="FFFF00"/>
                </a:solidFill>
                <a:latin typeface="Helvetica" pitchFamily="2" charset="0"/>
                <a:ea typeface="+mn-ea"/>
                <a:cs typeface="+mn-cs"/>
              </a:rPr>
              <a:t>L1 </a:t>
            </a:r>
            <a:r>
              <a:rPr lang="pt-BR" b="1" kern="1200" cap="all" dirty="0" err="1">
                <a:solidFill>
                  <a:srgbClr val="FFFF00"/>
                </a:solidFill>
                <a:latin typeface="Helvetica" pitchFamily="2" charset="0"/>
                <a:ea typeface="+mn-ea"/>
                <a:cs typeface="+mn-cs"/>
              </a:rPr>
              <a:t>Screen</a:t>
            </a:r>
            <a:endParaRPr lang="pt-BR" b="1" kern="1200" cap="all" dirty="0">
              <a:solidFill>
                <a:srgbClr val="FFFF00"/>
              </a:solidFill>
              <a:latin typeface="Helvetica" pitchFamily="2" charset="0"/>
              <a:ea typeface="+mn-ea"/>
              <a:cs typeface="+mn-cs"/>
            </a:endParaRPr>
          </a:p>
          <a:p>
            <a:pPr algn="ctr">
              <a:buClrTx/>
              <a:defRPr sz="2900" cap="all"/>
            </a:pPr>
            <a:r>
              <a:rPr lang="pt-BR" b="1" kern="1200" cap="all" dirty="0">
                <a:solidFill>
                  <a:srgbClr val="FFFF00"/>
                </a:solidFill>
                <a:latin typeface="Helvetica" pitchFamily="2" charset="0"/>
                <a:ea typeface="+mn-ea"/>
                <a:cs typeface="+mn-cs"/>
              </a:rPr>
              <a:t>PE+APO</a:t>
            </a:r>
            <a:endParaRPr b="1" kern="1200" cap="all" dirty="0">
              <a:solidFill>
                <a:srgbClr val="FFFF00"/>
              </a:solidFill>
              <a:latin typeface="Helvetica" pitchFamily="2" charset="0"/>
              <a:ea typeface="+mn-ea"/>
              <a:cs typeface="+mn-cs"/>
            </a:endParaRPr>
          </a:p>
        </p:txBody>
      </p:sp>
      <p:pic>
        <p:nvPicPr>
          <p:cNvPr id="3" name="Picture 2">
            <a:extLst>
              <a:ext uri="{FF2B5EF4-FFF2-40B4-BE49-F238E27FC236}">
                <a16:creationId xmlns:a16="http://schemas.microsoft.com/office/drawing/2014/main" id="{693AAFEB-1303-BE2A-0EBC-1B2775F6DD5B}"/>
              </a:ext>
            </a:extLst>
          </p:cNvPr>
          <p:cNvPicPr>
            <a:picLocks noChangeAspect="1"/>
          </p:cNvPicPr>
          <p:nvPr/>
        </p:nvPicPr>
        <p:blipFill>
          <a:blip r:embed="rId14"/>
          <a:stretch>
            <a:fillRect/>
          </a:stretch>
        </p:blipFill>
        <p:spPr>
          <a:xfrm>
            <a:off x="1847850" y="1278672"/>
            <a:ext cx="8832819" cy="5579329"/>
          </a:xfrm>
          <a:prstGeom prst="rect">
            <a:avLst/>
          </a:prstGeom>
        </p:spPr>
      </p:pic>
      <p:sp>
        <p:nvSpPr>
          <p:cNvPr id="4" name="bMattos et al. Bull World Health Organ 2015;93:881–887">
            <a:extLst>
              <a:ext uri="{FF2B5EF4-FFF2-40B4-BE49-F238E27FC236}">
                <a16:creationId xmlns:a16="http://schemas.microsoft.com/office/drawing/2014/main" id="{2B568E06-8380-9ED0-CCC9-11CD53DB2E01}"/>
              </a:ext>
            </a:extLst>
          </p:cNvPr>
          <p:cNvSpPr txBox="1"/>
          <p:nvPr/>
        </p:nvSpPr>
        <p:spPr>
          <a:xfrm>
            <a:off x="6693625" y="6488787"/>
            <a:ext cx="3842399" cy="2568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hangingPunct="0">
              <a:buClrTx/>
              <a:defRPr sz="1800" b="0">
                <a:latin typeface="Helvetica"/>
                <a:ea typeface="Helvetica"/>
                <a:cs typeface="Helvetica"/>
                <a:sym typeface="Helvetica"/>
              </a:defRPr>
            </a:pPr>
            <a:r>
              <a:rPr sz="1200" dirty="0">
                <a:solidFill>
                  <a:srgbClr val="827C00"/>
                </a:solidFill>
                <a:latin typeface="Helvetica"/>
                <a:cs typeface="Helvetica"/>
                <a:sym typeface="Helvetica"/>
              </a:rPr>
              <a:t>Mattos et al. Bull World Health Organ 2015;93:881–887</a:t>
            </a:r>
          </a:p>
        </p:txBody>
      </p:sp>
      <p:pic>
        <p:nvPicPr>
          <p:cNvPr id="5" name="Picture 4" descr="A picture containing graphics, clipart, heart, cartoon&#10;&#10;Description automatically generated">
            <a:extLst>
              <a:ext uri="{FF2B5EF4-FFF2-40B4-BE49-F238E27FC236}">
                <a16:creationId xmlns:a16="http://schemas.microsoft.com/office/drawing/2014/main" id="{2BA075D0-5786-B3B2-03BC-B294033D37AB}"/>
              </a:ext>
            </a:extLst>
          </p:cNvPr>
          <p:cNvPicPr>
            <a:picLocks noChangeAspect="1"/>
          </p:cNvPicPr>
          <p:nvPr/>
        </p:nvPicPr>
        <p:blipFill>
          <a:blip r:embed="rId1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410363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dissolv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4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3C0A6053-16C3-8B4A-8F98-531863AB8C35}"/>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Results</a:t>
            </a:r>
          </a:p>
        </p:txBody>
      </p:sp>
      <p:pic>
        <p:nvPicPr>
          <p:cNvPr id="21" name="Image" descr="Image">
            <a:extLst>
              <a:ext uri="{FF2B5EF4-FFF2-40B4-BE49-F238E27FC236}">
                <a16:creationId xmlns:a16="http://schemas.microsoft.com/office/drawing/2014/main" id="{B170EE80-64C1-644C-AC94-E289F2D4FE8E}"/>
              </a:ext>
            </a:extLst>
          </p:cNvPr>
          <p:cNvPicPr>
            <a:picLocks noChangeAspect="1"/>
          </p:cNvPicPr>
          <p:nvPr/>
        </p:nvPicPr>
        <p:blipFill>
          <a:blip r:embed="rId3"/>
          <a:stretch>
            <a:fillRect/>
          </a:stretch>
        </p:blipFill>
        <p:spPr>
          <a:xfrm>
            <a:off x="1744780" y="1415802"/>
            <a:ext cx="8113910" cy="5104162"/>
          </a:xfrm>
          <a:prstGeom prst="rect">
            <a:avLst/>
          </a:prstGeom>
          <a:ln w="25400">
            <a:miter lim="400000"/>
          </a:ln>
          <a:effectLst>
            <a:outerShdw blurRad="254000" dist="127000" dir="5400000" rotWithShape="0">
              <a:srgbClr val="000000">
                <a:alpha val="70000"/>
              </a:srgbClr>
            </a:outerShdw>
          </a:effectLst>
        </p:spPr>
      </p:pic>
      <p:grpSp>
        <p:nvGrpSpPr>
          <p:cNvPr id="22" name="Group">
            <a:extLst>
              <a:ext uri="{FF2B5EF4-FFF2-40B4-BE49-F238E27FC236}">
                <a16:creationId xmlns:a16="http://schemas.microsoft.com/office/drawing/2014/main" id="{6CB0188B-1FBB-7248-A390-398675FD9374}"/>
              </a:ext>
            </a:extLst>
          </p:cNvPr>
          <p:cNvGrpSpPr/>
          <p:nvPr/>
        </p:nvGrpSpPr>
        <p:grpSpPr>
          <a:xfrm>
            <a:off x="1753994" y="1390208"/>
            <a:ext cx="6148575" cy="5132247"/>
            <a:chOff x="0" y="0"/>
            <a:chExt cx="9463723" cy="7568708"/>
          </a:xfrm>
        </p:grpSpPr>
        <p:pic>
          <p:nvPicPr>
            <p:cNvPr id="23" name="Image" descr="Image">
              <a:extLst>
                <a:ext uri="{FF2B5EF4-FFF2-40B4-BE49-F238E27FC236}">
                  <a16:creationId xmlns:a16="http://schemas.microsoft.com/office/drawing/2014/main" id="{93FE4B89-E04B-A24A-A84E-BC905952CB6E}"/>
                </a:ext>
              </a:extLst>
            </p:cNvPr>
            <p:cNvPicPr>
              <a:picLocks noChangeAspect="1"/>
            </p:cNvPicPr>
            <p:nvPr/>
          </p:nvPicPr>
          <p:blipFill>
            <a:blip r:embed="rId4"/>
            <a:stretch>
              <a:fillRect/>
            </a:stretch>
          </p:blipFill>
          <p:spPr>
            <a:xfrm>
              <a:off x="0" y="56736"/>
              <a:ext cx="5367316" cy="7511973"/>
            </a:xfrm>
            <a:prstGeom prst="rect">
              <a:avLst/>
            </a:prstGeom>
            <a:ln w="12700" cap="flat">
              <a:noFill/>
              <a:miter lim="400000"/>
            </a:ln>
            <a:effectLst/>
          </p:spPr>
        </p:pic>
        <p:pic>
          <p:nvPicPr>
            <p:cNvPr id="24" name="Image" descr="Image">
              <a:extLst>
                <a:ext uri="{FF2B5EF4-FFF2-40B4-BE49-F238E27FC236}">
                  <a16:creationId xmlns:a16="http://schemas.microsoft.com/office/drawing/2014/main" id="{85075A8C-132E-B340-A28C-925A4A751AF3}"/>
                </a:ext>
              </a:extLst>
            </p:cNvPr>
            <p:cNvPicPr>
              <a:picLocks noChangeAspect="1"/>
            </p:cNvPicPr>
            <p:nvPr/>
          </p:nvPicPr>
          <p:blipFill>
            <a:blip r:embed="rId5"/>
            <a:stretch>
              <a:fillRect/>
            </a:stretch>
          </p:blipFill>
          <p:spPr>
            <a:xfrm>
              <a:off x="4777251" y="0"/>
              <a:ext cx="4686473" cy="7557362"/>
            </a:xfrm>
            <a:prstGeom prst="rect">
              <a:avLst/>
            </a:prstGeom>
            <a:ln w="12700" cap="flat">
              <a:noFill/>
              <a:miter lim="400000"/>
            </a:ln>
            <a:effectLst/>
          </p:spPr>
        </p:pic>
      </p:grpSp>
      <p:pic>
        <p:nvPicPr>
          <p:cNvPr id="25" name="Image" descr="Image">
            <a:extLst>
              <a:ext uri="{FF2B5EF4-FFF2-40B4-BE49-F238E27FC236}">
                <a16:creationId xmlns:a16="http://schemas.microsoft.com/office/drawing/2014/main" id="{61D99E51-C53B-AE49-B3AF-7C9C3AB56535}"/>
              </a:ext>
            </a:extLst>
          </p:cNvPr>
          <p:cNvPicPr>
            <a:picLocks noChangeAspect="1"/>
          </p:cNvPicPr>
          <p:nvPr/>
        </p:nvPicPr>
        <p:blipFill>
          <a:blip r:embed="rId6"/>
          <a:stretch>
            <a:fillRect/>
          </a:stretch>
        </p:blipFill>
        <p:spPr>
          <a:xfrm>
            <a:off x="6597122" y="1868748"/>
            <a:ext cx="1258443" cy="4565921"/>
          </a:xfrm>
          <a:prstGeom prst="rect">
            <a:avLst/>
          </a:prstGeom>
          <a:ln w="12700">
            <a:miter lim="400000"/>
          </a:ln>
        </p:spPr>
      </p:pic>
      <p:pic>
        <p:nvPicPr>
          <p:cNvPr id="26" name="Image" descr="Image">
            <a:extLst>
              <a:ext uri="{FF2B5EF4-FFF2-40B4-BE49-F238E27FC236}">
                <a16:creationId xmlns:a16="http://schemas.microsoft.com/office/drawing/2014/main" id="{57145BE6-F0F3-294D-AB94-5E559A31DE65}"/>
              </a:ext>
            </a:extLst>
          </p:cNvPr>
          <p:cNvPicPr>
            <a:picLocks/>
          </p:cNvPicPr>
          <p:nvPr/>
        </p:nvPicPr>
        <p:blipFill>
          <a:blip r:embed="rId7"/>
          <a:stretch>
            <a:fillRect/>
          </a:stretch>
        </p:blipFill>
        <p:spPr>
          <a:xfrm>
            <a:off x="7855565" y="1420828"/>
            <a:ext cx="2405329" cy="5112000"/>
          </a:xfrm>
          <a:prstGeom prst="rect">
            <a:avLst/>
          </a:prstGeom>
          <a:ln w="12700">
            <a:miter lim="400000"/>
          </a:ln>
        </p:spPr>
      </p:pic>
      <p:sp>
        <p:nvSpPr>
          <p:cNvPr id="27" name="aAraújo et. al. Rev Bras Cardiol. 2014;27(1):13-19">
            <a:extLst>
              <a:ext uri="{FF2B5EF4-FFF2-40B4-BE49-F238E27FC236}">
                <a16:creationId xmlns:a16="http://schemas.microsoft.com/office/drawing/2014/main" id="{9D9538BE-0AB8-604F-AE92-6236E391A9A2}"/>
              </a:ext>
            </a:extLst>
          </p:cNvPr>
          <p:cNvSpPr txBox="1"/>
          <p:nvPr/>
        </p:nvSpPr>
        <p:spPr>
          <a:xfrm>
            <a:off x="2586754" y="6563392"/>
            <a:ext cx="3472105" cy="29809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hangingPunct="0">
              <a:lnSpc>
                <a:spcPts val="2039"/>
              </a:lnSpc>
              <a:buClrTx/>
              <a:defRPr sz="1700" b="0"/>
            </a:pPr>
            <a:r>
              <a:rPr sz="1195" baseline="47058" dirty="0" err="1">
                <a:latin typeface="Helvetica Neue"/>
                <a:ea typeface="Helvetica Neue"/>
                <a:cs typeface="Helvetica Neue"/>
                <a:sym typeface="Helvetica Neue"/>
              </a:rPr>
              <a:t>a</a:t>
            </a:r>
            <a:r>
              <a:rPr sz="1195" dirty="0" err="1">
                <a:latin typeface="Helvetica Neue"/>
                <a:ea typeface="Helvetica Neue"/>
                <a:cs typeface="Helvetica Neue"/>
                <a:sym typeface="Helvetica Neue"/>
              </a:rPr>
              <a:t>Araújo</a:t>
            </a:r>
            <a:r>
              <a:rPr sz="1195" dirty="0">
                <a:latin typeface="Helvetica Neue"/>
                <a:ea typeface="Helvetica Neue"/>
                <a:cs typeface="Helvetica Neue"/>
                <a:sym typeface="Helvetica Neue"/>
              </a:rPr>
              <a:t> et. al. Rev Bras </a:t>
            </a:r>
            <a:r>
              <a:rPr sz="1195" dirty="0" err="1">
                <a:latin typeface="Helvetica Neue"/>
                <a:ea typeface="Helvetica Neue"/>
                <a:cs typeface="Helvetica Neue"/>
                <a:sym typeface="Helvetica Neue"/>
              </a:rPr>
              <a:t>Cardiol</a:t>
            </a:r>
            <a:r>
              <a:rPr sz="1195" dirty="0">
                <a:latin typeface="Helvetica Neue"/>
                <a:ea typeface="Helvetica Neue"/>
                <a:cs typeface="Helvetica Neue"/>
                <a:sym typeface="Helvetica Neue"/>
              </a:rPr>
              <a:t>. 2014;27(1):13-19 </a:t>
            </a:r>
          </a:p>
        </p:txBody>
      </p:sp>
      <p:sp>
        <p:nvSpPr>
          <p:cNvPr id="28" name="bMattos et al. Bull World Health Organ 2015;93:881–887">
            <a:extLst>
              <a:ext uri="{FF2B5EF4-FFF2-40B4-BE49-F238E27FC236}">
                <a16:creationId xmlns:a16="http://schemas.microsoft.com/office/drawing/2014/main" id="{100198D6-10CA-DF48-BB3B-23201C04EA76}"/>
              </a:ext>
            </a:extLst>
          </p:cNvPr>
          <p:cNvSpPr txBox="1"/>
          <p:nvPr/>
        </p:nvSpPr>
        <p:spPr>
          <a:xfrm>
            <a:off x="6541225" y="6578973"/>
            <a:ext cx="4111703"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hangingPunct="0">
              <a:buClrTx/>
              <a:defRPr sz="1800" b="0">
                <a:latin typeface="Helvetica"/>
                <a:ea typeface="Helvetica"/>
                <a:cs typeface="Helvetica"/>
                <a:sym typeface="Helvetica"/>
              </a:defRPr>
            </a:pPr>
            <a:r>
              <a:rPr sz="1266" baseline="44444" dirty="0" err="1">
                <a:latin typeface="Helvetica"/>
                <a:cs typeface="Helvetica"/>
                <a:sym typeface="Helvetica"/>
              </a:rPr>
              <a:t>b</a:t>
            </a:r>
            <a:r>
              <a:rPr sz="1266" dirty="0" err="1">
                <a:latin typeface="Helvetica"/>
                <a:cs typeface="Helvetica"/>
                <a:sym typeface="Helvetica"/>
              </a:rPr>
              <a:t>Mattos</a:t>
            </a:r>
            <a:r>
              <a:rPr sz="1266" dirty="0">
                <a:latin typeface="Helvetica"/>
                <a:cs typeface="Helvetica"/>
                <a:sym typeface="Helvetica"/>
              </a:rPr>
              <a:t> et al. Bull World Health Organ 2015;93:881–887</a:t>
            </a:r>
          </a:p>
        </p:txBody>
      </p:sp>
      <p:grpSp>
        <p:nvGrpSpPr>
          <p:cNvPr id="20" name="Group">
            <a:extLst>
              <a:ext uri="{FF2B5EF4-FFF2-40B4-BE49-F238E27FC236}">
                <a16:creationId xmlns:a16="http://schemas.microsoft.com/office/drawing/2014/main" id="{3720F41A-05DD-974F-979A-84C1D0C4288D}"/>
              </a:ext>
            </a:extLst>
          </p:cNvPr>
          <p:cNvGrpSpPr/>
          <p:nvPr/>
        </p:nvGrpSpPr>
        <p:grpSpPr>
          <a:xfrm>
            <a:off x="9058229" y="-20156"/>
            <a:ext cx="1483201" cy="1144801"/>
            <a:chOff x="0" y="0"/>
            <a:chExt cx="2100204" cy="1575153"/>
          </a:xfrm>
        </p:grpSpPr>
        <p:pic>
          <p:nvPicPr>
            <p:cNvPr id="29" name="02.png" descr="02.png">
              <a:extLst>
                <a:ext uri="{FF2B5EF4-FFF2-40B4-BE49-F238E27FC236}">
                  <a16:creationId xmlns:a16="http://schemas.microsoft.com/office/drawing/2014/main" id="{C994A06B-7767-1943-9467-D96062A887CE}"/>
                </a:ext>
              </a:extLst>
            </p:cNvPr>
            <p:cNvPicPr>
              <a:picLocks noChangeAspect="1"/>
            </p:cNvPicPr>
            <p:nvPr/>
          </p:nvPicPr>
          <p:blipFill>
            <a:blip r:embed="rId8"/>
            <a:stretch>
              <a:fillRect/>
            </a:stretch>
          </p:blipFill>
          <p:spPr>
            <a:xfrm>
              <a:off x="0" y="0"/>
              <a:ext cx="2100204" cy="1575153"/>
            </a:xfrm>
            <a:prstGeom prst="rect">
              <a:avLst/>
            </a:prstGeom>
            <a:ln w="12700" cap="flat">
              <a:noFill/>
              <a:miter lim="400000"/>
            </a:ln>
            <a:effectLst/>
          </p:spPr>
        </p:pic>
        <p:sp>
          <p:nvSpPr>
            <p:cNvPr id="30" name="Solução">
              <a:extLst>
                <a:ext uri="{FF2B5EF4-FFF2-40B4-BE49-F238E27FC236}">
                  <a16:creationId xmlns:a16="http://schemas.microsoft.com/office/drawing/2014/main" id="{990ED5FB-7F59-8D46-9FFD-D964BE92BA33}"/>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pic>
        <p:nvPicPr>
          <p:cNvPr id="2" name="Picture 1" descr="A picture containing graphics, clipart, heart, cartoon&#10;&#10;Description automatically generated">
            <a:extLst>
              <a:ext uri="{FF2B5EF4-FFF2-40B4-BE49-F238E27FC236}">
                <a16:creationId xmlns:a16="http://schemas.microsoft.com/office/drawing/2014/main" id="{BFFDCD5F-1988-DD99-87EF-6CBF1FB9AD15}"/>
              </a:ext>
            </a:extLst>
          </p:cNvPr>
          <p:cNvPicPr>
            <a:picLocks noChangeAspect="1"/>
          </p:cNvPicPr>
          <p:nvPr/>
        </p:nvPicPr>
        <p:blipFill>
          <a:blip r:embed="rId9"/>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91862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500"/>
                                  </p:stCondLst>
                                  <p:childTnLst>
                                    <p:set>
                                      <p:cBhvr>
                                        <p:cTn id="20" dur="1" fill="hold">
                                          <p:stCondLst>
                                            <p:cond delay="0"/>
                                          </p:stCondLst>
                                        </p:cTn>
                                        <p:tgtEl>
                                          <p:spTgt spid="25"/>
                                        </p:tgtEl>
                                        <p:attrNameLst>
                                          <p:attrName>style.visibility</p:attrName>
                                        </p:attrNameLst>
                                      </p:cBhvr>
                                      <p:to>
                                        <p:strVal val="hidden"/>
                                      </p:to>
                                    </p:set>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Challenge</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526817" y="2313470"/>
            <a:ext cx="9157610" cy="3586729"/>
          </a:xfrm>
        </p:spPr>
        <p:txBody>
          <a:bodyPr>
            <a:normAutofit/>
          </a:bodyPr>
          <a:lstStyle/>
          <a:p>
            <a:pPr marL="0" indent="0" algn="ctr">
              <a:lnSpc>
                <a:spcPct val="170000"/>
              </a:lnSpc>
              <a:buNone/>
            </a:pPr>
            <a:r>
              <a:rPr lang="en-US" sz="4800" dirty="0">
                <a:latin typeface="Helvetica" pitchFamily="2" charset="0"/>
              </a:rPr>
              <a:t>How to identify older children with heart disease?</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549445"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551259"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rcRect/>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Gr</a:t>
              </a:r>
              <a:r>
                <a:rPr lang="pt-BR" kern="1200" dirty="0">
                  <a:latin typeface="Calibri" panose="020F0502020204030204"/>
                  <a:ea typeface="+mn-ea"/>
                  <a:cs typeface="+mn-cs"/>
                </a:rPr>
                <a:t>o</a:t>
              </a:r>
              <a:r>
                <a:rPr kern="1200" dirty="0">
                  <a:latin typeface="Calibri" panose="020F0502020204030204"/>
                  <a:ea typeface="+mn-ea"/>
                  <a:cs typeface="+mn-cs"/>
                </a:rPr>
                <a:t>up</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90CEB32E-4369-518E-0821-0970340BFE1E}"/>
              </a:ext>
            </a:extLst>
          </p:cNvPr>
          <p:cNvPicPr>
            <a:picLocks noChangeAspect="1"/>
          </p:cNvPicPr>
          <p:nvPr/>
        </p:nvPicPr>
        <p:blipFill>
          <a:blip r:embed="rId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614774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A4D59A-855D-DBD0-BB12-2A2617A52E22}"/>
              </a:ext>
            </a:extLst>
          </p:cNvPr>
          <p:cNvSpPr>
            <a:spLocks noGrp="1"/>
          </p:cNvSpPr>
          <p:nvPr>
            <p:ph type="ctrTitle"/>
          </p:nvPr>
        </p:nvSpPr>
        <p:spPr/>
        <p:txBody>
          <a:bodyPr>
            <a:normAutofit fontScale="90000"/>
          </a:bodyPr>
          <a:lstStyle/>
          <a:p>
            <a:r>
              <a:rPr lang="en-US" b="1" dirty="0"/>
              <a:t>Climate Effects on Arboviruses and Child Health</a:t>
            </a:r>
            <a:br>
              <a:rPr lang="en-US" b="1" dirty="0"/>
            </a:br>
            <a:endParaRPr lang="pt-BR" dirty="0"/>
          </a:p>
        </p:txBody>
      </p:sp>
      <p:sp>
        <p:nvSpPr>
          <p:cNvPr id="3" name="Subtítulo 2">
            <a:extLst>
              <a:ext uri="{FF2B5EF4-FFF2-40B4-BE49-F238E27FC236}">
                <a16:creationId xmlns:a16="http://schemas.microsoft.com/office/drawing/2014/main" id="{308F7D19-26E6-29ED-2DEF-80A5070235A0}"/>
              </a:ext>
            </a:extLst>
          </p:cNvPr>
          <p:cNvSpPr>
            <a:spLocks noGrp="1"/>
          </p:cNvSpPr>
          <p:nvPr>
            <p:ph type="subTitle" idx="1"/>
          </p:nvPr>
        </p:nvSpPr>
        <p:spPr/>
        <p:txBody>
          <a:bodyPr/>
          <a:lstStyle/>
          <a:p>
            <a:r>
              <a:rPr lang="pt-BR" dirty="0"/>
              <a:t>Kleber Luz -  Rio Grande do Norte Federal </a:t>
            </a:r>
            <a:r>
              <a:rPr lang="pt-BR" dirty="0" err="1"/>
              <a:t>University</a:t>
            </a:r>
            <a:r>
              <a:rPr lang="pt-BR" dirty="0"/>
              <a:t> – </a:t>
            </a:r>
            <a:r>
              <a:rPr lang="pt-BR" dirty="0" err="1"/>
              <a:t>Brazil</a:t>
            </a:r>
            <a:r>
              <a:rPr lang="pt-BR" dirty="0"/>
              <a:t>/ PAHO/WHO.</a:t>
            </a:r>
          </a:p>
        </p:txBody>
      </p:sp>
    </p:spTree>
    <p:extLst>
      <p:ext uri="{BB962C8B-B14F-4D97-AF65-F5344CB8AC3E}">
        <p14:creationId xmlns:p14="http://schemas.microsoft.com/office/powerpoint/2010/main" val="1311173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33ED3649-3B35-244B-9713-8AD478B915E6}"/>
              </a:ext>
            </a:extLst>
          </p:cNvPr>
          <p:cNvSpPr>
            <a:spLocks noGrp="1"/>
          </p:cNvSpPr>
          <p:nvPr>
            <p:ph idx="1"/>
          </p:nvPr>
        </p:nvSpPr>
        <p:spPr>
          <a:xfrm>
            <a:off x="1663485" y="1138502"/>
            <a:ext cx="9157610" cy="429256"/>
          </a:xfrm>
        </p:spPr>
        <p:txBody>
          <a:bodyPr>
            <a:normAutofit/>
          </a:bodyPr>
          <a:lstStyle/>
          <a:p>
            <a:pPr marL="0" indent="0">
              <a:lnSpc>
                <a:spcPct val="100000"/>
              </a:lnSpc>
              <a:buNone/>
            </a:pPr>
            <a:r>
              <a:rPr lang="en-US" sz="1800" dirty="0">
                <a:latin typeface="Helvetica" pitchFamily="2" charset="0"/>
              </a:rPr>
              <a:t>1. Active search for children with heart disease</a:t>
            </a:r>
          </a:p>
        </p:txBody>
      </p:sp>
      <p:grpSp>
        <p:nvGrpSpPr>
          <p:cNvPr id="5" name="Group 4">
            <a:extLst>
              <a:ext uri="{FF2B5EF4-FFF2-40B4-BE49-F238E27FC236}">
                <a16:creationId xmlns:a16="http://schemas.microsoft.com/office/drawing/2014/main" id="{29569BB8-5C69-1D4A-A38F-2989827CF308}"/>
              </a:ext>
            </a:extLst>
          </p:cNvPr>
          <p:cNvGrpSpPr/>
          <p:nvPr/>
        </p:nvGrpSpPr>
        <p:grpSpPr>
          <a:xfrm>
            <a:off x="7762070" y="481607"/>
            <a:ext cx="2483959" cy="1447096"/>
            <a:chOff x="6585180" y="101886"/>
            <a:chExt cx="2483959" cy="1447096"/>
          </a:xfrm>
        </p:grpSpPr>
        <p:grpSp>
          <p:nvGrpSpPr>
            <p:cNvPr id="18" name="Group">
              <a:extLst>
                <a:ext uri="{FF2B5EF4-FFF2-40B4-BE49-F238E27FC236}">
                  <a16:creationId xmlns:a16="http://schemas.microsoft.com/office/drawing/2014/main" id="{579CA4DB-E00E-9D43-8B9C-7D4EC3ECA0CF}"/>
                </a:ext>
              </a:extLst>
            </p:cNvPr>
            <p:cNvGrpSpPr/>
            <p:nvPr/>
          </p:nvGrpSpPr>
          <p:grpSpPr>
            <a:xfrm>
              <a:off x="7600242" y="101886"/>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6585180" y="404181"/>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grpSp>
      <p:grpSp>
        <p:nvGrpSpPr>
          <p:cNvPr id="25" name="Group">
            <a:extLst>
              <a:ext uri="{FF2B5EF4-FFF2-40B4-BE49-F238E27FC236}">
                <a16:creationId xmlns:a16="http://schemas.microsoft.com/office/drawing/2014/main" id="{6D192111-781B-F949-9319-EC9083B7D7B6}"/>
              </a:ext>
            </a:extLst>
          </p:cNvPr>
          <p:cNvGrpSpPr/>
          <p:nvPr/>
        </p:nvGrpSpPr>
        <p:grpSpPr>
          <a:xfrm>
            <a:off x="9096327" y="-15608"/>
            <a:ext cx="1483201" cy="1144801"/>
            <a:chOff x="0" y="0"/>
            <a:chExt cx="2100204" cy="1575153"/>
          </a:xfrm>
        </p:grpSpPr>
        <p:pic>
          <p:nvPicPr>
            <p:cNvPr id="26" name="02.png" descr="02.png">
              <a:extLst>
                <a:ext uri="{FF2B5EF4-FFF2-40B4-BE49-F238E27FC236}">
                  <a16:creationId xmlns:a16="http://schemas.microsoft.com/office/drawing/2014/main" id="{0DDFF431-3BD3-454F-A28F-DAC88259B91E}"/>
                </a:ext>
              </a:extLst>
            </p:cNvPr>
            <p:cNvPicPr>
              <a:picLocks noChangeAspect="1"/>
            </p:cNvPicPr>
            <p:nvPr/>
          </p:nvPicPr>
          <p:blipFill>
            <a:blip r:embed="rId5"/>
            <a:stretch>
              <a:fillRect/>
            </a:stretch>
          </p:blipFill>
          <p:spPr>
            <a:xfrm>
              <a:off x="0" y="0"/>
              <a:ext cx="2100204" cy="1575153"/>
            </a:xfrm>
            <a:prstGeom prst="rect">
              <a:avLst/>
            </a:prstGeom>
            <a:ln w="12700" cap="flat">
              <a:noFill/>
              <a:miter lim="400000"/>
            </a:ln>
            <a:effectLst/>
          </p:spPr>
        </p:pic>
        <p:sp>
          <p:nvSpPr>
            <p:cNvPr id="27" name="Solução">
              <a:extLst>
                <a:ext uri="{FF2B5EF4-FFF2-40B4-BE49-F238E27FC236}">
                  <a16:creationId xmlns:a16="http://schemas.microsoft.com/office/drawing/2014/main" id="{8B975E2B-6A3B-0A4D-984E-D5FC2E18C66D}"/>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grpSp>
        <p:nvGrpSpPr>
          <p:cNvPr id="28" name="Group">
            <a:extLst>
              <a:ext uri="{FF2B5EF4-FFF2-40B4-BE49-F238E27FC236}">
                <a16:creationId xmlns:a16="http://schemas.microsoft.com/office/drawing/2014/main" id="{5AFBC463-A3EB-0646-A481-9F1134AF5E01}"/>
              </a:ext>
            </a:extLst>
          </p:cNvPr>
          <p:cNvGrpSpPr/>
          <p:nvPr/>
        </p:nvGrpSpPr>
        <p:grpSpPr>
          <a:xfrm>
            <a:off x="8067267" y="304379"/>
            <a:ext cx="1483201" cy="1144801"/>
            <a:chOff x="0" y="0"/>
            <a:chExt cx="2100204" cy="1575153"/>
          </a:xfrm>
        </p:grpSpPr>
        <p:pic>
          <p:nvPicPr>
            <p:cNvPr id="29" name="02.png" descr="02.png">
              <a:extLst>
                <a:ext uri="{FF2B5EF4-FFF2-40B4-BE49-F238E27FC236}">
                  <a16:creationId xmlns:a16="http://schemas.microsoft.com/office/drawing/2014/main" id="{8F9F841C-F1AA-D543-928A-25A680E03F06}"/>
                </a:ext>
              </a:extLst>
            </p:cNvPr>
            <p:cNvPicPr>
              <a:picLocks noChangeAspect="1"/>
            </p:cNvPicPr>
            <p:nvPr/>
          </p:nvPicPr>
          <p:blipFill>
            <a:blip r:embed="rId5">
              <a:biLevel thresh="50000"/>
            </a:blip>
            <a:stretch>
              <a:fillRect/>
            </a:stretch>
          </p:blipFill>
          <p:spPr>
            <a:xfrm>
              <a:off x="0" y="0"/>
              <a:ext cx="2100204" cy="1575153"/>
            </a:xfrm>
            <a:prstGeom prst="rect">
              <a:avLst/>
            </a:prstGeom>
            <a:ln w="12700" cap="flat">
              <a:noFill/>
              <a:miter lim="400000"/>
            </a:ln>
            <a:effectLst/>
          </p:spPr>
        </p:pic>
        <p:sp>
          <p:nvSpPr>
            <p:cNvPr id="30" name="Solução">
              <a:extLst>
                <a:ext uri="{FF2B5EF4-FFF2-40B4-BE49-F238E27FC236}">
                  <a16:creationId xmlns:a16="http://schemas.microsoft.com/office/drawing/2014/main" id="{044D82EA-06B1-9E4C-8F7A-79627C42AA03}"/>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grpSp>
        <p:nvGrpSpPr>
          <p:cNvPr id="31" name="Group">
            <a:extLst>
              <a:ext uri="{FF2B5EF4-FFF2-40B4-BE49-F238E27FC236}">
                <a16:creationId xmlns:a16="http://schemas.microsoft.com/office/drawing/2014/main" id="{B0F1AE50-37E6-534D-B377-B099AC76189C}"/>
              </a:ext>
            </a:extLst>
          </p:cNvPr>
          <p:cNvGrpSpPr/>
          <p:nvPr/>
        </p:nvGrpSpPr>
        <p:grpSpPr>
          <a:xfrm>
            <a:off x="7036137" y="615768"/>
            <a:ext cx="1483201" cy="1144801"/>
            <a:chOff x="0" y="0"/>
            <a:chExt cx="2100204" cy="1575153"/>
          </a:xfrm>
        </p:grpSpPr>
        <p:pic>
          <p:nvPicPr>
            <p:cNvPr id="32" name="02.png" descr="02.png">
              <a:extLst>
                <a:ext uri="{FF2B5EF4-FFF2-40B4-BE49-F238E27FC236}">
                  <a16:creationId xmlns:a16="http://schemas.microsoft.com/office/drawing/2014/main" id="{169F55AE-BA47-CE4B-9E30-8A60F8513195}"/>
                </a:ext>
              </a:extLst>
            </p:cNvPr>
            <p:cNvPicPr>
              <a:picLocks noChangeAspect="1"/>
            </p:cNvPicPr>
            <p:nvPr/>
          </p:nvPicPr>
          <p:blipFill>
            <a:blip r:embed="rId6">
              <a:extLst>
                <a:ext uri="{BEBA8EAE-BF5A-486C-A8C5-ECC9F3942E4B}">
                  <a14:imgProps xmlns:a14="http://schemas.microsoft.com/office/drawing/2010/main">
                    <a14:imgLayer>
                      <a14:imgEffect>
                        <a14:saturation sat="0"/>
                      </a14:imgEffect>
                    </a14:imgLayer>
                  </a14:imgProps>
                </a:ext>
              </a:extLst>
            </a:blip>
            <a:stretch>
              <a:fillRect/>
            </a:stretch>
          </p:blipFill>
          <p:spPr>
            <a:xfrm>
              <a:off x="0" y="0"/>
              <a:ext cx="2100204" cy="1575153"/>
            </a:xfrm>
            <a:prstGeom prst="rect">
              <a:avLst/>
            </a:prstGeom>
            <a:ln w="12700" cap="flat">
              <a:noFill/>
              <a:miter lim="400000"/>
            </a:ln>
            <a:effectLst/>
          </p:spPr>
        </p:pic>
        <p:sp>
          <p:nvSpPr>
            <p:cNvPr id="33" name="Solução">
              <a:extLst>
                <a:ext uri="{FF2B5EF4-FFF2-40B4-BE49-F238E27FC236}">
                  <a16:creationId xmlns:a16="http://schemas.microsoft.com/office/drawing/2014/main" id="{BD043B79-35BC-DF49-AE49-38E3C9A027A2}"/>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grpSp>
        <p:nvGrpSpPr>
          <p:cNvPr id="6" name="Group 5">
            <a:extLst>
              <a:ext uri="{FF2B5EF4-FFF2-40B4-BE49-F238E27FC236}">
                <a16:creationId xmlns:a16="http://schemas.microsoft.com/office/drawing/2014/main" id="{D79098DE-29B8-BC44-B252-529415053BB5}"/>
              </a:ext>
            </a:extLst>
          </p:cNvPr>
          <p:cNvGrpSpPr/>
          <p:nvPr/>
        </p:nvGrpSpPr>
        <p:grpSpPr>
          <a:xfrm>
            <a:off x="3067173" y="2379504"/>
            <a:ext cx="6071264" cy="4523898"/>
            <a:chOff x="1543173" y="2379504"/>
            <a:chExt cx="6071264" cy="4523898"/>
          </a:xfrm>
        </p:grpSpPr>
        <p:grpSp>
          <p:nvGrpSpPr>
            <p:cNvPr id="4" name="Group 3">
              <a:extLst>
                <a:ext uri="{FF2B5EF4-FFF2-40B4-BE49-F238E27FC236}">
                  <a16:creationId xmlns:a16="http://schemas.microsoft.com/office/drawing/2014/main" id="{2543408F-26EA-AB4E-A288-BAF6EE65C8E6}"/>
                </a:ext>
              </a:extLst>
            </p:cNvPr>
            <p:cNvGrpSpPr/>
            <p:nvPr/>
          </p:nvGrpSpPr>
          <p:grpSpPr>
            <a:xfrm>
              <a:off x="1543173" y="2379504"/>
              <a:ext cx="6071264" cy="4523898"/>
              <a:chOff x="1543173" y="2379504"/>
              <a:chExt cx="6071264" cy="4523898"/>
            </a:xfrm>
          </p:grpSpPr>
          <p:pic>
            <p:nvPicPr>
              <p:cNvPr id="15" name="Image" descr="Image">
                <a:extLst>
                  <a:ext uri="{FF2B5EF4-FFF2-40B4-BE49-F238E27FC236}">
                    <a16:creationId xmlns:a16="http://schemas.microsoft.com/office/drawing/2014/main" id="{F221F08F-90C1-9C44-9C99-0B1C246D2332}"/>
                  </a:ext>
                </a:extLst>
              </p:cNvPr>
              <p:cNvPicPr>
                <a:picLocks noChangeAspect="1"/>
              </p:cNvPicPr>
              <p:nvPr/>
            </p:nvPicPr>
            <p:blipFill>
              <a:blip r:embed="rId7"/>
              <a:stretch>
                <a:fillRect/>
              </a:stretch>
            </p:blipFill>
            <p:spPr>
              <a:xfrm>
                <a:off x="1543173" y="2379504"/>
                <a:ext cx="6071264" cy="4523898"/>
              </a:xfrm>
              <a:prstGeom prst="rect">
                <a:avLst/>
              </a:prstGeom>
              <a:ln w="12700">
                <a:miter lim="400000"/>
              </a:ln>
            </p:spPr>
          </p:pic>
          <p:pic>
            <p:nvPicPr>
              <p:cNvPr id="24" name="Picture 23">
                <a:extLst>
                  <a:ext uri="{FF2B5EF4-FFF2-40B4-BE49-F238E27FC236}">
                    <a16:creationId xmlns:a16="http://schemas.microsoft.com/office/drawing/2014/main" id="{07955008-BDDB-3441-8790-A02EE513C179}"/>
                  </a:ext>
                </a:extLst>
              </p:cNvPr>
              <p:cNvPicPr>
                <a:picLocks noChangeAspect="1"/>
              </p:cNvPicPr>
              <p:nvPr/>
            </p:nvPicPr>
            <p:blipFill>
              <a:blip r:embed="rId8"/>
              <a:stretch>
                <a:fillRect/>
              </a:stretch>
            </p:blipFill>
            <p:spPr>
              <a:xfrm>
                <a:off x="3536470" y="2438863"/>
                <a:ext cx="1950477" cy="1301334"/>
              </a:xfrm>
              <a:prstGeom prst="rect">
                <a:avLst/>
              </a:prstGeom>
            </p:spPr>
          </p:pic>
        </p:grpSp>
        <p:pic>
          <p:nvPicPr>
            <p:cNvPr id="3" name="Picture 2">
              <a:extLst>
                <a:ext uri="{FF2B5EF4-FFF2-40B4-BE49-F238E27FC236}">
                  <a16:creationId xmlns:a16="http://schemas.microsoft.com/office/drawing/2014/main" id="{7D4F57E1-8D70-5D48-B1F4-48148777A9EC}"/>
                </a:ext>
              </a:extLst>
            </p:cNvPr>
            <p:cNvPicPr>
              <a:picLocks noChangeAspect="1"/>
            </p:cNvPicPr>
            <p:nvPr/>
          </p:nvPicPr>
          <p:blipFill rotWithShape="1">
            <a:blip r:embed="rId9"/>
            <a:srcRect b="10575"/>
            <a:stretch/>
          </p:blipFill>
          <p:spPr>
            <a:xfrm>
              <a:off x="5541005" y="3097843"/>
              <a:ext cx="2005373" cy="1066833"/>
            </a:xfrm>
            <a:prstGeom prst="rect">
              <a:avLst/>
            </a:prstGeom>
          </p:spPr>
        </p:pic>
        <p:pic>
          <p:nvPicPr>
            <p:cNvPr id="36" name="Picture 3">
              <a:extLst>
                <a:ext uri="{FF2B5EF4-FFF2-40B4-BE49-F238E27FC236}">
                  <a16:creationId xmlns:a16="http://schemas.microsoft.com/office/drawing/2014/main" id="{E0EEC949-0FC1-BC49-815A-04497BEEA22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 t="20855" r="14"/>
            <a:stretch/>
          </p:blipFill>
          <p:spPr bwMode="auto">
            <a:xfrm>
              <a:off x="5486947" y="2419845"/>
              <a:ext cx="2034243" cy="114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a:extLst>
                <a:ext uri="{FF2B5EF4-FFF2-40B4-BE49-F238E27FC236}">
                  <a16:creationId xmlns:a16="http://schemas.microsoft.com/office/drawing/2014/main" id="{DBE2D729-7F08-2348-A625-D33F7C1F6B71}"/>
                </a:ext>
              </a:extLst>
            </p:cNvPr>
            <p:cNvPicPr>
              <a:picLocks noChangeAspect="1"/>
            </p:cNvPicPr>
            <p:nvPr/>
          </p:nvPicPr>
          <p:blipFill rotWithShape="1">
            <a:blip r:embed="rId11"/>
            <a:srcRect t="6080" r="2304"/>
            <a:stretch/>
          </p:blipFill>
          <p:spPr>
            <a:xfrm>
              <a:off x="1608118" y="5592416"/>
              <a:ext cx="2248265" cy="1215753"/>
            </a:xfrm>
            <a:prstGeom prst="rect">
              <a:avLst/>
            </a:prstGeom>
          </p:spPr>
        </p:pic>
        <p:pic>
          <p:nvPicPr>
            <p:cNvPr id="38" name="Picture 37">
              <a:extLst>
                <a:ext uri="{FF2B5EF4-FFF2-40B4-BE49-F238E27FC236}">
                  <a16:creationId xmlns:a16="http://schemas.microsoft.com/office/drawing/2014/main" id="{364FF13E-BF74-734A-B0B2-9D53CDA1A4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77808" y="4732966"/>
              <a:ext cx="1185913" cy="1581217"/>
            </a:xfrm>
            <a:prstGeom prst="rect">
              <a:avLst/>
            </a:prstGeom>
          </p:spPr>
        </p:pic>
        <p:pic>
          <p:nvPicPr>
            <p:cNvPr id="39" name="Picture 38">
              <a:extLst>
                <a:ext uri="{FF2B5EF4-FFF2-40B4-BE49-F238E27FC236}">
                  <a16:creationId xmlns:a16="http://schemas.microsoft.com/office/drawing/2014/main" id="{F5B04158-F4B2-9C45-BE79-300FBF6ED2C4}"/>
                </a:ext>
              </a:extLst>
            </p:cNvPr>
            <p:cNvPicPr>
              <a:picLocks noChangeAspect="1"/>
            </p:cNvPicPr>
            <p:nvPr/>
          </p:nvPicPr>
          <p:blipFill>
            <a:blip r:embed="rId13"/>
            <a:stretch>
              <a:fillRect/>
            </a:stretch>
          </p:blipFill>
          <p:spPr>
            <a:xfrm>
              <a:off x="4629519" y="6070123"/>
              <a:ext cx="1336757" cy="751926"/>
            </a:xfrm>
            <a:prstGeom prst="rect">
              <a:avLst/>
            </a:prstGeom>
          </p:spPr>
        </p:pic>
      </p:grpSp>
      <p:sp>
        <p:nvSpPr>
          <p:cNvPr id="7" name="Oval 6">
            <a:extLst>
              <a:ext uri="{FF2B5EF4-FFF2-40B4-BE49-F238E27FC236}">
                <a16:creationId xmlns:a16="http://schemas.microsoft.com/office/drawing/2014/main" id="{B93958E9-B51C-DC47-96CC-ACED1C520B3F}"/>
              </a:ext>
            </a:extLst>
          </p:cNvPr>
          <p:cNvSpPr/>
          <p:nvPr/>
        </p:nvSpPr>
        <p:spPr>
          <a:xfrm>
            <a:off x="6201810" y="4825051"/>
            <a:ext cx="1185913" cy="1245073"/>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40" name="Oval 39">
            <a:extLst>
              <a:ext uri="{FF2B5EF4-FFF2-40B4-BE49-F238E27FC236}">
                <a16:creationId xmlns:a16="http://schemas.microsoft.com/office/drawing/2014/main" id="{C560FEFF-18FE-B64D-B782-A93E12C7BFEF}"/>
              </a:ext>
            </a:extLst>
          </p:cNvPr>
          <p:cNvSpPr/>
          <p:nvPr/>
        </p:nvSpPr>
        <p:spPr>
          <a:xfrm>
            <a:off x="5053479" y="2460186"/>
            <a:ext cx="1989693" cy="132036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41" name="Oval 40">
            <a:extLst>
              <a:ext uri="{FF2B5EF4-FFF2-40B4-BE49-F238E27FC236}">
                <a16:creationId xmlns:a16="http://schemas.microsoft.com/office/drawing/2014/main" id="{D4D23C87-7F7B-3B4F-98FD-D590215B2447}"/>
              </a:ext>
            </a:extLst>
          </p:cNvPr>
          <p:cNvSpPr/>
          <p:nvPr/>
        </p:nvSpPr>
        <p:spPr>
          <a:xfrm>
            <a:off x="3348952" y="2728619"/>
            <a:ext cx="1422746" cy="1030596"/>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34" name="Content Placeholder 2">
            <a:extLst>
              <a:ext uri="{FF2B5EF4-FFF2-40B4-BE49-F238E27FC236}">
                <a16:creationId xmlns:a16="http://schemas.microsoft.com/office/drawing/2014/main" id="{C15931D3-FF40-284D-8C9A-E00E9DE0ABEE}"/>
              </a:ext>
            </a:extLst>
          </p:cNvPr>
          <p:cNvSpPr txBox="1">
            <a:spLocks/>
          </p:cNvSpPr>
          <p:nvPr/>
        </p:nvSpPr>
        <p:spPr>
          <a:xfrm>
            <a:off x="1663485" y="1599772"/>
            <a:ext cx="9157610" cy="365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Tx/>
              <a:buNone/>
            </a:pPr>
            <a:r>
              <a:rPr lang="en-US" sz="1800" dirty="0">
                <a:solidFill>
                  <a:prstClr val="black"/>
                </a:solidFill>
                <a:latin typeface="Helvetica" pitchFamily="2" charset="0"/>
              </a:rPr>
              <a:t>2. Training local professionals and educating patients</a:t>
            </a:r>
          </a:p>
        </p:txBody>
      </p:sp>
      <p:sp>
        <p:nvSpPr>
          <p:cNvPr id="35" name="Oval 34">
            <a:extLst>
              <a:ext uri="{FF2B5EF4-FFF2-40B4-BE49-F238E27FC236}">
                <a16:creationId xmlns:a16="http://schemas.microsoft.com/office/drawing/2014/main" id="{C308AA0E-306B-E944-A38B-975648C7D7FC}"/>
              </a:ext>
            </a:extLst>
          </p:cNvPr>
          <p:cNvSpPr/>
          <p:nvPr/>
        </p:nvSpPr>
        <p:spPr>
          <a:xfrm>
            <a:off x="7058908" y="3373492"/>
            <a:ext cx="2064435" cy="88326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42" name="Content Placeholder 2">
            <a:extLst>
              <a:ext uri="{FF2B5EF4-FFF2-40B4-BE49-F238E27FC236}">
                <a16:creationId xmlns:a16="http://schemas.microsoft.com/office/drawing/2014/main" id="{C438BB83-4BA3-CD44-9ADD-74EE582CA79E}"/>
              </a:ext>
            </a:extLst>
          </p:cNvPr>
          <p:cNvSpPr txBox="1">
            <a:spLocks/>
          </p:cNvSpPr>
          <p:nvPr/>
        </p:nvSpPr>
        <p:spPr>
          <a:xfrm>
            <a:off x="1663485" y="1972883"/>
            <a:ext cx="9157610" cy="446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Tx/>
              <a:buNone/>
            </a:pPr>
            <a:r>
              <a:rPr lang="en-US" sz="1800" dirty="0">
                <a:solidFill>
                  <a:prstClr val="black"/>
                </a:solidFill>
                <a:latin typeface="Helvetica" pitchFamily="2" charset="0"/>
              </a:rPr>
              <a:t>3. Expansion into other health activities</a:t>
            </a:r>
          </a:p>
        </p:txBody>
      </p:sp>
      <p:sp>
        <p:nvSpPr>
          <p:cNvPr id="43" name="Oval 42">
            <a:extLst>
              <a:ext uri="{FF2B5EF4-FFF2-40B4-BE49-F238E27FC236}">
                <a16:creationId xmlns:a16="http://schemas.microsoft.com/office/drawing/2014/main" id="{9C8A8FB1-1046-6043-AAAE-C062201E857D}"/>
              </a:ext>
            </a:extLst>
          </p:cNvPr>
          <p:cNvSpPr/>
          <p:nvPr/>
        </p:nvSpPr>
        <p:spPr>
          <a:xfrm>
            <a:off x="3324382" y="4603533"/>
            <a:ext cx="1604970" cy="988885"/>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45" name="Oval 44">
            <a:extLst>
              <a:ext uri="{FF2B5EF4-FFF2-40B4-BE49-F238E27FC236}">
                <a16:creationId xmlns:a16="http://schemas.microsoft.com/office/drawing/2014/main" id="{006ED709-8164-264F-862A-2D6FF48F4A15}"/>
              </a:ext>
            </a:extLst>
          </p:cNvPr>
          <p:cNvSpPr/>
          <p:nvPr/>
        </p:nvSpPr>
        <p:spPr>
          <a:xfrm>
            <a:off x="6099253" y="6070122"/>
            <a:ext cx="1526002" cy="78787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46" name="Content Placeholder 2">
            <a:extLst>
              <a:ext uri="{FF2B5EF4-FFF2-40B4-BE49-F238E27FC236}">
                <a16:creationId xmlns:a16="http://schemas.microsoft.com/office/drawing/2014/main" id="{39A427CD-D553-9E4C-A943-BDB14DA8A385}"/>
              </a:ext>
            </a:extLst>
          </p:cNvPr>
          <p:cNvSpPr txBox="1">
            <a:spLocks/>
          </p:cNvSpPr>
          <p:nvPr/>
        </p:nvSpPr>
        <p:spPr>
          <a:xfrm>
            <a:off x="1524002" y="2827076"/>
            <a:ext cx="1543173" cy="37235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Tx/>
              <a:buNone/>
            </a:pPr>
            <a:r>
              <a:rPr lang="en-US" sz="4000" dirty="0">
                <a:solidFill>
                  <a:prstClr val="black"/>
                </a:solidFill>
                <a:latin typeface="Helvetica" pitchFamily="2" charset="0"/>
              </a:rPr>
              <a:t>2013</a:t>
            </a:r>
          </a:p>
          <a:p>
            <a:pPr marL="0" indent="0" algn="ctr">
              <a:lnSpc>
                <a:spcPct val="100000"/>
              </a:lnSpc>
              <a:buClrTx/>
              <a:buNone/>
            </a:pPr>
            <a:r>
              <a:rPr lang="en-US" sz="2200" dirty="0">
                <a:solidFill>
                  <a:prstClr val="black"/>
                </a:solidFill>
                <a:latin typeface="Helvetica" pitchFamily="2" charset="0"/>
              </a:rPr>
              <a:t>36 volunteers</a:t>
            </a:r>
          </a:p>
          <a:p>
            <a:pPr marL="0" indent="0" algn="ctr">
              <a:lnSpc>
                <a:spcPct val="100000"/>
              </a:lnSpc>
              <a:buClrTx/>
              <a:buNone/>
            </a:pPr>
            <a:endParaRPr lang="en-US" sz="4000" dirty="0">
              <a:solidFill>
                <a:prstClr val="black"/>
              </a:solidFill>
              <a:latin typeface="Helvetica" pitchFamily="2" charset="0"/>
            </a:endParaRPr>
          </a:p>
          <a:p>
            <a:pPr marL="0" indent="0" algn="ctr">
              <a:lnSpc>
                <a:spcPct val="100000"/>
              </a:lnSpc>
              <a:buClrTx/>
              <a:buNone/>
            </a:pPr>
            <a:r>
              <a:rPr lang="en-US" sz="4000" dirty="0">
                <a:solidFill>
                  <a:prstClr val="black"/>
                </a:solidFill>
                <a:latin typeface="Helvetica" pitchFamily="2" charset="0"/>
              </a:rPr>
              <a:t>2018</a:t>
            </a:r>
          </a:p>
          <a:p>
            <a:pPr marL="0" indent="0" algn="ctr">
              <a:lnSpc>
                <a:spcPct val="100000"/>
              </a:lnSpc>
              <a:buClrTx/>
              <a:buNone/>
            </a:pPr>
            <a:r>
              <a:rPr lang="en-US" sz="2200" dirty="0">
                <a:solidFill>
                  <a:prstClr val="black"/>
                </a:solidFill>
                <a:latin typeface="Helvetica" pitchFamily="2" charset="0"/>
              </a:rPr>
              <a:t>120</a:t>
            </a:r>
          </a:p>
          <a:p>
            <a:pPr marL="0" indent="0" algn="ctr">
              <a:lnSpc>
                <a:spcPct val="100000"/>
              </a:lnSpc>
              <a:buClrTx/>
              <a:buNone/>
            </a:pPr>
            <a:r>
              <a:rPr lang="en-US" sz="2200" dirty="0">
                <a:solidFill>
                  <a:prstClr val="black"/>
                </a:solidFill>
                <a:latin typeface="Helvetica" pitchFamily="2" charset="0"/>
              </a:rPr>
              <a:t>volunteers</a:t>
            </a:r>
          </a:p>
        </p:txBody>
      </p:sp>
      <p:sp>
        <p:nvSpPr>
          <p:cNvPr id="47" name="Content Placeholder 2">
            <a:extLst>
              <a:ext uri="{FF2B5EF4-FFF2-40B4-BE49-F238E27FC236}">
                <a16:creationId xmlns:a16="http://schemas.microsoft.com/office/drawing/2014/main" id="{1D0EF60B-E7E2-DE41-9F22-8D6961EAD456}"/>
              </a:ext>
            </a:extLst>
          </p:cNvPr>
          <p:cNvSpPr txBox="1">
            <a:spLocks/>
          </p:cNvSpPr>
          <p:nvPr/>
        </p:nvSpPr>
        <p:spPr>
          <a:xfrm>
            <a:off x="9070381" y="2779699"/>
            <a:ext cx="1543173" cy="372350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Tx/>
              <a:buNone/>
            </a:pPr>
            <a:r>
              <a:rPr lang="en-US" sz="4000" dirty="0">
                <a:solidFill>
                  <a:prstClr val="black"/>
                </a:solidFill>
                <a:latin typeface="Helvetica" pitchFamily="2" charset="0"/>
              </a:rPr>
              <a:t>2013</a:t>
            </a:r>
          </a:p>
          <a:p>
            <a:pPr marL="0" indent="0" algn="ctr">
              <a:lnSpc>
                <a:spcPct val="100000"/>
              </a:lnSpc>
              <a:buClrTx/>
              <a:buNone/>
            </a:pPr>
            <a:r>
              <a:rPr lang="en-US" sz="2200" dirty="0">
                <a:solidFill>
                  <a:prstClr val="black"/>
                </a:solidFill>
                <a:latin typeface="Helvetica" pitchFamily="2" charset="0"/>
              </a:rPr>
              <a:t>≈ 500 pat.  0 trainees</a:t>
            </a:r>
          </a:p>
          <a:p>
            <a:pPr marL="0" indent="0" algn="ctr">
              <a:lnSpc>
                <a:spcPct val="100000"/>
              </a:lnSpc>
              <a:buClrTx/>
              <a:buNone/>
            </a:pPr>
            <a:endParaRPr lang="en-US" sz="4000" dirty="0">
              <a:solidFill>
                <a:prstClr val="black"/>
              </a:solidFill>
              <a:latin typeface="Helvetica" pitchFamily="2" charset="0"/>
            </a:endParaRPr>
          </a:p>
          <a:p>
            <a:pPr marL="0" indent="0" algn="ctr">
              <a:lnSpc>
                <a:spcPct val="100000"/>
              </a:lnSpc>
              <a:buClrTx/>
              <a:buNone/>
            </a:pPr>
            <a:r>
              <a:rPr lang="en-US" sz="4000" dirty="0">
                <a:solidFill>
                  <a:prstClr val="black"/>
                </a:solidFill>
                <a:latin typeface="Helvetica" pitchFamily="2" charset="0"/>
              </a:rPr>
              <a:t>2018</a:t>
            </a:r>
          </a:p>
          <a:p>
            <a:pPr marL="0" indent="0" algn="ctr">
              <a:lnSpc>
                <a:spcPct val="100000"/>
              </a:lnSpc>
              <a:buClrTx/>
              <a:buNone/>
            </a:pPr>
            <a:r>
              <a:rPr lang="en-US" sz="2200" dirty="0">
                <a:solidFill>
                  <a:prstClr val="black"/>
                </a:solidFill>
                <a:latin typeface="Helvetica" pitchFamily="2" charset="0"/>
              </a:rPr>
              <a:t>≈ 2000 pat. </a:t>
            </a:r>
          </a:p>
          <a:p>
            <a:pPr marL="0" indent="0" algn="ctr">
              <a:lnSpc>
                <a:spcPct val="100000"/>
              </a:lnSpc>
              <a:buClrTx/>
              <a:buNone/>
            </a:pPr>
            <a:r>
              <a:rPr lang="en-US" sz="2200" dirty="0">
                <a:solidFill>
                  <a:prstClr val="black"/>
                </a:solidFill>
                <a:latin typeface="Helvetica" pitchFamily="2" charset="0"/>
              </a:rPr>
              <a:t>≈ 2000 tr.</a:t>
            </a:r>
          </a:p>
        </p:txBody>
      </p:sp>
      <p:sp>
        <p:nvSpPr>
          <p:cNvPr id="44" name="Title 1">
            <a:extLst>
              <a:ext uri="{FF2B5EF4-FFF2-40B4-BE49-F238E27FC236}">
                <a16:creationId xmlns:a16="http://schemas.microsoft.com/office/drawing/2014/main" id="{A2AFC33E-4D75-8E49-83AC-F44E17AE02B6}"/>
              </a:ext>
            </a:extLst>
          </p:cNvPr>
          <p:cNvSpPr>
            <a:spLocks noGrp="1"/>
          </p:cNvSpPr>
          <p:nvPr>
            <p:ph type="title"/>
          </p:nvPr>
        </p:nvSpPr>
        <p:spPr>
          <a:xfrm>
            <a:off x="2482122" y="-17666"/>
            <a:ext cx="7152899" cy="1325563"/>
          </a:xfrm>
        </p:spPr>
        <p:txBody>
          <a:bodyPr>
            <a:normAutofit/>
          </a:bodyPr>
          <a:lstStyle/>
          <a:p>
            <a:r>
              <a:rPr lang="en-US" sz="3600" dirty="0">
                <a:solidFill>
                  <a:schemeClr val="tx1">
                    <a:lumMod val="85000"/>
                    <a:lumOff val="15000"/>
                  </a:schemeClr>
                </a:solidFill>
                <a:latin typeface="Helvetica" pitchFamily="2" charset="0"/>
              </a:rPr>
              <a:t>Heart Caravans</a:t>
            </a:r>
          </a:p>
        </p:txBody>
      </p:sp>
      <p:pic>
        <p:nvPicPr>
          <p:cNvPr id="2" name="Picture 1" descr="A picture containing graphics, clipart, heart, cartoon&#10;&#10;Description automatically generated">
            <a:extLst>
              <a:ext uri="{FF2B5EF4-FFF2-40B4-BE49-F238E27FC236}">
                <a16:creationId xmlns:a16="http://schemas.microsoft.com/office/drawing/2014/main" id="{813F0353-2BDA-08B0-B2BF-DADBD446462B}"/>
              </a:ext>
            </a:extLst>
          </p:cNvPr>
          <p:cNvPicPr>
            <a:picLocks noChangeAspect="1"/>
          </p:cNvPicPr>
          <p:nvPr/>
        </p:nvPicPr>
        <p:blipFill>
          <a:blip r:embed="rId14"/>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0086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P spid="41" grpId="0" animBg="1"/>
      <p:bldP spid="35" grpId="0" animBg="1"/>
      <p:bldP spid="43" grpId="0" animBg="1"/>
      <p:bldP spid="45" grpId="0" animBg="1"/>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Challenge</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526817" y="1895145"/>
            <a:ext cx="9157610" cy="4253829"/>
          </a:xfrm>
        </p:spPr>
        <p:txBody>
          <a:bodyPr>
            <a:normAutofit/>
          </a:bodyPr>
          <a:lstStyle/>
          <a:p>
            <a:pPr marL="0" indent="0" algn="ctr">
              <a:lnSpc>
                <a:spcPct val="170000"/>
              </a:lnSpc>
              <a:buNone/>
            </a:pPr>
            <a:r>
              <a:rPr lang="en-US" sz="4800" dirty="0">
                <a:latin typeface="Helvetica" pitchFamily="2" charset="0"/>
              </a:rPr>
              <a:t>How to facilitate access to care and help patients adhere to protocols? </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549445"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551259"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rcRect/>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Gr</a:t>
              </a:r>
              <a:r>
                <a:rPr lang="pt-BR" kern="1200" dirty="0">
                  <a:latin typeface="Calibri" panose="020F0502020204030204"/>
                  <a:ea typeface="+mn-ea"/>
                  <a:cs typeface="+mn-cs"/>
                </a:rPr>
                <a:t>o</a:t>
              </a:r>
              <a:r>
                <a:rPr kern="1200" dirty="0">
                  <a:latin typeface="Calibri" panose="020F0502020204030204"/>
                  <a:ea typeface="+mn-ea"/>
                  <a:cs typeface="+mn-cs"/>
                </a:rPr>
                <a:t>up</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F828430F-7450-42A4-ACF6-85CB568FE80D}"/>
              </a:ext>
            </a:extLst>
          </p:cNvPr>
          <p:cNvPicPr>
            <a:picLocks noChangeAspect="1"/>
          </p:cNvPicPr>
          <p:nvPr/>
        </p:nvPicPr>
        <p:blipFill>
          <a:blip r:embed="rId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593783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321DE7-F169-5B43-99F7-F12BA41DA7EB}"/>
              </a:ext>
            </a:extLst>
          </p:cNvPr>
          <p:cNvPicPr>
            <a:picLocks noChangeAspect="1"/>
          </p:cNvPicPr>
          <p:nvPr/>
        </p:nvPicPr>
        <p:blipFill>
          <a:blip r:embed="rId3"/>
          <a:stretch>
            <a:fillRect/>
          </a:stretch>
        </p:blipFill>
        <p:spPr>
          <a:xfrm>
            <a:off x="2217560" y="1504166"/>
            <a:ext cx="7641130" cy="5079170"/>
          </a:xfrm>
          <a:prstGeom prst="rect">
            <a:avLst/>
          </a:prstGeom>
        </p:spPr>
      </p:pic>
      <p:grpSp>
        <p:nvGrpSpPr>
          <p:cNvPr id="38" name="Group">
            <a:extLst>
              <a:ext uri="{FF2B5EF4-FFF2-40B4-BE49-F238E27FC236}">
                <a16:creationId xmlns:a16="http://schemas.microsoft.com/office/drawing/2014/main" id="{978A16CE-5662-D744-96F1-04351D81B852}"/>
              </a:ext>
            </a:extLst>
          </p:cNvPr>
          <p:cNvGrpSpPr/>
          <p:nvPr/>
        </p:nvGrpSpPr>
        <p:grpSpPr>
          <a:xfrm>
            <a:off x="9124244" y="-50519"/>
            <a:ext cx="1468897" cy="1144801"/>
            <a:chOff x="0" y="0"/>
            <a:chExt cx="2102534" cy="1576901"/>
          </a:xfrm>
        </p:grpSpPr>
        <p:pic>
          <p:nvPicPr>
            <p:cNvPr id="39" name="LEGOgreen cópia.png" descr="LEGOgreen cópia.png">
              <a:extLst>
                <a:ext uri="{FF2B5EF4-FFF2-40B4-BE49-F238E27FC236}">
                  <a16:creationId xmlns:a16="http://schemas.microsoft.com/office/drawing/2014/main" id="{E4E6E29D-DCD8-1943-8602-AF5D93B6ED09}"/>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40" name="Empoderar">
              <a:extLst>
                <a:ext uri="{FF2B5EF4-FFF2-40B4-BE49-F238E27FC236}">
                  <a16:creationId xmlns:a16="http://schemas.microsoft.com/office/drawing/2014/main" id="{D186B461-12CC-EE41-98FC-584750743914}"/>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41" name="Group">
            <a:extLst>
              <a:ext uri="{FF2B5EF4-FFF2-40B4-BE49-F238E27FC236}">
                <a16:creationId xmlns:a16="http://schemas.microsoft.com/office/drawing/2014/main" id="{116BD4B1-69F1-DB4F-8CA7-EADB3414574F}"/>
              </a:ext>
            </a:extLst>
          </p:cNvPr>
          <p:cNvGrpSpPr/>
          <p:nvPr/>
        </p:nvGrpSpPr>
        <p:grpSpPr>
          <a:xfrm>
            <a:off x="8109182" y="251778"/>
            <a:ext cx="1581913" cy="1144801"/>
            <a:chOff x="0" y="0"/>
            <a:chExt cx="2242465" cy="1576901"/>
          </a:xfrm>
        </p:grpSpPr>
        <p:pic>
          <p:nvPicPr>
            <p:cNvPr id="42" name="LEGOblue.png" descr="LEGOblue.png">
              <a:extLst>
                <a:ext uri="{FF2B5EF4-FFF2-40B4-BE49-F238E27FC236}">
                  <a16:creationId xmlns:a16="http://schemas.microsoft.com/office/drawing/2014/main" id="{F465FE7E-5B56-C14D-A524-FA7633B5B4EF}"/>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43" name="Liderar">
              <a:extLst>
                <a:ext uri="{FF2B5EF4-FFF2-40B4-BE49-F238E27FC236}">
                  <a16:creationId xmlns:a16="http://schemas.microsoft.com/office/drawing/2014/main" id="{18ADA75D-8644-5A4D-B594-4D5137D1D831}"/>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descr="A picture containing graphics, clipart, heart, cartoon&#10;&#10;Description automatically generated">
            <a:extLst>
              <a:ext uri="{FF2B5EF4-FFF2-40B4-BE49-F238E27FC236}">
                <a16:creationId xmlns:a16="http://schemas.microsoft.com/office/drawing/2014/main" id="{910C0221-465B-8E76-FE42-3BCB6D7B07C8}"/>
              </a:ext>
            </a:extLst>
          </p:cNvPr>
          <p:cNvPicPr>
            <a:picLocks noChangeAspect="1"/>
          </p:cNvPicPr>
          <p:nvPr/>
        </p:nvPicPr>
        <p:blipFill>
          <a:blip r:embed="rId6"/>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020980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sp>
        <p:nvSpPr>
          <p:cNvPr id="24" name="Title 1">
            <a:extLst>
              <a:ext uri="{FF2B5EF4-FFF2-40B4-BE49-F238E27FC236}">
                <a16:creationId xmlns:a16="http://schemas.microsoft.com/office/drawing/2014/main" id="{2FF2D4CB-2413-E34E-9732-E709C96AFA56}"/>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C5B74FF2-D5FB-9A4A-15A5-18C4513ACB3E}"/>
              </a:ext>
            </a:extLst>
          </p:cNvPr>
          <p:cNvPicPr>
            <a:picLocks noChangeAspect="1"/>
          </p:cNvPicPr>
          <p:nvPr/>
        </p:nvPicPr>
        <p:blipFill>
          <a:blip r:embed="rId6"/>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374270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sp>
        <p:nvSpPr>
          <p:cNvPr id="25" name="Title 1">
            <a:extLst>
              <a:ext uri="{FF2B5EF4-FFF2-40B4-BE49-F238E27FC236}">
                <a16:creationId xmlns:a16="http://schemas.microsoft.com/office/drawing/2014/main" id="{5087AFDE-78BB-6A45-B71B-49F19C52E68D}"/>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186FCE97-1169-EB1C-64EE-101B8C6B6770}"/>
              </a:ext>
            </a:extLst>
          </p:cNvPr>
          <p:cNvPicPr>
            <a:picLocks noChangeAspect="1"/>
          </p:cNvPicPr>
          <p:nvPr/>
        </p:nvPicPr>
        <p:blipFill>
          <a:blip r:embed="rId9"/>
          <a:stretch>
            <a:fillRect/>
          </a:stretch>
        </p:blipFill>
        <p:spPr>
          <a:xfrm>
            <a:off x="1588169" y="318835"/>
            <a:ext cx="802800" cy="720624"/>
          </a:xfrm>
          <a:prstGeom prst="rect">
            <a:avLst/>
          </a:prstGeom>
        </p:spPr>
      </p:pic>
    </p:spTree>
    <p:extLst>
      <p:ext uri="{BB962C8B-B14F-4D97-AF65-F5344CB8AC3E}">
        <p14:creationId xmlns:p14="http://schemas.microsoft.com/office/powerpoint/2010/main" val="408848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420DED42-2D69-1043-B344-487AA5D734D5}"/>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07BBEBF4-BC4D-A244-A6F4-840C367CB574}"/>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AC8ACECB-62D3-DD67-0071-DA6280F44629}"/>
              </a:ext>
            </a:extLst>
          </p:cNvPr>
          <p:cNvPicPr>
            <a:picLocks noChangeAspect="1"/>
          </p:cNvPicPr>
          <p:nvPr/>
        </p:nvPicPr>
        <p:blipFill>
          <a:blip r:embed="rId11"/>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608827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2489350" y="3465138"/>
            <a:ext cx="5619830" cy="2033796"/>
          </a:xfrm>
          <a:prstGeom prst="rect">
            <a:avLst/>
          </a:prstGeom>
          <a:ln w="12700">
            <a:miter lim="400000"/>
          </a:ln>
        </p:spPr>
      </p:pic>
      <p:pic>
        <p:nvPicPr>
          <p:cNvPr id="24" name="Image" descr="Image">
            <a:extLst>
              <a:ext uri="{FF2B5EF4-FFF2-40B4-BE49-F238E27FC236}">
                <a16:creationId xmlns:a16="http://schemas.microsoft.com/office/drawing/2014/main" id="{F43987E6-01A5-0944-AB50-27AEE65BAD85}"/>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BDB938CE-6E49-7446-A71B-8384DE84D2A9}"/>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1CCE6A20-440D-C8F5-F1C6-BBE10A92BDE7}"/>
              </a:ext>
            </a:extLst>
          </p:cNvPr>
          <p:cNvPicPr>
            <a:picLocks noChangeAspect="1"/>
          </p:cNvPicPr>
          <p:nvPr/>
        </p:nvPicPr>
        <p:blipFill>
          <a:blip r:embed="rId11"/>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251605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2833566" y="2334196"/>
            <a:ext cx="5619830" cy="2033796"/>
          </a:xfrm>
          <a:prstGeom prst="rect">
            <a:avLst/>
          </a:prstGeom>
          <a:ln w="12700">
            <a:miter lim="400000"/>
          </a:ln>
        </p:spPr>
      </p:pic>
      <p:pic>
        <p:nvPicPr>
          <p:cNvPr id="24" name="Image" descr="Image">
            <a:extLst>
              <a:ext uri="{FF2B5EF4-FFF2-40B4-BE49-F238E27FC236}">
                <a16:creationId xmlns:a16="http://schemas.microsoft.com/office/drawing/2014/main" id="{AAAB86B9-B5A2-9A48-A9FF-FA7F6A0C835B}"/>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CCF8006D-D5DA-B64E-8B02-8B3853F80A2B}"/>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D4925915-45F3-5616-9156-85C0FC598723}"/>
              </a:ext>
            </a:extLst>
          </p:cNvPr>
          <p:cNvPicPr>
            <a:picLocks noChangeAspect="1"/>
          </p:cNvPicPr>
          <p:nvPr/>
        </p:nvPicPr>
        <p:blipFill>
          <a:blip r:embed="rId11"/>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879342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891610" y="2977208"/>
            <a:ext cx="5619830" cy="2033796"/>
          </a:xfrm>
          <a:prstGeom prst="rect">
            <a:avLst/>
          </a:prstGeom>
          <a:ln w="12700">
            <a:miter lim="400000"/>
          </a:ln>
        </p:spPr>
      </p:pic>
      <p:pic>
        <p:nvPicPr>
          <p:cNvPr id="24" name="Image" descr="Image">
            <a:extLst>
              <a:ext uri="{FF2B5EF4-FFF2-40B4-BE49-F238E27FC236}">
                <a16:creationId xmlns:a16="http://schemas.microsoft.com/office/drawing/2014/main" id="{922323AA-C6AA-684F-ABB5-548B51B4795E}"/>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39BEA2DF-E2C6-874A-BA56-7BB712A3B030}"/>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381F760A-FA1B-CE5C-8B9E-8F27C0C55383}"/>
              </a:ext>
            </a:extLst>
          </p:cNvPr>
          <p:cNvPicPr>
            <a:picLocks noChangeAspect="1"/>
          </p:cNvPicPr>
          <p:nvPr/>
        </p:nvPicPr>
        <p:blipFill>
          <a:blip r:embed="rId11"/>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829599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7B2A0EA2-1B52-9642-BB28-65807D7F4443}"/>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5" name="Title 1">
            <a:extLst>
              <a:ext uri="{FF2B5EF4-FFF2-40B4-BE49-F238E27FC236}">
                <a16:creationId xmlns:a16="http://schemas.microsoft.com/office/drawing/2014/main" id="{C7807B7E-2F59-374E-9EB3-EBA75B21E9C8}"/>
              </a:ext>
            </a:extLst>
          </p:cNvPr>
          <p:cNvSpPr txBox="1">
            <a:spLocks/>
          </p:cNvSpPr>
          <p:nvPr/>
        </p:nvSpPr>
        <p:spPr>
          <a:xfrm>
            <a:off x="3177783" y="1177752"/>
            <a:ext cx="59035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US" sz="3600" dirty="0">
                <a:solidFill>
                  <a:prstClr val="black">
                    <a:lumMod val="85000"/>
                    <a:lumOff val="15000"/>
                  </a:prstClr>
                </a:solidFill>
                <a:latin typeface="Helvetica" pitchFamily="2" charset="0"/>
              </a:rPr>
              <a:t>4 weeks – 12 new OPC</a:t>
            </a:r>
          </a:p>
        </p:txBody>
      </p:sp>
      <p:sp>
        <p:nvSpPr>
          <p:cNvPr id="27" name="Title 1">
            <a:extLst>
              <a:ext uri="{FF2B5EF4-FFF2-40B4-BE49-F238E27FC236}">
                <a16:creationId xmlns:a16="http://schemas.microsoft.com/office/drawing/2014/main" id="{C2CD6C02-07AF-1449-929D-4D85BBD1722E}"/>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pic>
        <p:nvPicPr>
          <p:cNvPr id="2" name="Picture 1" descr="A picture containing graphics, clipart, heart, cartoon&#10;&#10;Description automatically generated">
            <a:extLst>
              <a:ext uri="{FF2B5EF4-FFF2-40B4-BE49-F238E27FC236}">
                <a16:creationId xmlns:a16="http://schemas.microsoft.com/office/drawing/2014/main" id="{AA12CD8D-C163-0DEA-4971-17A5B291444D}"/>
              </a:ext>
            </a:extLst>
          </p:cNvPr>
          <p:cNvPicPr>
            <a:picLocks noChangeAspect="1"/>
          </p:cNvPicPr>
          <p:nvPr/>
        </p:nvPicPr>
        <p:blipFill>
          <a:blip r:embed="rId11"/>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410111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A4F52-BC1A-DB8C-B569-03733105C4E7}"/>
              </a:ext>
            </a:extLst>
          </p:cNvPr>
          <p:cNvSpPr>
            <a:spLocks noGrp="1"/>
          </p:cNvSpPr>
          <p:nvPr>
            <p:ph type="title"/>
          </p:nvPr>
        </p:nvSpPr>
        <p:spPr/>
        <p:txBody>
          <a:bodyPr/>
          <a:lstStyle/>
          <a:p>
            <a:r>
              <a:rPr lang="pt-BR" dirty="0" err="1"/>
              <a:t>Conflict</a:t>
            </a:r>
            <a:r>
              <a:rPr lang="pt-BR" dirty="0"/>
              <a:t> </a:t>
            </a:r>
            <a:r>
              <a:rPr lang="pt-BR" dirty="0" err="1"/>
              <a:t>of</a:t>
            </a:r>
            <a:r>
              <a:rPr lang="pt-BR" dirty="0"/>
              <a:t> </a:t>
            </a:r>
            <a:r>
              <a:rPr lang="pt-BR" dirty="0" err="1"/>
              <a:t>interests</a:t>
            </a:r>
            <a:endParaRPr lang="pt-BR" dirty="0"/>
          </a:p>
        </p:txBody>
      </p:sp>
      <p:sp>
        <p:nvSpPr>
          <p:cNvPr id="3" name="Espaço Reservado para Conteúdo 2">
            <a:extLst>
              <a:ext uri="{FF2B5EF4-FFF2-40B4-BE49-F238E27FC236}">
                <a16:creationId xmlns:a16="http://schemas.microsoft.com/office/drawing/2014/main" id="{830FDD7B-7590-8696-4C1A-9C8602046CC4}"/>
              </a:ext>
            </a:extLst>
          </p:cNvPr>
          <p:cNvSpPr>
            <a:spLocks noGrp="1"/>
          </p:cNvSpPr>
          <p:nvPr>
            <p:ph idx="1"/>
          </p:nvPr>
        </p:nvSpPr>
        <p:spPr/>
        <p:txBody>
          <a:bodyPr/>
          <a:lstStyle/>
          <a:p>
            <a:r>
              <a:rPr lang="pt-BR" dirty="0"/>
              <a:t>No </a:t>
            </a:r>
            <a:r>
              <a:rPr lang="pt-BR" dirty="0" err="1"/>
              <a:t>conflicts</a:t>
            </a:r>
            <a:r>
              <a:rPr lang="pt-BR" dirty="0"/>
              <a:t>.</a:t>
            </a:r>
          </a:p>
        </p:txBody>
      </p:sp>
    </p:spTree>
    <p:extLst>
      <p:ext uri="{BB962C8B-B14F-4D97-AF65-F5344CB8AC3E}">
        <p14:creationId xmlns:p14="http://schemas.microsoft.com/office/powerpoint/2010/main" val="1613982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1753992" y="266639"/>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4"/>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5"/>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6"/>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7"/>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8"/>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7B2A0EA2-1B52-9642-BB28-65807D7F4443}"/>
              </a:ext>
            </a:extLst>
          </p:cNvPr>
          <p:cNvPicPr>
            <a:picLocks noChangeAspect="1"/>
          </p:cNvPicPr>
          <p:nvPr/>
        </p:nvPicPr>
        <p:blipFill>
          <a:blip r:embed="rId9"/>
          <a:stretch>
            <a:fillRect/>
          </a:stretch>
        </p:blipFill>
        <p:spPr>
          <a:xfrm>
            <a:off x="9081319" y="1185820"/>
            <a:ext cx="1642913" cy="2940677"/>
          </a:xfrm>
          <a:prstGeom prst="rect">
            <a:avLst/>
          </a:prstGeom>
          <a:ln w="12700">
            <a:miter lim="400000"/>
          </a:ln>
        </p:spPr>
      </p:pic>
      <p:sp>
        <p:nvSpPr>
          <p:cNvPr id="25" name="Title 1">
            <a:extLst>
              <a:ext uri="{FF2B5EF4-FFF2-40B4-BE49-F238E27FC236}">
                <a16:creationId xmlns:a16="http://schemas.microsoft.com/office/drawing/2014/main" id="{C7807B7E-2F59-374E-9EB3-EBA75B21E9C8}"/>
              </a:ext>
            </a:extLst>
          </p:cNvPr>
          <p:cNvSpPr txBox="1">
            <a:spLocks/>
          </p:cNvSpPr>
          <p:nvPr/>
        </p:nvSpPr>
        <p:spPr>
          <a:xfrm>
            <a:off x="3177783" y="1177752"/>
            <a:ext cx="59035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US" sz="3600" dirty="0">
                <a:solidFill>
                  <a:prstClr val="black">
                    <a:lumMod val="85000"/>
                    <a:lumOff val="15000"/>
                  </a:prstClr>
                </a:solidFill>
                <a:latin typeface="Helvetica" pitchFamily="2" charset="0"/>
              </a:rPr>
              <a:t>4 weeks – 12 new OPC</a:t>
            </a:r>
          </a:p>
        </p:txBody>
      </p:sp>
      <p:pic>
        <p:nvPicPr>
          <p:cNvPr id="26" name="Image" descr="Image">
            <a:extLst>
              <a:ext uri="{FF2B5EF4-FFF2-40B4-BE49-F238E27FC236}">
                <a16:creationId xmlns:a16="http://schemas.microsoft.com/office/drawing/2014/main" id="{B76D4522-6EE9-0D4F-8DEB-57E423CF22F1}"/>
              </a:ext>
            </a:extLst>
          </p:cNvPr>
          <p:cNvPicPr>
            <a:picLocks noChangeAspect="1"/>
          </p:cNvPicPr>
          <p:nvPr/>
        </p:nvPicPr>
        <p:blipFill>
          <a:blip r:embed="rId10"/>
          <a:stretch>
            <a:fillRect/>
          </a:stretch>
        </p:blipFill>
        <p:spPr>
          <a:xfrm>
            <a:off x="3427122" y="1376291"/>
            <a:ext cx="5268309" cy="3969274"/>
          </a:xfrm>
          <a:prstGeom prst="rect">
            <a:avLst/>
          </a:prstGeom>
          <a:ln w="12700">
            <a:miter lim="400000"/>
          </a:ln>
        </p:spPr>
      </p:pic>
      <p:sp>
        <p:nvSpPr>
          <p:cNvPr id="28" name="Title 1">
            <a:extLst>
              <a:ext uri="{FF2B5EF4-FFF2-40B4-BE49-F238E27FC236}">
                <a16:creationId xmlns:a16="http://schemas.microsoft.com/office/drawing/2014/main" id="{522CE242-5482-5346-9F06-0C3C11581CCB}"/>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Heart Rooms and Echo Taxis</a:t>
            </a:r>
          </a:p>
        </p:txBody>
      </p:sp>
      <p:grpSp>
        <p:nvGrpSpPr>
          <p:cNvPr id="35" name="Group 34">
            <a:extLst>
              <a:ext uri="{FF2B5EF4-FFF2-40B4-BE49-F238E27FC236}">
                <a16:creationId xmlns:a16="http://schemas.microsoft.com/office/drawing/2014/main" id="{EF97A639-9100-EA4F-B017-A1AFC06C8F84}"/>
              </a:ext>
            </a:extLst>
          </p:cNvPr>
          <p:cNvGrpSpPr/>
          <p:nvPr/>
        </p:nvGrpSpPr>
        <p:grpSpPr>
          <a:xfrm>
            <a:off x="8109182" y="-100803"/>
            <a:ext cx="2483959" cy="1649785"/>
            <a:chOff x="6585180" y="-100803"/>
            <a:chExt cx="2483959" cy="1649785"/>
          </a:xfrm>
        </p:grpSpPr>
        <p:grpSp>
          <p:nvGrpSpPr>
            <p:cNvPr id="36" name="Group">
              <a:extLst>
                <a:ext uri="{FF2B5EF4-FFF2-40B4-BE49-F238E27FC236}">
                  <a16:creationId xmlns:a16="http://schemas.microsoft.com/office/drawing/2014/main" id="{778B69FC-9E89-AA4B-90F9-D7C172934F5D}"/>
                </a:ext>
              </a:extLst>
            </p:cNvPr>
            <p:cNvGrpSpPr/>
            <p:nvPr/>
          </p:nvGrpSpPr>
          <p:grpSpPr>
            <a:xfrm>
              <a:off x="7600242" y="101886"/>
              <a:ext cx="1468897" cy="1144801"/>
              <a:chOff x="0" y="0"/>
              <a:chExt cx="2102534" cy="1576901"/>
            </a:xfrm>
          </p:grpSpPr>
          <p:pic>
            <p:nvPicPr>
              <p:cNvPr id="43" name="LEGOgreen cópia.png" descr="LEGOgreen cópia.png">
                <a:extLst>
                  <a:ext uri="{FF2B5EF4-FFF2-40B4-BE49-F238E27FC236}">
                    <a16:creationId xmlns:a16="http://schemas.microsoft.com/office/drawing/2014/main" id="{402905C7-CD1D-0749-87AB-9D8ED9234634}"/>
                  </a:ext>
                </a:extLst>
              </p:cNvPr>
              <p:cNvPicPr>
                <a:picLocks noChangeAspect="1"/>
              </p:cNvPicPr>
              <p:nvPr/>
            </p:nvPicPr>
            <p:blipFill>
              <a:blip r:embed="rId11"/>
              <a:stretch>
                <a:fillRect/>
              </a:stretch>
            </p:blipFill>
            <p:spPr>
              <a:xfrm>
                <a:off x="0" y="0"/>
                <a:ext cx="2102534" cy="1576901"/>
              </a:xfrm>
              <a:prstGeom prst="rect">
                <a:avLst/>
              </a:prstGeom>
              <a:ln w="12700" cap="flat">
                <a:noFill/>
                <a:miter lim="400000"/>
              </a:ln>
              <a:effectLst/>
            </p:spPr>
          </p:pic>
          <p:sp>
            <p:nvSpPr>
              <p:cNvPr id="44" name="Empoderar">
                <a:extLst>
                  <a:ext uri="{FF2B5EF4-FFF2-40B4-BE49-F238E27FC236}">
                    <a16:creationId xmlns:a16="http://schemas.microsoft.com/office/drawing/2014/main" id="{E3E91323-611D-E24B-8CB2-BE4F3D051B96}"/>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37" name="Group">
              <a:extLst>
                <a:ext uri="{FF2B5EF4-FFF2-40B4-BE49-F238E27FC236}">
                  <a16:creationId xmlns:a16="http://schemas.microsoft.com/office/drawing/2014/main" id="{FA0593BF-DA46-2346-B20B-F5CAAF0C8B61}"/>
                </a:ext>
              </a:extLst>
            </p:cNvPr>
            <p:cNvGrpSpPr/>
            <p:nvPr/>
          </p:nvGrpSpPr>
          <p:grpSpPr>
            <a:xfrm>
              <a:off x="6585180" y="404181"/>
              <a:ext cx="1581913" cy="1144801"/>
              <a:chOff x="0" y="0"/>
              <a:chExt cx="2242465" cy="1576901"/>
            </a:xfrm>
          </p:grpSpPr>
          <p:pic>
            <p:nvPicPr>
              <p:cNvPr id="41" name="LEGOblue.png" descr="LEGOblue.png">
                <a:extLst>
                  <a:ext uri="{FF2B5EF4-FFF2-40B4-BE49-F238E27FC236}">
                    <a16:creationId xmlns:a16="http://schemas.microsoft.com/office/drawing/2014/main" id="{7E3D8132-8496-CA44-B39F-FFD88097A825}"/>
                  </a:ext>
                </a:extLst>
              </p:cNvPr>
              <p:cNvPicPr>
                <a:picLocks noChangeAspect="1"/>
              </p:cNvPicPr>
              <p:nvPr/>
            </p:nvPicPr>
            <p:blipFill>
              <a:blip r:embed="rId12"/>
              <a:stretch>
                <a:fillRect/>
              </a:stretch>
            </p:blipFill>
            <p:spPr>
              <a:xfrm>
                <a:off x="0" y="0"/>
                <a:ext cx="2102534" cy="1576901"/>
              </a:xfrm>
              <a:prstGeom prst="rect">
                <a:avLst/>
              </a:prstGeom>
              <a:ln w="12700" cap="flat">
                <a:noFill/>
                <a:miter lim="400000"/>
              </a:ln>
              <a:effectLst/>
            </p:spPr>
          </p:pic>
          <p:sp>
            <p:nvSpPr>
              <p:cNvPr id="42" name="Liderar">
                <a:extLst>
                  <a:ext uri="{FF2B5EF4-FFF2-40B4-BE49-F238E27FC236}">
                    <a16:creationId xmlns:a16="http://schemas.microsoft.com/office/drawing/2014/main" id="{5D2D4F93-9812-DC46-B0A7-056DB2B01A79}"/>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grpSp>
          <p:nvGrpSpPr>
            <p:cNvPr id="38" name="Group">
              <a:extLst>
                <a:ext uri="{FF2B5EF4-FFF2-40B4-BE49-F238E27FC236}">
                  <a16:creationId xmlns:a16="http://schemas.microsoft.com/office/drawing/2014/main" id="{E078BA5C-134A-D341-8CAE-67D2C0FB881F}"/>
                </a:ext>
              </a:extLst>
            </p:cNvPr>
            <p:cNvGrpSpPr/>
            <p:nvPr/>
          </p:nvGrpSpPr>
          <p:grpSpPr>
            <a:xfrm>
              <a:off x="6964032" y="-100803"/>
              <a:ext cx="1483201" cy="1144801"/>
              <a:chOff x="0" y="0"/>
              <a:chExt cx="2100204" cy="1575153"/>
            </a:xfrm>
          </p:grpSpPr>
          <p:pic>
            <p:nvPicPr>
              <p:cNvPr id="39" name="02.png" descr="02.png">
                <a:extLst>
                  <a:ext uri="{FF2B5EF4-FFF2-40B4-BE49-F238E27FC236}">
                    <a16:creationId xmlns:a16="http://schemas.microsoft.com/office/drawing/2014/main" id="{DD2CA275-AE3C-1444-B12C-E9216AA4A48D}"/>
                  </a:ext>
                </a:extLst>
              </p:cNvPr>
              <p:cNvPicPr>
                <a:picLocks noChangeAspect="1"/>
              </p:cNvPicPr>
              <p:nvPr/>
            </p:nvPicPr>
            <p:blipFill>
              <a:blip r:embed="rId13"/>
              <a:stretch>
                <a:fillRect/>
              </a:stretch>
            </p:blipFill>
            <p:spPr>
              <a:xfrm>
                <a:off x="0" y="0"/>
                <a:ext cx="2100204" cy="1575153"/>
              </a:xfrm>
              <a:prstGeom prst="rect">
                <a:avLst/>
              </a:prstGeom>
              <a:ln w="12700" cap="flat">
                <a:noFill/>
                <a:miter lim="400000"/>
              </a:ln>
              <a:effectLst/>
            </p:spPr>
          </p:pic>
          <p:sp>
            <p:nvSpPr>
              <p:cNvPr id="40" name="Solução">
                <a:extLst>
                  <a:ext uri="{FF2B5EF4-FFF2-40B4-BE49-F238E27FC236}">
                    <a16:creationId xmlns:a16="http://schemas.microsoft.com/office/drawing/2014/main" id="{B19BEA26-39B8-BB43-AB92-58443E58AC74}"/>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grpSp>
      <p:pic>
        <p:nvPicPr>
          <p:cNvPr id="2" name="Picture 1" descr="A picture containing graphics, clipart, heart, cartoon&#10;&#10;Description automatically generated">
            <a:extLst>
              <a:ext uri="{FF2B5EF4-FFF2-40B4-BE49-F238E27FC236}">
                <a16:creationId xmlns:a16="http://schemas.microsoft.com/office/drawing/2014/main" id="{7DDD5C1E-CD08-6961-679D-0B3279F71679}"/>
              </a:ext>
            </a:extLst>
          </p:cNvPr>
          <p:cNvPicPr>
            <a:picLocks noChangeAspect="1"/>
          </p:cNvPicPr>
          <p:nvPr/>
        </p:nvPicPr>
        <p:blipFill>
          <a:blip r:embed="rId14"/>
          <a:stretch>
            <a:fillRect/>
          </a:stretch>
        </p:blipFill>
        <p:spPr>
          <a:xfrm>
            <a:off x="1660358" y="246646"/>
            <a:ext cx="802800" cy="720624"/>
          </a:xfrm>
          <a:prstGeom prst="rect">
            <a:avLst/>
          </a:prstGeom>
          <a:solidFill>
            <a:schemeClr val="bg1"/>
          </a:solidFill>
        </p:spPr>
      </p:pic>
    </p:spTree>
    <p:extLst>
      <p:ext uri="{BB962C8B-B14F-4D97-AF65-F5344CB8AC3E}">
        <p14:creationId xmlns:p14="http://schemas.microsoft.com/office/powerpoint/2010/main" val="2614071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1753992" y="266639"/>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F97A639-9100-EA4F-B017-A1AFC06C8F84}"/>
              </a:ext>
            </a:extLst>
          </p:cNvPr>
          <p:cNvGrpSpPr/>
          <p:nvPr/>
        </p:nvGrpSpPr>
        <p:grpSpPr>
          <a:xfrm>
            <a:off x="8109182" y="-100803"/>
            <a:ext cx="2483959" cy="1649785"/>
            <a:chOff x="6585180" y="-100803"/>
            <a:chExt cx="2483959" cy="1649785"/>
          </a:xfrm>
        </p:grpSpPr>
        <p:grpSp>
          <p:nvGrpSpPr>
            <p:cNvPr id="36" name="Group">
              <a:extLst>
                <a:ext uri="{FF2B5EF4-FFF2-40B4-BE49-F238E27FC236}">
                  <a16:creationId xmlns:a16="http://schemas.microsoft.com/office/drawing/2014/main" id="{778B69FC-9E89-AA4B-90F9-D7C172934F5D}"/>
                </a:ext>
              </a:extLst>
            </p:cNvPr>
            <p:cNvGrpSpPr/>
            <p:nvPr/>
          </p:nvGrpSpPr>
          <p:grpSpPr>
            <a:xfrm>
              <a:off x="7600242" y="101886"/>
              <a:ext cx="1468897" cy="1144801"/>
              <a:chOff x="0" y="0"/>
              <a:chExt cx="2102534" cy="1576901"/>
            </a:xfrm>
          </p:grpSpPr>
          <p:pic>
            <p:nvPicPr>
              <p:cNvPr id="43" name="LEGOgreen cópia.png" descr="LEGOgreen cópia.png">
                <a:extLst>
                  <a:ext uri="{FF2B5EF4-FFF2-40B4-BE49-F238E27FC236}">
                    <a16:creationId xmlns:a16="http://schemas.microsoft.com/office/drawing/2014/main" id="{402905C7-CD1D-0749-87AB-9D8ED9234634}"/>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44" name="Empoderar">
                <a:extLst>
                  <a:ext uri="{FF2B5EF4-FFF2-40B4-BE49-F238E27FC236}">
                    <a16:creationId xmlns:a16="http://schemas.microsoft.com/office/drawing/2014/main" id="{E3E91323-611D-E24B-8CB2-BE4F3D051B96}"/>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37" name="Group">
              <a:extLst>
                <a:ext uri="{FF2B5EF4-FFF2-40B4-BE49-F238E27FC236}">
                  <a16:creationId xmlns:a16="http://schemas.microsoft.com/office/drawing/2014/main" id="{FA0593BF-DA46-2346-B20B-F5CAAF0C8B61}"/>
                </a:ext>
              </a:extLst>
            </p:cNvPr>
            <p:cNvGrpSpPr/>
            <p:nvPr/>
          </p:nvGrpSpPr>
          <p:grpSpPr>
            <a:xfrm>
              <a:off x="6585180" y="404181"/>
              <a:ext cx="1581913" cy="1144801"/>
              <a:chOff x="0" y="0"/>
              <a:chExt cx="2242465" cy="1576901"/>
            </a:xfrm>
          </p:grpSpPr>
          <p:pic>
            <p:nvPicPr>
              <p:cNvPr id="41" name="LEGOblue.png" descr="LEGOblue.png">
                <a:extLst>
                  <a:ext uri="{FF2B5EF4-FFF2-40B4-BE49-F238E27FC236}">
                    <a16:creationId xmlns:a16="http://schemas.microsoft.com/office/drawing/2014/main" id="{7E3D8132-8496-CA44-B39F-FFD88097A825}"/>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42" name="Liderar">
                <a:extLst>
                  <a:ext uri="{FF2B5EF4-FFF2-40B4-BE49-F238E27FC236}">
                    <a16:creationId xmlns:a16="http://schemas.microsoft.com/office/drawing/2014/main" id="{5D2D4F93-9812-DC46-B0A7-056DB2B01A79}"/>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grpSp>
          <p:nvGrpSpPr>
            <p:cNvPr id="38" name="Group">
              <a:extLst>
                <a:ext uri="{FF2B5EF4-FFF2-40B4-BE49-F238E27FC236}">
                  <a16:creationId xmlns:a16="http://schemas.microsoft.com/office/drawing/2014/main" id="{E078BA5C-134A-D341-8CAE-67D2C0FB881F}"/>
                </a:ext>
              </a:extLst>
            </p:cNvPr>
            <p:cNvGrpSpPr/>
            <p:nvPr/>
          </p:nvGrpSpPr>
          <p:grpSpPr>
            <a:xfrm>
              <a:off x="6964032" y="-100803"/>
              <a:ext cx="1483201" cy="1144801"/>
              <a:chOff x="0" y="0"/>
              <a:chExt cx="2100204" cy="1575153"/>
            </a:xfrm>
          </p:grpSpPr>
          <p:pic>
            <p:nvPicPr>
              <p:cNvPr id="39" name="02.png" descr="02.png">
                <a:extLst>
                  <a:ext uri="{FF2B5EF4-FFF2-40B4-BE49-F238E27FC236}">
                    <a16:creationId xmlns:a16="http://schemas.microsoft.com/office/drawing/2014/main" id="{DD2CA275-AE3C-1444-B12C-E9216AA4A48D}"/>
                  </a:ext>
                </a:extLst>
              </p:cNvPr>
              <p:cNvPicPr>
                <a:picLocks noChangeAspect="1"/>
              </p:cNvPicPr>
              <p:nvPr/>
            </p:nvPicPr>
            <p:blipFill>
              <a:blip r:embed="rId6"/>
              <a:stretch>
                <a:fillRect/>
              </a:stretch>
            </p:blipFill>
            <p:spPr>
              <a:xfrm>
                <a:off x="0" y="0"/>
                <a:ext cx="2100204" cy="1575153"/>
              </a:xfrm>
              <a:prstGeom prst="rect">
                <a:avLst/>
              </a:prstGeom>
              <a:ln w="12700" cap="flat">
                <a:noFill/>
                <a:miter lim="400000"/>
              </a:ln>
              <a:effectLst/>
            </p:spPr>
          </p:pic>
          <p:sp>
            <p:nvSpPr>
              <p:cNvPr id="40" name="Solução">
                <a:extLst>
                  <a:ext uri="{FF2B5EF4-FFF2-40B4-BE49-F238E27FC236}">
                    <a16:creationId xmlns:a16="http://schemas.microsoft.com/office/drawing/2014/main" id="{B19BEA26-39B8-BB43-AB92-58443E58AC74}"/>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Solu</a:t>
                </a:r>
                <a:r>
                  <a:rPr lang="pt-BR" kern="1200" dirty="0" err="1">
                    <a:solidFill>
                      <a:prstClr val="black"/>
                    </a:solidFill>
                    <a:latin typeface="Calibri" panose="020F0502020204030204"/>
                    <a:ea typeface="+mn-ea"/>
                    <a:cs typeface="+mn-cs"/>
                  </a:rPr>
                  <a:t>tion</a:t>
                </a:r>
                <a:endParaRPr kern="1200" dirty="0">
                  <a:solidFill>
                    <a:prstClr val="black"/>
                  </a:solidFill>
                  <a:latin typeface="Calibri" panose="020F0502020204030204"/>
                  <a:ea typeface="+mn-ea"/>
                  <a:cs typeface="+mn-cs"/>
                </a:endParaRPr>
              </a:p>
            </p:txBody>
          </p:sp>
        </p:grpSp>
      </p:grpSp>
      <p:sp>
        <p:nvSpPr>
          <p:cNvPr id="29" name="Title 1">
            <a:extLst>
              <a:ext uri="{FF2B5EF4-FFF2-40B4-BE49-F238E27FC236}">
                <a16:creationId xmlns:a16="http://schemas.microsoft.com/office/drawing/2014/main" id="{CE7769B3-CD13-3C4A-88FF-DA63B42033FE}"/>
              </a:ext>
            </a:extLst>
          </p:cNvPr>
          <p:cNvSpPr>
            <a:spLocks noGrp="1"/>
          </p:cNvSpPr>
          <p:nvPr>
            <p:ph type="title"/>
          </p:nvPr>
        </p:nvSpPr>
        <p:spPr>
          <a:xfrm>
            <a:off x="2436966" y="-62822"/>
            <a:ext cx="7152899" cy="1325563"/>
          </a:xfrm>
        </p:spPr>
        <p:txBody>
          <a:bodyPr>
            <a:normAutofit/>
          </a:bodyPr>
          <a:lstStyle/>
          <a:p>
            <a:r>
              <a:rPr lang="en-US" sz="3200" dirty="0">
                <a:solidFill>
                  <a:schemeClr val="tx1">
                    <a:lumMod val="85000"/>
                    <a:lumOff val="15000"/>
                  </a:schemeClr>
                </a:solidFill>
                <a:latin typeface="Helvetica" pitchFamily="2" charset="0"/>
              </a:rPr>
              <a:t>Pediatric Cardiac Surgeries</a:t>
            </a:r>
          </a:p>
        </p:txBody>
      </p:sp>
      <p:pic>
        <p:nvPicPr>
          <p:cNvPr id="27" name="Picture 26">
            <a:extLst>
              <a:ext uri="{FF2B5EF4-FFF2-40B4-BE49-F238E27FC236}">
                <a16:creationId xmlns:a16="http://schemas.microsoft.com/office/drawing/2014/main" id="{4BCC11DD-4DDE-4844-8407-2A84DBE89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8826" y="1286524"/>
            <a:ext cx="4005473" cy="5338018"/>
          </a:xfrm>
          <a:prstGeom prst="rect">
            <a:avLst/>
          </a:prstGeom>
        </p:spPr>
      </p:pic>
      <p:pic>
        <p:nvPicPr>
          <p:cNvPr id="31" name="Picture 30">
            <a:extLst>
              <a:ext uri="{FF2B5EF4-FFF2-40B4-BE49-F238E27FC236}">
                <a16:creationId xmlns:a16="http://schemas.microsoft.com/office/drawing/2014/main" id="{A12F6892-3255-B74E-9478-CA0594D6AE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319" r="52552"/>
          <a:stretch/>
        </p:blipFill>
        <p:spPr bwMode="auto">
          <a:xfrm>
            <a:off x="1485088" y="1643444"/>
            <a:ext cx="4502606" cy="471449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A picture containing graphics, clipart, heart, cartoon&#10;&#10;Description automatically generated">
            <a:extLst>
              <a:ext uri="{FF2B5EF4-FFF2-40B4-BE49-F238E27FC236}">
                <a16:creationId xmlns:a16="http://schemas.microsoft.com/office/drawing/2014/main" id="{F3E98707-6B25-C804-BD58-20D95C9C7D4F}"/>
              </a:ext>
            </a:extLst>
          </p:cNvPr>
          <p:cNvPicPr>
            <a:picLocks noChangeAspect="1"/>
          </p:cNvPicPr>
          <p:nvPr/>
        </p:nvPicPr>
        <p:blipFill>
          <a:blip r:embed="rId9"/>
          <a:stretch>
            <a:fillRect/>
          </a:stretch>
        </p:blipFill>
        <p:spPr>
          <a:xfrm>
            <a:off x="1660358" y="246646"/>
            <a:ext cx="802800" cy="720624"/>
          </a:xfrm>
          <a:prstGeom prst="rect">
            <a:avLst/>
          </a:prstGeom>
          <a:solidFill>
            <a:schemeClr val="bg1"/>
          </a:solidFill>
        </p:spPr>
      </p:pic>
    </p:spTree>
    <p:extLst>
      <p:ext uri="{BB962C8B-B14F-4D97-AF65-F5344CB8AC3E}">
        <p14:creationId xmlns:p14="http://schemas.microsoft.com/office/powerpoint/2010/main" val="647234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1753992" y="266639"/>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4D5A52F-0425-C748-8153-1A512D4770BE}"/>
              </a:ext>
            </a:extLst>
          </p:cNvPr>
          <p:cNvGrpSpPr/>
          <p:nvPr/>
        </p:nvGrpSpPr>
        <p:grpSpPr>
          <a:xfrm>
            <a:off x="9124244" y="-50519"/>
            <a:ext cx="1468897" cy="1144801"/>
            <a:chOff x="0" y="0"/>
            <a:chExt cx="2102534" cy="1576901"/>
          </a:xfrm>
        </p:grpSpPr>
        <p:pic>
          <p:nvPicPr>
            <p:cNvPr id="15" name="LEGOgreen cópia.png" descr="LEGOgreen cópia.png">
              <a:extLst>
                <a:ext uri="{FF2B5EF4-FFF2-40B4-BE49-F238E27FC236}">
                  <a16:creationId xmlns:a16="http://schemas.microsoft.com/office/drawing/2014/main" id="{7B1D13EF-CF61-1246-9A38-3CBD7F5B6301}"/>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6" name="Empoderar">
              <a:extLst>
                <a:ext uri="{FF2B5EF4-FFF2-40B4-BE49-F238E27FC236}">
                  <a16:creationId xmlns:a16="http://schemas.microsoft.com/office/drawing/2014/main" id="{E67076B3-7054-DB4E-9883-756561B128D5}"/>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17" name="Group">
            <a:extLst>
              <a:ext uri="{FF2B5EF4-FFF2-40B4-BE49-F238E27FC236}">
                <a16:creationId xmlns:a16="http://schemas.microsoft.com/office/drawing/2014/main" id="{C975F56D-D3F5-5D4E-A948-0B64E50012E7}"/>
              </a:ext>
            </a:extLst>
          </p:cNvPr>
          <p:cNvGrpSpPr/>
          <p:nvPr/>
        </p:nvGrpSpPr>
        <p:grpSpPr>
          <a:xfrm>
            <a:off x="8109182" y="251778"/>
            <a:ext cx="1581913" cy="1144801"/>
            <a:chOff x="0" y="0"/>
            <a:chExt cx="2242465" cy="1576901"/>
          </a:xfrm>
        </p:grpSpPr>
        <p:pic>
          <p:nvPicPr>
            <p:cNvPr id="18" name="LEGOblue.png" descr="LEGOblue.png">
              <a:extLst>
                <a:ext uri="{FF2B5EF4-FFF2-40B4-BE49-F238E27FC236}">
                  <a16:creationId xmlns:a16="http://schemas.microsoft.com/office/drawing/2014/main" id="{64D73F69-D0B1-B747-8B8A-F8712E2265D0}"/>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19" name="Liderar">
              <a:extLst>
                <a:ext uri="{FF2B5EF4-FFF2-40B4-BE49-F238E27FC236}">
                  <a16:creationId xmlns:a16="http://schemas.microsoft.com/office/drawing/2014/main" id="{4F34F78E-567C-1D4D-B6C3-15260C0F78EB}"/>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sp>
        <p:nvSpPr>
          <p:cNvPr id="49" name="Title 1">
            <a:extLst>
              <a:ext uri="{FF2B5EF4-FFF2-40B4-BE49-F238E27FC236}">
                <a16:creationId xmlns:a16="http://schemas.microsoft.com/office/drawing/2014/main" id="{3C0A6053-16C3-8B4A-8F98-531863AB8C35}"/>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PC Network</a:t>
            </a:r>
          </a:p>
        </p:txBody>
      </p:sp>
      <p:sp>
        <p:nvSpPr>
          <p:cNvPr id="28" name="Title 1">
            <a:extLst>
              <a:ext uri="{FF2B5EF4-FFF2-40B4-BE49-F238E27FC236}">
                <a16:creationId xmlns:a16="http://schemas.microsoft.com/office/drawing/2014/main" id="{098D175A-2AEA-D747-9977-2EF1E4253467}"/>
              </a:ext>
            </a:extLst>
          </p:cNvPr>
          <p:cNvSpPr txBox="1">
            <a:spLocks/>
          </p:cNvSpPr>
          <p:nvPr/>
        </p:nvSpPr>
        <p:spPr>
          <a:xfrm>
            <a:off x="1821029" y="5617043"/>
            <a:ext cx="8475083" cy="1194726"/>
          </a:xfrm>
          <a:prstGeom prst="rect">
            <a:avLst/>
          </a:prstGeom>
          <a:noFill/>
        </p:spPr>
        <p:txBody>
          <a:bodyPr anchor="ctr"/>
          <a:lstStyle>
            <a:lvl1pPr algn="ctr" defTabSz="457200" rtl="0" eaLnBrk="1" latinLnBrk="0" hangingPunct="1">
              <a:spcBef>
                <a:spcPct val="0"/>
              </a:spcBef>
              <a:buNone/>
              <a:defRPr sz="4400" kern="1200">
                <a:solidFill>
                  <a:schemeClr val="tx1">
                    <a:lumMod val="75000"/>
                    <a:lumOff val="25000"/>
                  </a:schemeClr>
                </a:solidFill>
                <a:latin typeface="Helvetica"/>
                <a:ea typeface="+mj-ea"/>
                <a:cs typeface="Helvetica"/>
              </a:defRPr>
            </a:lvl1pPr>
          </a:lstStyle>
          <a:p>
            <a:pPr algn="l">
              <a:lnSpc>
                <a:spcPct val="150000"/>
              </a:lnSpc>
              <a:buClrTx/>
            </a:pPr>
            <a:r>
              <a:rPr lang="en-US" altLang="x-none" sz="3200" dirty="0">
                <a:solidFill>
                  <a:prstClr val="black"/>
                </a:solidFill>
                <a:latin typeface="Helvetica" charset="0"/>
                <a:ea typeface="Helvetica" charset="0"/>
                <a:cs typeface="Helvetica" charset="0"/>
              </a:rPr>
              <a:t>Current version: 21 maternities and a hospital</a:t>
            </a:r>
            <a:endParaRPr lang="en-US" altLang="x-none" sz="3600" dirty="0">
              <a:solidFill>
                <a:prstClr val="black"/>
              </a:solidFill>
              <a:latin typeface="Helvetica" charset="0"/>
              <a:ea typeface="Helvetica" charset="0"/>
              <a:cs typeface="Helvetica" charset="0"/>
            </a:endParaRPr>
          </a:p>
        </p:txBody>
      </p:sp>
      <p:pic>
        <p:nvPicPr>
          <p:cNvPr id="29" name="Image" descr="Image">
            <a:extLst>
              <a:ext uri="{FF2B5EF4-FFF2-40B4-BE49-F238E27FC236}">
                <a16:creationId xmlns:a16="http://schemas.microsoft.com/office/drawing/2014/main" id="{B402A870-4A4B-4740-B234-F49141959503}"/>
              </a:ext>
            </a:extLst>
          </p:cNvPr>
          <p:cNvPicPr>
            <a:picLocks noChangeAspect="1"/>
          </p:cNvPicPr>
          <p:nvPr/>
        </p:nvPicPr>
        <p:blipFill>
          <a:blip r:embed="rId6"/>
          <a:stretch>
            <a:fillRect/>
          </a:stretch>
        </p:blipFill>
        <p:spPr>
          <a:xfrm>
            <a:off x="1016697" y="-50520"/>
            <a:ext cx="10083745" cy="7181371"/>
          </a:xfrm>
          <a:prstGeom prst="rect">
            <a:avLst/>
          </a:prstGeom>
          <a:ln w="12700">
            <a:miter lim="400000"/>
          </a:ln>
        </p:spPr>
      </p:pic>
      <p:pic>
        <p:nvPicPr>
          <p:cNvPr id="2" name="Picture 1" descr="A picture containing graphics, clipart, heart, cartoon&#10;&#10;Description automatically generated">
            <a:extLst>
              <a:ext uri="{FF2B5EF4-FFF2-40B4-BE49-F238E27FC236}">
                <a16:creationId xmlns:a16="http://schemas.microsoft.com/office/drawing/2014/main" id="{55F245F9-847E-97DE-2C5B-E107F54F711F}"/>
              </a:ext>
            </a:extLst>
          </p:cNvPr>
          <p:cNvPicPr>
            <a:picLocks noChangeAspect="1"/>
          </p:cNvPicPr>
          <p:nvPr/>
        </p:nvPicPr>
        <p:blipFill>
          <a:blip r:embed="rId7"/>
          <a:stretch>
            <a:fillRect/>
          </a:stretch>
        </p:blipFill>
        <p:spPr>
          <a:xfrm>
            <a:off x="1660358" y="246646"/>
            <a:ext cx="802800" cy="720624"/>
          </a:xfrm>
          <a:prstGeom prst="rect">
            <a:avLst/>
          </a:prstGeom>
          <a:solidFill>
            <a:schemeClr val="bg1"/>
          </a:solidFill>
        </p:spPr>
      </p:pic>
    </p:spTree>
    <p:extLst>
      <p:ext uri="{BB962C8B-B14F-4D97-AF65-F5344CB8AC3E}">
        <p14:creationId xmlns:p14="http://schemas.microsoft.com/office/powerpoint/2010/main" val="902025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Results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CAEA0DE-B019-5842-91E1-9C6C6AA340E5}"/>
              </a:ext>
            </a:extLst>
          </p:cNvPr>
          <p:cNvPicPr>
            <a:picLocks noChangeAspect="1"/>
          </p:cNvPicPr>
          <p:nvPr/>
        </p:nvPicPr>
        <p:blipFill>
          <a:blip r:embed="rId3"/>
          <a:stretch>
            <a:fillRect/>
          </a:stretch>
        </p:blipFill>
        <p:spPr>
          <a:xfrm>
            <a:off x="1702525" y="1171819"/>
            <a:ext cx="2954120" cy="1243841"/>
          </a:xfrm>
          <a:prstGeom prst="rect">
            <a:avLst/>
          </a:prstGeom>
        </p:spPr>
      </p:pic>
      <p:sp>
        <p:nvSpPr>
          <p:cNvPr id="34" name="Title 1">
            <a:extLst>
              <a:ext uri="{FF2B5EF4-FFF2-40B4-BE49-F238E27FC236}">
                <a16:creationId xmlns:a16="http://schemas.microsoft.com/office/drawing/2014/main" id="{37963A3D-BB26-D742-BF10-AC7E6529BFF3}"/>
              </a:ext>
            </a:extLst>
          </p:cNvPr>
          <p:cNvSpPr txBox="1">
            <a:spLocks/>
          </p:cNvSpPr>
          <p:nvPr/>
        </p:nvSpPr>
        <p:spPr>
          <a:xfrm>
            <a:off x="1466248" y="2373155"/>
            <a:ext cx="3591948" cy="512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buClrTx/>
            </a:pPr>
            <a:r>
              <a:rPr lang="en-US" sz="2400" dirty="0">
                <a:solidFill>
                  <a:prstClr val="black">
                    <a:lumMod val="85000"/>
                    <a:lumOff val="15000"/>
                  </a:prstClr>
                </a:solidFill>
                <a:latin typeface="Helvetica" pitchFamily="2" charset="0"/>
              </a:rPr>
              <a:t>Network of Services</a:t>
            </a:r>
          </a:p>
        </p:txBody>
      </p:sp>
      <p:grpSp>
        <p:nvGrpSpPr>
          <p:cNvPr id="35" name="Group 34">
            <a:extLst>
              <a:ext uri="{FF2B5EF4-FFF2-40B4-BE49-F238E27FC236}">
                <a16:creationId xmlns:a16="http://schemas.microsoft.com/office/drawing/2014/main" id="{F693E7EA-2DD4-684E-A7FF-5D306F6AACDC}"/>
              </a:ext>
            </a:extLst>
          </p:cNvPr>
          <p:cNvGrpSpPr/>
          <p:nvPr/>
        </p:nvGrpSpPr>
        <p:grpSpPr>
          <a:xfrm>
            <a:off x="8053199" y="192074"/>
            <a:ext cx="2483959" cy="1447096"/>
            <a:chOff x="6585180" y="-50519"/>
            <a:chExt cx="2483959" cy="1447096"/>
          </a:xfrm>
        </p:grpSpPr>
        <p:grpSp>
          <p:nvGrpSpPr>
            <p:cNvPr id="41" name="Group">
              <a:extLst>
                <a:ext uri="{FF2B5EF4-FFF2-40B4-BE49-F238E27FC236}">
                  <a16:creationId xmlns:a16="http://schemas.microsoft.com/office/drawing/2014/main" id="{7E28DC2C-7C97-4C41-90C2-A08B03216DC9}"/>
                </a:ext>
              </a:extLst>
            </p:cNvPr>
            <p:cNvGrpSpPr/>
            <p:nvPr/>
          </p:nvGrpSpPr>
          <p:grpSpPr>
            <a:xfrm>
              <a:off x="7600242" y="-50519"/>
              <a:ext cx="1468897" cy="1144801"/>
              <a:chOff x="0" y="0"/>
              <a:chExt cx="2102534" cy="1576901"/>
            </a:xfrm>
          </p:grpSpPr>
          <p:pic>
            <p:nvPicPr>
              <p:cNvPr id="47" name="LEGOgreen cópia.png" descr="LEGOgreen cópia.png">
                <a:extLst>
                  <a:ext uri="{FF2B5EF4-FFF2-40B4-BE49-F238E27FC236}">
                    <a16:creationId xmlns:a16="http://schemas.microsoft.com/office/drawing/2014/main" id="{29B9939F-15FB-C940-A26B-7A27B6F95A3C}"/>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48" name="Empoderar">
                <a:extLst>
                  <a:ext uri="{FF2B5EF4-FFF2-40B4-BE49-F238E27FC236}">
                    <a16:creationId xmlns:a16="http://schemas.microsoft.com/office/drawing/2014/main" id="{2351BEDB-9F19-634C-83AE-D8D1509D79E1}"/>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err="1">
                    <a:solidFill>
                      <a:prstClr val="black"/>
                    </a:solidFill>
                    <a:latin typeface="Calibri" panose="020F0502020204030204"/>
                    <a:ea typeface="+mn-ea"/>
                    <a:cs typeface="+mn-cs"/>
                  </a:rPr>
                  <a:t>Empo</a:t>
                </a:r>
                <a:r>
                  <a:rPr lang="pt-BR" kern="1200" dirty="0" err="1">
                    <a:solidFill>
                      <a:prstClr val="black"/>
                    </a:solidFill>
                    <a:latin typeface="Calibri" panose="020F0502020204030204"/>
                    <a:ea typeface="+mn-ea"/>
                    <a:cs typeface="+mn-cs"/>
                  </a:rPr>
                  <a:t>wer</a:t>
                </a:r>
                <a:endParaRPr kern="1200" dirty="0">
                  <a:solidFill>
                    <a:prstClr val="black"/>
                  </a:solidFill>
                  <a:latin typeface="Calibri" panose="020F0502020204030204"/>
                  <a:ea typeface="+mn-ea"/>
                  <a:cs typeface="+mn-cs"/>
                </a:endParaRPr>
              </a:p>
            </p:txBody>
          </p:sp>
        </p:grpSp>
        <p:grpSp>
          <p:nvGrpSpPr>
            <p:cNvPr id="44" name="Group">
              <a:extLst>
                <a:ext uri="{FF2B5EF4-FFF2-40B4-BE49-F238E27FC236}">
                  <a16:creationId xmlns:a16="http://schemas.microsoft.com/office/drawing/2014/main" id="{74FA7E59-DDFA-B142-AEB0-297C4409717B}"/>
                </a:ext>
              </a:extLst>
            </p:cNvPr>
            <p:cNvGrpSpPr/>
            <p:nvPr/>
          </p:nvGrpSpPr>
          <p:grpSpPr>
            <a:xfrm>
              <a:off x="6585180" y="251776"/>
              <a:ext cx="1581913" cy="1144801"/>
              <a:chOff x="0" y="0"/>
              <a:chExt cx="2242465" cy="1576901"/>
            </a:xfrm>
          </p:grpSpPr>
          <p:pic>
            <p:nvPicPr>
              <p:cNvPr id="45" name="LEGOblue.png" descr="LEGOblue.png">
                <a:extLst>
                  <a:ext uri="{FF2B5EF4-FFF2-40B4-BE49-F238E27FC236}">
                    <a16:creationId xmlns:a16="http://schemas.microsoft.com/office/drawing/2014/main" id="{A7E37296-636D-8443-8F41-2AC1F4C8CC1F}"/>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46" name="Liderar">
                <a:extLst>
                  <a:ext uri="{FF2B5EF4-FFF2-40B4-BE49-F238E27FC236}">
                    <a16:creationId xmlns:a16="http://schemas.microsoft.com/office/drawing/2014/main" id="{58017F81-9F08-314F-AD49-53A1FFEBB9B4}"/>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lvl1pPr>
              </a:lstStyle>
              <a:p>
                <a:pPr defTabSz="457200">
                  <a:buClrTx/>
                </a:pPr>
                <a:r>
                  <a:rPr lang="pt-BR" kern="1200" dirty="0">
                    <a:solidFill>
                      <a:prstClr val="black"/>
                    </a:solidFill>
                    <a:latin typeface="Calibri" panose="020F0502020204030204"/>
                    <a:ea typeface="+mn-ea"/>
                    <a:cs typeface="+mn-cs"/>
                  </a:rPr>
                  <a:t>         </a:t>
                </a:r>
                <a:r>
                  <a:rPr kern="1200" dirty="0">
                    <a:solidFill>
                      <a:prstClr val="black"/>
                    </a:solidFill>
                    <a:latin typeface="Calibri" panose="020F0502020204030204"/>
                    <a:ea typeface="+mn-ea"/>
                    <a:cs typeface="+mn-cs"/>
                  </a:rPr>
                  <a:t>L</a:t>
                </a:r>
                <a:r>
                  <a:rPr lang="pt-BR" kern="1200" dirty="0" err="1">
                    <a:solidFill>
                      <a:prstClr val="black"/>
                    </a:solidFill>
                    <a:latin typeface="Calibri" panose="020F0502020204030204"/>
                    <a:ea typeface="+mn-ea"/>
                    <a:cs typeface="+mn-cs"/>
                  </a:rPr>
                  <a:t>ead</a:t>
                </a:r>
                <a:endParaRPr kern="1200" dirty="0">
                  <a:solidFill>
                    <a:prstClr val="black"/>
                  </a:solidFill>
                  <a:latin typeface="Calibri" panose="020F0502020204030204"/>
                  <a:ea typeface="+mn-ea"/>
                  <a:cs typeface="+mn-cs"/>
                </a:endParaRPr>
              </a:p>
            </p:txBody>
          </p:sp>
        </p:grpSp>
      </p:grpSp>
      <p:sp>
        <p:nvSpPr>
          <p:cNvPr id="23" name="Triangle">
            <a:extLst>
              <a:ext uri="{FF2B5EF4-FFF2-40B4-BE49-F238E27FC236}">
                <a16:creationId xmlns:a16="http://schemas.microsoft.com/office/drawing/2014/main" id="{6DA2E0C7-519A-CE46-B35B-D4D2816F0355}"/>
              </a:ext>
            </a:extLst>
          </p:cNvPr>
          <p:cNvSpPr/>
          <p:nvPr/>
        </p:nvSpPr>
        <p:spPr>
          <a:xfrm>
            <a:off x="2707860" y="1120974"/>
            <a:ext cx="6502627" cy="56349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254000" dist="127000" dir="5400000" rotWithShape="0">
              <a:srgbClr val="000000">
                <a:alpha val="70000"/>
              </a:srgbClr>
            </a:outerShdw>
          </a:effectLst>
        </p:spPr>
        <p:txBody>
          <a:bodyPr lIns="35719" tIns="35719" rIns="35719" bIns="35719" anchor="ctr"/>
          <a:lstStyle/>
          <a:p>
            <a:pPr defTabSz="457200">
              <a:buClrTx/>
              <a:defRPr sz="2200" b="0">
                <a:solidFill>
                  <a:srgbClr val="FFFFFF"/>
                </a:solidFill>
                <a:latin typeface="+mn-lt"/>
                <a:ea typeface="+mn-ea"/>
                <a:cs typeface="+mn-cs"/>
                <a:sym typeface="Helvetica Neue Medium"/>
              </a:defRPr>
            </a:pPr>
            <a:endParaRPr sz="1547" kern="1200">
              <a:solidFill>
                <a:srgbClr val="FFFFFF"/>
              </a:solidFill>
              <a:latin typeface="Helvetica" pitchFamily="2" charset="0"/>
              <a:ea typeface="+mn-ea"/>
              <a:cs typeface="+mn-cs"/>
              <a:sym typeface="Helvetica Neue Medium"/>
            </a:endParaRPr>
          </a:p>
        </p:txBody>
      </p:sp>
      <p:grpSp>
        <p:nvGrpSpPr>
          <p:cNvPr id="24" name="Group">
            <a:extLst>
              <a:ext uri="{FF2B5EF4-FFF2-40B4-BE49-F238E27FC236}">
                <a16:creationId xmlns:a16="http://schemas.microsoft.com/office/drawing/2014/main" id="{7635BF24-EF96-4B4A-A967-815D051615A1}"/>
              </a:ext>
            </a:extLst>
          </p:cNvPr>
          <p:cNvGrpSpPr/>
          <p:nvPr/>
        </p:nvGrpSpPr>
        <p:grpSpPr>
          <a:xfrm>
            <a:off x="5022335" y="3542186"/>
            <a:ext cx="2821286" cy="1592452"/>
            <a:chOff x="-710885" y="370910"/>
            <a:chExt cx="4012494" cy="2264820"/>
          </a:xfrm>
        </p:grpSpPr>
        <p:pic>
          <p:nvPicPr>
            <p:cNvPr id="25" name="Image" descr="Image">
              <a:extLst>
                <a:ext uri="{FF2B5EF4-FFF2-40B4-BE49-F238E27FC236}">
                  <a16:creationId xmlns:a16="http://schemas.microsoft.com/office/drawing/2014/main" id="{951C9881-4A34-3B40-9E08-52D9221A535C}"/>
                </a:ext>
              </a:extLst>
            </p:cNvPr>
            <p:cNvPicPr>
              <a:picLocks noChangeAspect="1"/>
            </p:cNvPicPr>
            <p:nvPr/>
          </p:nvPicPr>
          <p:blipFill>
            <a:blip r:embed="rId6"/>
            <a:stretch>
              <a:fillRect/>
            </a:stretch>
          </p:blipFill>
          <p:spPr>
            <a:xfrm>
              <a:off x="-224087" y="370910"/>
              <a:ext cx="3111231" cy="1734422"/>
            </a:xfrm>
            <a:prstGeom prst="rect">
              <a:avLst/>
            </a:prstGeom>
            <a:ln w="12700" cap="flat">
              <a:noFill/>
              <a:miter lim="400000"/>
            </a:ln>
            <a:effectLst/>
          </p:spPr>
        </p:pic>
        <p:sp>
          <p:nvSpPr>
            <p:cNvPr id="26" name="TRIAGEM NÍVEL II…">
              <a:extLst>
                <a:ext uri="{FF2B5EF4-FFF2-40B4-BE49-F238E27FC236}">
                  <a16:creationId xmlns:a16="http://schemas.microsoft.com/office/drawing/2014/main" id="{4DB08E75-607C-5346-99B9-0AB298D75BBC}"/>
                </a:ext>
              </a:extLst>
            </p:cNvPr>
            <p:cNvSpPr txBox="1"/>
            <p:nvPr/>
          </p:nvSpPr>
          <p:spPr>
            <a:xfrm>
              <a:off x="-710885" y="1898433"/>
              <a:ext cx="4012494" cy="737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57200">
                <a:buClrTx/>
                <a:defRPr sz="2900" cap="all"/>
              </a:pPr>
              <a:r>
                <a:rPr lang="pt-BR" b="1" kern="1200" cap="all" dirty="0">
                  <a:solidFill>
                    <a:srgbClr val="FFFF00"/>
                  </a:solidFill>
                  <a:latin typeface="Helvetica" pitchFamily="2" charset="0"/>
                  <a:ea typeface="+mn-ea"/>
                  <a:cs typeface="+mn-cs"/>
                </a:rPr>
                <a:t>LII SCREENING</a:t>
              </a:r>
              <a:endParaRPr b="1" kern="1200" cap="all" dirty="0">
                <a:solidFill>
                  <a:srgbClr val="FFFF00"/>
                </a:solidFill>
                <a:latin typeface="Helvetica" pitchFamily="2" charset="0"/>
                <a:ea typeface="+mn-ea"/>
                <a:cs typeface="+mn-cs"/>
              </a:endParaRPr>
            </a:p>
          </p:txBody>
        </p:sp>
      </p:grpSp>
      <p:grpSp>
        <p:nvGrpSpPr>
          <p:cNvPr id="27" name="Group">
            <a:extLst>
              <a:ext uri="{FF2B5EF4-FFF2-40B4-BE49-F238E27FC236}">
                <a16:creationId xmlns:a16="http://schemas.microsoft.com/office/drawing/2014/main" id="{CE90D035-FCD0-AD43-811A-353B10C0AB11}"/>
              </a:ext>
            </a:extLst>
          </p:cNvPr>
          <p:cNvGrpSpPr/>
          <p:nvPr/>
        </p:nvGrpSpPr>
        <p:grpSpPr>
          <a:xfrm>
            <a:off x="5255123" y="1437181"/>
            <a:ext cx="1408101" cy="1994052"/>
            <a:chOff x="0" y="0"/>
            <a:chExt cx="2002632" cy="2835984"/>
          </a:xfrm>
        </p:grpSpPr>
        <p:pic>
          <p:nvPicPr>
            <p:cNvPr id="28" name="Image" descr="Image">
              <a:extLst>
                <a:ext uri="{FF2B5EF4-FFF2-40B4-BE49-F238E27FC236}">
                  <a16:creationId xmlns:a16="http://schemas.microsoft.com/office/drawing/2014/main" id="{91914C43-102A-1646-8194-00FCB7F21620}"/>
                </a:ext>
              </a:extLst>
            </p:cNvPr>
            <p:cNvPicPr>
              <a:picLocks noChangeAspect="1"/>
            </p:cNvPicPr>
            <p:nvPr/>
          </p:nvPicPr>
          <p:blipFill>
            <a:blip r:embed="rId7"/>
            <a:stretch>
              <a:fillRect/>
            </a:stretch>
          </p:blipFill>
          <p:spPr>
            <a:xfrm>
              <a:off x="0" y="0"/>
              <a:ext cx="2002632" cy="2662323"/>
            </a:xfrm>
            <a:prstGeom prst="rect">
              <a:avLst/>
            </a:prstGeom>
            <a:ln w="12700" cap="flat">
              <a:noFill/>
              <a:miter lim="400000"/>
            </a:ln>
            <a:effectLst/>
          </p:spPr>
        </p:pic>
        <p:sp>
          <p:nvSpPr>
            <p:cNvPr id="29" name="ASSISTÊNCIA…">
              <a:extLst>
                <a:ext uri="{FF2B5EF4-FFF2-40B4-BE49-F238E27FC236}">
                  <a16:creationId xmlns:a16="http://schemas.microsoft.com/office/drawing/2014/main" id="{0654DAE8-0A75-DD4E-9055-1EFA9CE60762}"/>
                </a:ext>
              </a:extLst>
            </p:cNvPr>
            <p:cNvSpPr txBox="1"/>
            <p:nvPr/>
          </p:nvSpPr>
          <p:spPr>
            <a:xfrm>
              <a:off x="261367" y="2098687"/>
              <a:ext cx="1604999" cy="737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57200">
                <a:buClrTx/>
                <a:defRPr sz="2900" cap="all"/>
              </a:pPr>
              <a:r>
                <a:rPr lang="pt-BR" b="1" kern="1200" cap="all" dirty="0">
                  <a:solidFill>
                    <a:srgbClr val="FFFF00"/>
                  </a:solidFill>
                  <a:latin typeface="Helvetica" pitchFamily="2" charset="0"/>
                  <a:ea typeface="+mn-ea"/>
                  <a:cs typeface="+mn-cs"/>
                </a:rPr>
                <a:t>CARE</a:t>
              </a:r>
              <a:endParaRPr b="1" kern="1200" cap="all" dirty="0">
                <a:solidFill>
                  <a:srgbClr val="FFFF00"/>
                </a:solidFill>
                <a:latin typeface="Helvetica" pitchFamily="2" charset="0"/>
                <a:ea typeface="+mn-ea"/>
                <a:cs typeface="+mn-cs"/>
              </a:endParaRPr>
            </a:p>
          </p:txBody>
        </p:sp>
      </p:grpSp>
      <p:pic>
        <p:nvPicPr>
          <p:cNvPr id="30" name="Image" descr="Image">
            <a:extLst>
              <a:ext uri="{FF2B5EF4-FFF2-40B4-BE49-F238E27FC236}">
                <a16:creationId xmlns:a16="http://schemas.microsoft.com/office/drawing/2014/main" id="{B44E55B1-B4B7-8B48-A724-E52622CCCEB7}"/>
              </a:ext>
            </a:extLst>
          </p:cNvPr>
          <p:cNvPicPr>
            <a:picLocks noChangeAspect="1"/>
          </p:cNvPicPr>
          <p:nvPr/>
        </p:nvPicPr>
        <p:blipFill>
          <a:blip r:embed="rId8"/>
          <a:stretch>
            <a:fillRect/>
          </a:stretch>
        </p:blipFill>
        <p:spPr>
          <a:xfrm>
            <a:off x="4089619" y="3690399"/>
            <a:ext cx="1182337" cy="2181838"/>
          </a:xfrm>
          <a:prstGeom prst="rect">
            <a:avLst/>
          </a:prstGeom>
          <a:ln w="12700">
            <a:miter lim="400000"/>
          </a:ln>
        </p:spPr>
      </p:pic>
      <p:sp>
        <p:nvSpPr>
          <p:cNvPr id="31" name="TRIAGEM NÍVEL II…">
            <a:extLst>
              <a:ext uri="{FF2B5EF4-FFF2-40B4-BE49-F238E27FC236}">
                <a16:creationId xmlns:a16="http://schemas.microsoft.com/office/drawing/2014/main" id="{F9C7E813-415B-2D44-B0D6-1C28677EF080}"/>
              </a:ext>
            </a:extLst>
          </p:cNvPr>
          <p:cNvSpPr txBox="1"/>
          <p:nvPr/>
        </p:nvSpPr>
        <p:spPr>
          <a:xfrm>
            <a:off x="2825216" y="5722408"/>
            <a:ext cx="2160849" cy="5184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57200">
              <a:buClrTx/>
              <a:defRPr sz="2900" cap="all"/>
            </a:pPr>
            <a:r>
              <a:rPr lang="pt-BR" b="1" kern="1200" cap="all" dirty="0">
                <a:solidFill>
                  <a:srgbClr val="FFFF00"/>
                </a:solidFill>
                <a:latin typeface="Helvetica" pitchFamily="2" charset="0"/>
                <a:ea typeface="+mn-ea"/>
                <a:cs typeface="+mn-cs"/>
              </a:rPr>
              <a:t>LI </a:t>
            </a:r>
            <a:r>
              <a:rPr lang="pt-BR" b="1" kern="1200" cap="all" dirty="0" err="1">
                <a:solidFill>
                  <a:srgbClr val="FFFF00"/>
                </a:solidFill>
                <a:latin typeface="Helvetica" pitchFamily="2" charset="0"/>
                <a:ea typeface="+mn-ea"/>
                <a:cs typeface="+mn-cs"/>
              </a:rPr>
              <a:t>screen</a:t>
            </a:r>
            <a:r>
              <a:rPr lang="pt-BR" b="1" kern="1200" cap="all" dirty="0">
                <a:solidFill>
                  <a:srgbClr val="FFFF00"/>
                </a:solidFill>
                <a:latin typeface="Helvetica" pitchFamily="2" charset="0"/>
                <a:ea typeface="+mn-ea"/>
                <a:cs typeface="+mn-cs"/>
              </a:rPr>
              <a:t>.</a:t>
            </a:r>
          </a:p>
        </p:txBody>
      </p:sp>
      <p:grpSp>
        <p:nvGrpSpPr>
          <p:cNvPr id="40" name="Group">
            <a:extLst>
              <a:ext uri="{FF2B5EF4-FFF2-40B4-BE49-F238E27FC236}">
                <a16:creationId xmlns:a16="http://schemas.microsoft.com/office/drawing/2014/main" id="{6A5A92DE-ED08-7740-A6FE-6ECD9F0B932B}"/>
              </a:ext>
            </a:extLst>
          </p:cNvPr>
          <p:cNvGrpSpPr/>
          <p:nvPr/>
        </p:nvGrpSpPr>
        <p:grpSpPr>
          <a:xfrm>
            <a:off x="4738597" y="4875431"/>
            <a:ext cx="4224718" cy="2384158"/>
            <a:chOff x="0" y="0"/>
            <a:chExt cx="6008485" cy="3390802"/>
          </a:xfrm>
        </p:grpSpPr>
        <p:pic>
          <p:nvPicPr>
            <p:cNvPr id="43" name="Image" descr="Image">
              <a:extLst>
                <a:ext uri="{FF2B5EF4-FFF2-40B4-BE49-F238E27FC236}">
                  <a16:creationId xmlns:a16="http://schemas.microsoft.com/office/drawing/2014/main" id="{FA22DDD9-A565-8A4C-AF77-08EE0302110E}"/>
                </a:ext>
              </a:extLst>
            </p:cNvPr>
            <p:cNvPicPr>
              <a:picLocks noChangeAspect="1"/>
            </p:cNvPicPr>
            <p:nvPr/>
          </p:nvPicPr>
          <p:blipFill>
            <a:blip r:embed="rId9"/>
            <a:stretch>
              <a:fillRect/>
            </a:stretch>
          </p:blipFill>
          <p:spPr>
            <a:xfrm>
              <a:off x="0" y="0"/>
              <a:ext cx="3471857" cy="3390802"/>
            </a:xfrm>
            <a:prstGeom prst="rect">
              <a:avLst/>
            </a:prstGeom>
            <a:ln w="12700" cap="flat">
              <a:noFill/>
              <a:miter lim="400000"/>
            </a:ln>
            <a:effectLst/>
          </p:spPr>
        </p:pic>
        <p:sp>
          <p:nvSpPr>
            <p:cNvPr id="49" name="Entender o MODELO…">
              <a:extLst>
                <a:ext uri="{FF2B5EF4-FFF2-40B4-BE49-F238E27FC236}">
                  <a16:creationId xmlns:a16="http://schemas.microsoft.com/office/drawing/2014/main" id="{05256D31-7E7B-5745-99AC-19E31211E714}"/>
                </a:ext>
              </a:extLst>
            </p:cNvPr>
            <p:cNvSpPr txBox="1"/>
            <p:nvPr/>
          </p:nvSpPr>
          <p:spPr>
            <a:xfrm>
              <a:off x="2564123" y="1579804"/>
              <a:ext cx="3444362" cy="137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57200">
                <a:buClrTx/>
                <a:defRPr sz="2900" cap="all"/>
              </a:pPr>
              <a:r>
                <a:rPr lang="pt-BR" b="1" kern="1200" cap="all" dirty="0">
                  <a:solidFill>
                    <a:srgbClr val="FFFF00"/>
                  </a:solidFill>
                  <a:latin typeface="Helvetica" pitchFamily="2" charset="0"/>
                  <a:ea typeface="+mn-ea"/>
                  <a:cs typeface="+mn-cs"/>
                </a:rPr>
                <a:t>NETWORK</a:t>
              </a:r>
            </a:p>
            <a:p>
              <a:pPr algn="ctr" defTabSz="457200">
                <a:buClrTx/>
                <a:defRPr sz="2900" cap="all"/>
              </a:pPr>
              <a:r>
                <a:rPr lang="pt-BR" b="1" kern="1200" cap="all" dirty="0">
                  <a:solidFill>
                    <a:srgbClr val="FFFF00"/>
                  </a:solidFill>
                  <a:latin typeface="Helvetica" pitchFamily="2" charset="0"/>
                  <a:ea typeface="+mn-ea"/>
                  <a:cs typeface="+mn-cs"/>
                </a:rPr>
                <a:t>PROTOCOLS</a:t>
              </a:r>
              <a:endParaRPr b="1" kern="1200" cap="all" dirty="0">
                <a:solidFill>
                  <a:srgbClr val="FFFF00"/>
                </a:solidFill>
                <a:latin typeface="Helvetica" pitchFamily="2" charset="0"/>
                <a:ea typeface="+mn-ea"/>
                <a:cs typeface="+mn-cs"/>
              </a:endParaRPr>
            </a:p>
          </p:txBody>
        </p:sp>
      </p:grpSp>
      <p:sp>
        <p:nvSpPr>
          <p:cNvPr id="5" name="Rectangle 4">
            <a:extLst>
              <a:ext uri="{FF2B5EF4-FFF2-40B4-BE49-F238E27FC236}">
                <a16:creationId xmlns:a16="http://schemas.microsoft.com/office/drawing/2014/main" id="{621BFC61-049E-9946-B8E8-FA64B5C9DB01}"/>
              </a:ext>
            </a:extLst>
          </p:cNvPr>
          <p:cNvSpPr/>
          <p:nvPr/>
        </p:nvSpPr>
        <p:spPr>
          <a:xfrm>
            <a:off x="1572395" y="4500778"/>
            <a:ext cx="2564734" cy="10346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kern="1200" dirty="0">
                <a:solidFill>
                  <a:prstClr val="white"/>
                </a:solidFill>
                <a:latin typeface="Calibri" panose="020F0502020204030204"/>
              </a:rPr>
              <a:t>Leve I screening</a:t>
            </a:r>
          </a:p>
          <a:p>
            <a:pPr algn="ctr" defTabSz="457200">
              <a:buClrTx/>
            </a:pPr>
            <a:r>
              <a:rPr lang="en-US" sz="2400" kern="1200" dirty="0">
                <a:solidFill>
                  <a:prstClr val="white"/>
                </a:solidFill>
                <a:latin typeface="Calibri" panose="020F0502020204030204"/>
              </a:rPr>
              <a:t>215.573</a:t>
            </a:r>
          </a:p>
          <a:p>
            <a:pPr algn="ctr" defTabSz="457200">
              <a:buClrTx/>
            </a:pPr>
            <a:r>
              <a:rPr lang="en-US" sz="2400" kern="1200" dirty="0">
                <a:solidFill>
                  <a:prstClr val="white"/>
                </a:solidFill>
                <a:latin typeface="Calibri" panose="020F0502020204030204"/>
              </a:rPr>
              <a:t>&gt; 96% newborns</a:t>
            </a:r>
          </a:p>
        </p:txBody>
      </p:sp>
      <p:sp>
        <p:nvSpPr>
          <p:cNvPr id="51" name="Rectangle 50">
            <a:extLst>
              <a:ext uri="{FF2B5EF4-FFF2-40B4-BE49-F238E27FC236}">
                <a16:creationId xmlns:a16="http://schemas.microsoft.com/office/drawing/2014/main" id="{FACF7A94-1C97-7D43-A526-1A19AD94C7CF}"/>
              </a:ext>
            </a:extLst>
          </p:cNvPr>
          <p:cNvSpPr/>
          <p:nvPr/>
        </p:nvSpPr>
        <p:spPr>
          <a:xfrm>
            <a:off x="7540402" y="3385180"/>
            <a:ext cx="2668555" cy="11155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kern="1200" dirty="0">
                <a:solidFill>
                  <a:prstClr val="white"/>
                </a:solidFill>
                <a:latin typeface="Calibri" panose="020F0502020204030204"/>
              </a:rPr>
              <a:t>Leve II screening 13.283</a:t>
            </a:r>
          </a:p>
          <a:p>
            <a:pPr algn="ctr" defTabSz="457200">
              <a:buClrTx/>
            </a:pPr>
            <a:r>
              <a:rPr lang="en-US" sz="2400" kern="1200" dirty="0">
                <a:solidFill>
                  <a:prstClr val="white"/>
                </a:solidFill>
                <a:latin typeface="Calibri" panose="020F0502020204030204"/>
              </a:rPr>
              <a:t>5 in each 100</a:t>
            </a:r>
          </a:p>
        </p:txBody>
      </p:sp>
      <p:sp>
        <p:nvSpPr>
          <p:cNvPr id="52" name="Rectangle 51">
            <a:extLst>
              <a:ext uri="{FF2B5EF4-FFF2-40B4-BE49-F238E27FC236}">
                <a16:creationId xmlns:a16="http://schemas.microsoft.com/office/drawing/2014/main" id="{6E17398F-4BCD-604A-8247-EF3521CB372B}"/>
              </a:ext>
            </a:extLst>
          </p:cNvPr>
          <p:cNvSpPr/>
          <p:nvPr/>
        </p:nvSpPr>
        <p:spPr>
          <a:xfrm>
            <a:off x="6649519" y="1603300"/>
            <a:ext cx="1775379" cy="6760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kern="1200" dirty="0">
                <a:solidFill>
                  <a:prstClr val="white"/>
                </a:solidFill>
                <a:latin typeface="Calibri" panose="020F0502020204030204"/>
              </a:rPr>
              <a:t>1-2 CHD</a:t>
            </a:r>
          </a:p>
        </p:txBody>
      </p:sp>
      <p:sp>
        <p:nvSpPr>
          <p:cNvPr id="32" name="Rectangle 31">
            <a:extLst>
              <a:ext uri="{FF2B5EF4-FFF2-40B4-BE49-F238E27FC236}">
                <a16:creationId xmlns:a16="http://schemas.microsoft.com/office/drawing/2014/main" id="{CA2055A0-DEF9-9641-A629-247A4C2F9640}"/>
              </a:ext>
            </a:extLst>
          </p:cNvPr>
          <p:cNvSpPr/>
          <p:nvPr/>
        </p:nvSpPr>
        <p:spPr>
          <a:xfrm>
            <a:off x="8490102" y="5937472"/>
            <a:ext cx="1892242" cy="6996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kern="1200" dirty="0">
                <a:solidFill>
                  <a:prstClr val="white"/>
                </a:solidFill>
                <a:latin typeface="Calibri" panose="020F0502020204030204"/>
              </a:rPr>
              <a:t>&gt; 8.000 </a:t>
            </a:r>
            <a:r>
              <a:rPr lang="en-US" sz="2400" kern="1200" dirty="0" err="1">
                <a:solidFill>
                  <a:prstClr val="white"/>
                </a:solidFill>
                <a:latin typeface="Calibri" panose="020F0502020204030204"/>
              </a:rPr>
              <a:t>trainnes</a:t>
            </a:r>
            <a:endParaRPr lang="en-US" sz="2400" kern="1200" dirty="0">
              <a:solidFill>
                <a:prstClr val="white"/>
              </a:solidFill>
              <a:latin typeface="Calibri" panose="020F0502020204030204"/>
            </a:endParaRPr>
          </a:p>
        </p:txBody>
      </p:sp>
      <p:pic>
        <p:nvPicPr>
          <p:cNvPr id="3" name="Picture 2" descr="A picture containing graphics, clipart, heart, cartoon&#10;&#10;Description automatically generated">
            <a:extLst>
              <a:ext uri="{FF2B5EF4-FFF2-40B4-BE49-F238E27FC236}">
                <a16:creationId xmlns:a16="http://schemas.microsoft.com/office/drawing/2014/main" id="{92BA8972-D796-7FBF-1581-93A55E6A9AF3}"/>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1483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P spid="52"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 Other challenges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696842" y="1236370"/>
            <a:ext cx="8914008" cy="840081"/>
          </a:xfrm>
        </p:spPr>
        <p:txBody>
          <a:bodyPr>
            <a:noAutofit/>
          </a:bodyPr>
          <a:lstStyle/>
          <a:p>
            <a:pPr marL="0" indent="0">
              <a:lnSpc>
                <a:spcPct val="150000"/>
              </a:lnSpc>
              <a:buNone/>
            </a:pPr>
            <a:r>
              <a:rPr lang="en-US" sz="2800" dirty="0">
                <a:latin typeface="Helvetica" pitchFamily="2" charset="0"/>
              </a:rPr>
              <a:t>Can the Network help in the microcephaly outbreak?</a:t>
            </a:r>
            <a:endParaRPr lang="en-US" dirty="0">
              <a:solidFill>
                <a:schemeClr val="bg1"/>
              </a:solidFill>
              <a:latin typeface="Helvetica" pitchFamily="2" charset="0"/>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549445"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551259"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rcRect/>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Gr</a:t>
              </a:r>
              <a:r>
                <a:rPr lang="pt-BR" kern="1200" dirty="0">
                  <a:latin typeface="Calibri" panose="020F0502020204030204"/>
                  <a:ea typeface="+mn-ea"/>
                  <a:cs typeface="+mn-cs"/>
                </a:rPr>
                <a:t>o</a:t>
              </a:r>
              <a:r>
                <a:rPr kern="1200" dirty="0">
                  <a:latin typeface="Calibri" panose="020F0502020204030204"/>
                  <a:ea typeface="+mn-ea"/>
                  <a:cs typeface="+mn-cs"/>
                </a:rPr>
                <a:t>up</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5A807290-F73D-29D0-13F5-BC2219C328C3}"/>
              </a:ext>
            </a:extLst>
          </p:cNvPr>
          <p:cNvPicPr>
            <a:picLocks noChangeAspect="1"/>
          </p:cNvPicPr>
          <p:nvPr/>
        </p:nvPicPr>
        <p:blipFill>
          <a:blip r:embed="rId5"/>
          <a:stretch>
            <a:fillRect/>
          </a:stretch>
        </p:blipFill>
        <p:spPr>
          <a:xfrm>
            <a:off x="1588169" y="318835"/>
            <a:ext cx="802800" cy="720624"/>
          </a:xfrm>
          <a:prstGeom prst="rect">
            <a:avLst/>
          </a:prstGeom>
        </p:spPr>
      </p:pic>
      <p:pic>
        <p:nvPicPr>
          <p:cNvPr id="7" name="Picture 6">
            <a:extLst>
              <a:ext uri="{FF2B5EF4-FFF2-40B4-BE49-F238E27FC236}">
                <a16:creationId xmlns:a16="http://schemas.microsoft.com/office/drawing/2014/main" id="{1C21D42A-21D6-4015-562B-5756C0164665}"/>
              </a:ext>
            </a:extLst>
          </p:cNvPr>
          <p:cNvPicPr>
            <a:picLocks noChangeAspect="1"/>
          </p:cNvPicPr>
          <p:nvPr/>
        </p:nvPicPr>
        <p:blipFill>
          <a:blip r:embed="rId6"/>
          <a:stretch>
            <a:fillRect/>
          </a:stretch>
        </p:blipFill>
        <p:spPr>
          <a:xfrm>
            <a:off x="1077685" y="2155746"/>
            <a:ext cx="7772400" cy="4375309"/>
          </a:xfrm>
          <a:prstGeom prst="rect">
            <a:avLst/>
          </a:prstGeom>
        </p:spPr>
      </p:pic>
      <p:pic>
        <p:nvPicPr>
          <p:cNvPr id="6" name="Picture 5" descr="imgres.jpg">
            <a:extLst>
              <a:ext uri="{FF2B5EF4-FFF2-40B4-BE49-F238E27FC236}">
                <a16:creationId xmlns:a16="http://schemas.microsoft.com/office/drawing/2014/main" id="{43077F60-FBEA-178C-ADAF-264CBD6E0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3624" y="2072545"/>
            <a:ext cx="2308790" cy="1889856"/>
          </a:xfrm>
          <a:prstGeom prst="rect">
            <a:avLst/>
          </a:prstGeom>
          <a:ln>
            <a:noFill/>
          </a:ln>
          <a:effectLst>
            <a:outerShdw blurRad="292100" dist="139700" dir="2700000" algn="tl" rotWithShape="0">
              <a:srgbClr val="333333">
                <a:alpha val="65000"/>
              </a:srgbClr>
            </a:outerShdw>
          </a:effectLst>
        </p:spPr>
      </p:pic>
      <p:sp>
        <p:nvSpPr>
          <p:cNvPr id="8" name="bMattos et al. Bull World Health Organ 2015;93:881–887">
            <a:extLst>
              <a:ext uri="{FF2B5EF4-FFF2-40B4-BE49-F238E27FC236}">
                <a16:creationId xmlns:a16="http://schemas.microsoft.com/office/drawing/2014/main" id="{432FED31-DC54-9725-8AB6-ECAD8B4C8739}"/>
              </a:ext>
            </a:extLst>
          </p:cNvPr>
          <p:cNvSpPr txBox="1"/>
          <p:nvPr/>
        </p:nvSpPr>
        <p:spPr>
          <a:xfrm>
            <a:off x="6572972" y="6561066"/>
            <a:ext cx="4685578"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hangingPunct="0">
              <a:buClrTx/>
              <a:defRPr sz="1800" b="0">
                <a:latin typeface="Helvetica"/>
                <a:ea typeface="Helvetica"/>
                <a:cs typeface="Helvetica"/>
                <a:sym typeface="Helvetica"/>
              </a:defRPr>
            </a:pPr>
            <a:r>
              <a:rPr lang="en-GB" sz="1200" dirty="0">
                <a:solidFill>
                  <a:srgbClr val="827C00"/>
                </a:solidFill>
                <a:latin typeface="Helvetica"/>
                <a:ea typeface="Helvetica"/>
                <a:cs typeface="Helvetica"/>
                <a:sym typeface="Helvetica"/>
              </a:rPr>
              <a:t>Soares de Araújo J et al. Bull World Health Organ 2016;94:835–840</a:t>
            </a:r>
            <a:endParaRPr lang="en-US" sz="1200" dirty="0">
              <a:solidFill>
                <a:srgbClr val="827C00"/>
              </a:solidFill>
              <a:latin typeface="Helvetica"/>
              <a:ea typeface="Helvetica"/>
              <a:cs typeface="Helvetica"/>
              <a:sym typeface="Helvetica"/>
            </a:endParaRPr>
          </a:p>
          <a:p>
            <a:pPr defTabSz="321457" hangingPunct="0">
              <a:buClrTx/>
              <a:defRPr sz="1800" b="0">
                <a:latin typeface="Helvetica"/>
                <a:ea typeface="Helvetica"/>
                <a:cs typeface="Helvetica"/>
                <a:sym typeface="Helvetica"/>
              </a:defRPr>
            </a:pPr>
            <a:endParaRPr sz="1200" dirty="0">
              <a:solidFill>
                <a:srgbClr val="827C00"/>
              </a:solidFill>
              <a:latin typeface="Helvetica"/>
              <a:cs typeface="Helvetica"/>
              <a:sym typeface="Helvetica"/>
            </a:endParaRPr>
          </a:p>
        </p:txBody>
      </p:sp>
    </p:spTree>
    <p:extLst>
      <p:ext uri="{BB962C8B-B14F-4D97-AF65-F5344CB8AC3E}">
        <p14:creationId xmlns:p14="http://schemas.microsoft.com/office/powerpoint/2010/main" val="35915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 Other challenges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549445"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Problem</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551259"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rcRect/>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800">
                  <a:solidFill>
                    <a:srgbClr val="FFFFFF"/>
                  </a:solidFill>
                </a:defRPr>
              </a:lvl1pPr>
            </a:lstStyle>
            <a:p>
              <a:pPr defTabSz="457200">
                <a:buClrTx/>
              </a:pPr>
              <a:r>
                <a:rPr lang="pt-BR" kern="1200" dirty="0">
                  <a:latin typeface="Calibri" panose="020F0502020204030204"/>
                  <a:ea typeface="+mn-ea"/>
                  <a:cs typeface="+mn-cs"/>
                </a:rPr>
                <a:t>      </a:t>
              </a:r>
              <a:r>
                <a:rPr kern="1200" dirty="0">
                  <a:latin typeface="Calibri" panose="020F0502020204030204"/>
                  <a:ea typeface="+mn-ea"/>
                  <a:cs typeface="+mn-cs"/>
                </a:rPr>
                <a:t>Gr</a:t>
              </a:r>
              <a:r>
                <a:rPr lang="pt-BR" kern="1200" dirty="0">
                  <a:latin typeface="Calibri" panose="020F0502020204030204"/>
                  <a:ea typeface="+mn-ea"/>
                  <a:cs typeface="+mn-cs"/>
                </a:rPr>
                <a:t>o</a:t>
              </a:r>
              <a:r>
                <a:rPr kern="1200" dirty="0">
                  <a:latin typeface="Calibri" panose="020F0502020204030204"/>
                  <a:ea typeface="+mn-ea"/>
                  <a:cs typeface="+mn-cs"/>
                </a:rPr>
                <a:t>up</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5A807290-F73D-29D0-13F5-BC2219C328C3}"/>
              </a:ext>
            </a:extLst>
          </p:cNvPr>
          <p:cNvPicPr>
            <a:picLocks noChangeAspect="1"/>
          </p:cNvPicPr>
          <p:nvPr/>
        </p:nvPicPr>
        <p:blipFill>
          <a:blip r:embed="rId5"/>
          <a:stretch>
            <a:fillRect/>
          </a:stretch>
        </p:blipFill>
        <p:spPr>
          <a:xfrm>
            <a:off x="1588169" y="318835"/>
            <a:ext cx="802800" cy="720624"/>
          </a:xfrm>
          <a:prstGeom prst="rect">
            <a:avLst/>
          </a:prstGeom>
        </p:spPr>
      </p:pic>
      <p:pic>
        <p:nvPicPr>
          <p:cNvPr id="6" name="Picture 5" descr="imgres.jpg">
            <a:extLst>
              <a:ext uri="{FF2B5EF4-FFF2-40B4-BE49-F238E27FC236}">
                <a16:creationId xmlns:a16="http://schemas.microsoft.com/office/drawing/2014/main" id="{43077F60-FBEA-178C-ADAF-264CBD6E0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3624" y="2072545"/>
            <a:ext cx="2308790" cy="1889856"/>
          </a:xfrm>
          <a:prstGeom prst="rect">
            <a:avLst/>
          </a:prstGeom>
          <a:ln>
            <a:noFill/>
          </a:ln>
          <a:effectLst>
            <a:outerShdw blurRad="292100" dist="139700" dir="2700000" algn="tl" rotWithShape="0">
              <a:srgbClr val="333333">
                <a:alpha val="65000"/>
              </a:srgbClr>
            </a:outerShdw>
          </a:effectLst>
        </p:spPr>
      </p:pic>
      <p:sp>
        <p:nvSpPr>
          <p:cNvPr id="18" name="bMattos et al. Bull World Health Organ 2015;93:881–887">
            <a:extLst>
              <a:ext uri="{FF2B5EF4-FFF2-40B4-BE49-F238E27FC236}">
                <a16:creationId xmlns:a16="http://schemas.microsoft.com/office/drawing/2014/main" id="{08C71543-BC8B-1736-4240-0C6DDE4136E8}"/>
              </a:ext>
            </a:extLst>
          </p:cNvPr>
          <p:cNvSpPr txBox="1"/>
          <p:nvPr/>
        </p:nvSpPr>
        <p:spPr>
          <a:xfrm>
            <a:off x="6572972" y="6561066"/>
            <a:ext cx="4685578"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hangingPunct="0">
              <a:buClrTx/>
              <a:defRPr sz="1800" b="0">
                <a:latin typeface="Helvetica"/>
                <a:ea typeface="Helvetica"/>
                <a:cs typeface="Helvetica"/>
                <a:sym typeface="Helvetica"/>
              </a:defRPr>
            </a:pPr>
            <a:r>
              <a:rPr lang="en-GB" sz="1200" dirty="0">
                <a:solidFill>
                  <a:srgbClr val="827C00"/>
                </a:solidFill>
                <a:latin typeface="Helvetica"/>
                <a:ea typeface="Helvetica"/>
                <a:cs typeface="Helvetica"/>
                <a:sym typeface="Helvetica"/>
              </a:rPr>
              <a:t>Soares de Araújo J et al. Bull World Health Organ 2016;94:835–840</a:t>
            </a:r>
            <a:endParaRPr lang="en-US" sz="1200" dirty="0">
              <a:solidFill>
                <a:srgbClr val="827C00"/>
              </a:solidFill>
              <a:latin typeface="Helvetica"/>
              <a:ea typeface="Helvetica"/>
              <a:cs typeface="Helvetica"/>
              <a:sym typeface="Helvetica"/>
            </a:endParaRPr>
          </a:p>
          <a:p>
            <a:pPr defTabSz="321457" hangingPunct="0">
              <a:buClrTx/>
              <a:defRPr sz="1800" b="0">
                <a:latin typeface="Helvetica"/>
                <a:ea typeface="Helvetica"/>
                <a:cs typeface="Helvetica"/>
                <a:sym typeface="Helvetica"/>
              </a:defRPr>
            </a:pPr>
            <a:endParaRPr sz="1200" dirty="0">
              <a:solidFill>
                <a:srgbClr val="827C00"/>
              </a:solidFill>
              <a:latin typeface="Helvetica"/>
              <a:cs typeface="Helvetica"/>
              <a:sym typeface="Helvetica"/>
            </a:endParaRPr>
          </a:p>
        </p:txBody>
      </p:sp>
      <p:sp>
        <p:nvSpPr>
          <p:cNvPr id="20" name="TextBox 19">
            <a:extLst>
              <a:ext uri="{FF2B5EF4-FFF2-40B4-BE49-F238E27FC236}">
                <a16:creationId xmlns:a16="http://schemas.microsoft.com/office/drawing/2014/main" id="{7127A971-B8B1-D9C2-D2B1-8B34ECD250DD}"/>
              </a:ext>
            </a:extLst>
          </p:cNvPr>
          <p:cNvSpPr txBox="1"/>
          <p:nvPr/>
        </p:nvSpPr>
        <p:spPr>
          <a:xfrm>
            <a:off x="3814763" y="2158485"/>
            <a:ext cx="5305424" cy="507831"/>
          </a:xfrm>
          <a:prstGeom prst="rect">
            <a:avLst/>
          </a:prstGeom>
          <a:noFill/>
        </p:spPr>
        <p:txBody>
          <a:bodyPr wrap="square">
            <a:spAutoFit/>
          </a:bodyPr>
          <a:lstStyle/>
          <a:p>
            <a:pPr defTabSz="457200">
              <a:buClrTx/>
            </a:pPr>
            <a:r>
              <a:rPr lang="en-US" sz="2700" i="1" kern="1200" dirty="0">
                <a:solidFill>
                  <a:prstClr val="black"/>
                </a:solidFill>
                <a:latin typeface="Helvetica" pitchFamily="2" charset="0"/>
                <a:ea typeface="+mn-ea"/>
                <a:cs typeface="+mn-cs"/>
              </a:rPr>
              <a:t>Multidisciplinary </a:t>
            </a:r>
            <a:r>
              <a:rPr lang="en-US" sz="2700" i="1" kern="1200" dirty="0" err="1">
                <a:solidFill>
                  <a:prstClr val="black"/>
                </a:solidFill>
                <a:latin typeface="Helvetica" pitchFamily="2" charset="0"/>
                <a:ea typeface="+mn-ea"/>
                <a:cs typeface="+mn-cs"/>
              </a:rPr>
              <a:t>team</a:t>
            </a:r>
            <a:r>
              <a:rPr lang="en-US" sz="2700" kern="1200" dirty="0" err="1">
                <a:solidFill>
                  <a:prstClr val="white"/>
                </a:solidFill>
                <a:latin typeface="Helvetica" pitchFamily="2" charset="0"/>
                <a:ea typeface="+mn-ea"/>
                <a:cs typeface="+mn-cs"/>
              </a:rPr>
              <a:t>call</a:t>
            </a:r>
            <a:r>
              <a:rPr lang="en-US" sz="2700" kern="1200" dirty="0">
                <a:solidFill>
                  <a:prstClr val="white"/>
                </a:solidFill>
                <a:latin typeface="Helvetica" pitchFamily="2" charset="0"/>
                <a:ea typeface="+mn-ea"/>
                <a:cs typeface="+mn-cs"/>
              </a:rPr>
              <a:t> </a:t>
            </a:r>
            <a:endParaRPr lang="en-BR" sz="2700" kern="1200" dirty="0">
              <a:solidFill>
                <a:prstClr val="black"/>
              </a:solidFill>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A816B1E2-8B80-E519-65B2-D021489B8919}"/>
              </a:ext>
            </a:extLst>
          </p:cNvPr>
          <p:cNvSpPr>
            <a:spLocks noGrp="1"/>
          </p:cNvSpPr>
          <p:nvPr>
            <p:ph idx="1"/>
          </p:nvPr>
        </p:nvSpPr>
        <p:spPr>
          <a:xfrm>
            <a:off x="1696842" y="1236370"/>
            <a:ext cx="8914008" cy="840081"/>
          </a:xfrm>
        </p:spPr>
        <p:txBody>
          <a:bodyPr>
            <a:noAutofit/>
          </a:bodyPr>
          <a:lstStyle/>
          <a:p>
            <a:pPr marL="0" indent="0">
              <a:lnSpc>
                <a:spcPct val="150000"/>
              </a:lnSpc>
              <a:buNone/>
            </a:pPr>
            <a:r>
              <a:rPr lang="en-US" sz="2800" dirty="0">
                <a:latin typeface="Helvetica" pitchFamily="2" charset="0"/>
              </a:rPr>
              <a:t>Can the Network help in the microcephaly outbreak?</a:t>
            </a:r>
            <a:endParaRPr lang="en-US" dirty="0">
              <a:solidFill>
                <a:schemeClr val="bg1"/>
              </a:solidFill>
              <a:latin typeface="Helvetica" pitchFamily="2" charset="0"/>
            </a:endParaRPr>
          </a:p>
        </p:txBody>
      </p:sp>
      <p:pic>
        <p:nvPicPr>
          <p:cNvPr id="22" name="Picture 21" descr="IMAGEM HAMILTON AULA.jpg">
            <a:extLst>
              <a:ext uri="{FF2B5EF4-FFF2-40B4-BE49-F238E27FC236}">
                <a16:creationId xmlns:a16="http://schemas.microsoft.com/office/drawing/2014/main" id="{8ECB59EE-BFF0-3800-57FE-5B341ED4C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89" y="2882634"/>
            <a:ext cx="3905650" cy="2603766"/>
          </a:xfrm>
          <a:prstGeom prst="rect">
            <a:avLst/>
          </a:prstGeom>
          <a:ln>
            <a:noFill/>
          </a:ln>
          <a:effectLst>
            <a:softEdge rad="112500"/>
          </a:effectLst>
        </p:spPr>
      </p:pic>
      <p:pic>
        <p:nvPicPr>
          <p:cNvPr id="23" name="Image" descr="Image">
            <a:extLst>
              <a:ext uri="{FF2B5EF4-FFF2-40B4-BE49-F238E27FC236}">
                <a16:creationId xmlns:a16="http://schemas.microsoft.com/office/drawing/2014/main" id="{790056C0-7009-5B58-7DFF-BCDDD8259A17}"/>
              </a:ext>
            </a:extLst>
          </p:cNvPr>
          <p:cNvPicPr>
            <a:picLocks noChangeAspect="1"/>
          </p:cNvPicPr>
          <p:nvPr/>
        </p:nvPicPr>
        <p:blipFill>
          <a:blip r:embed="rId8"/>
          <a:stretch>
            <a:fillRect/>
          </a:stretch>
        </p:blipFill>
        <p:spPr>
          <a:xfrm>
            <a:off x="5200380" y="3781286"/>
            <a:ext cx="3536410" cy="2638564"/>
          </a:xfrm>
          <a:prstGeom prst="rect">
            <a:avLst/>
          </a:prstGeom>
          <a:ln w="12700">
            <a:miter lim="400000"/>
          </a:ln>
        </p:spPr>
      </p:pic>
    </p:spTree>
    <p:extLst>
      <p:ext uri="{BB962C8B-B14F-4D97-AF65-F5344CB8AC3E}">
        <p14:creationId xmlns:p14="http://schemas.microsoft.com/office/powerpoint/2010/main" val="14162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LEGOS NETWORK results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739706" y="1266432"/>
            <a:ext cx="8930435" cy="5591569"/>
          </a:xfrm>
        </p:spPr>
        <p:txBody>
          <a:bodyPr>
            <a:normAutofit fontScale="92500" lnSpcReduction="20000"/>
          </a:bodyPr>
          <a:lstStyle/>
          <a:p>
            <a:pPr marL="358775" indent="-347663">
              <a:lnSpc>
                <a:spcPct val="150000"/>
              </a:lnSpc>
              <a:buClr>
                <a:srgbClr val="FF0000"/>
              </a:buClr>
              <a:buSzPct val="130000"/>
              <a:buFont typeface="Wingdings" pitchFamily="2" charset="2"/>
              <a:buChar char="§"/>
            </a:pPr>
            <a:r>
              <a:rPr lang="en-US" sz="2400" dirty="0">
                <a:latin typeface="Helvetica" pitchFamily="2" charset="0"/>
              </a:rPr>
              <a:t>Over 200.000 children screened for HD</a:t>
            </a:r>
          </a:p>
          <a:p>
            <a:pPr marL="358775" indent="-347663">
              <a:lnSpc>
                <a:spcPct val="150000"/>
              </a:lnSpc>
              <a:buClr>
                <a:srgbClr val="FF0000"/>
              </a:buClr>
              <a:buSzPct val="130000"/>
              <a:buFont typeface="Wingdings" pitchFamily="2" charset="2"/>
              <a:buChar char="§"/>
            </a:pPr>
            <a:r>
              <a:rPr lang="en-US" sz="2400" dirty="0">
                <a:latin typeface="Helvetica" pitchFamily="2" charset="0"/>
              </a:rPr>
              <a:t>Detection rates          (4.09 to 14.93 per 1000; p &lt; 0.001)</a:t>
            </a:r>
          </a:p>
          <a:p>
            <a:pPr marL="358775" indent="-347663">
              <a:lnSpc>
                <a:spcPct val="150000"/>
              </a:lnSpc>
              <a:buClr>
                <a:srgbClr val="FF0000"/>
              </a:buClr>
              <a:buSzPct val="130000"/>
              <a:buFont typeface="Wingdings" pitchFamily="2" charset="2"/>
              <a:buChar char="§"/>
            </a:pPr>
            <a:r>
              <a:rPr lang="en-US" sz="2400" dirty="0">
                <a:latin typeface="Helvetica" pitchFamily="2" charset="0"/>
              </a:rPr>
              <a:t>Operations         532 local; over 800 referrals </a:t>
            </a:r>
          </a:p>
          <a:p>
            <a:pPr marL="358775" indent="-347663">
              <a:lnSpc>
                <a:spcPct val="150000"/>
              </a:lnSpc>
              <a:buClr>
                <a:srgbClr val="FF0000"/>
              </a:buClr>
              <a:buSzPct val="130000"/>
              <a:buFont typeface="Wingdings" pitchFamily="2" charset="2"/>
              <a:buChar char="§"/>
            </a:pPr>
            <a:r>
              <a:rPr lang="en-US" sz="2400" dirty="0">
                <a:latin typeface="Helvetica" pitchFamily="2" charset="0"/>
              </a:rPr>
              <a:t>Time to diagnosis, transferals and hospital stays </a:t>
            </a:r>
          </a:p>
          <a:p>
            <a:pPr marL="358775" indent="-347663">
              <a:lnSpc>
                <a:spcPct val="150000"/>
              </a:lnSpc>
              <a:buClr>
                <a:srgbClr val="FF0000"/>
              </a:buClr>
              <a:buSzPct val="130000"/>
              <a:buFont typeface="Wingdings" pitchFamily="2" charset="2"/>
              <a:buChar char="§"/>
            </a:pPr>
            <a:r>
              <a:rPr lang="en-US" sz="2400" dirty="0">
                <a:latin typeface="Helvetica" pitchFamily="2" charset="0"/>
              </a:rPr>
              <a:t>No legal action</a:t>
            </a:r>
          </a:p>
          <a:p>
            <a:pPr marL="358775" indent="-347663">
              <a:lnSpc>
                <a:spcPct val="150000"/>
              </a:lnSpc>
              <a:buClr>
                <a:srgbClr val="FF0000"/>
              </a:buClr>
              <a:buSzPct val="130000"/>
              <a:buFont typeface="Wingdings" pitchFamily="2" charset="2"/>
              <a:buChar char="§"/>
            </a:pPr>
            <a:r>
              <a:rPr lang="en-US" sz="2400" dirty="0" err="1">
                <a:latin typeface="Helvetica" pitchFamily="2" charset="0"/>
              </a:rPr>
              <a:t>EchoTaxi</a:t>
            </a:r>
            <a:r>
              <a:rPr lang="en-US" sz="2400" dirty="0">
                <a:latin typeface="Helvetica" pitchFamily="2" charset="0"/>
              </a:rPr>
              <a:t> =&gt; 12 new OPC per month – local follow-up</a:t>
            </a:r>
          </a:p>
          <a:p>
            <a:pPr marL="358775" indent="-347663">
              <a:lnSpc>
                <a:spcPct val="150000"/>
              </a:lnSpc>
              <a:buClr>
                <a:srgbClr val="FF0000"/>
              </a:buClr>
              <a:buSzPct val="130000"/>
              <a:buFont typeface="Wingdings" pitchFamily="2" charset="2"/>
              <a:buChar char="§"/>
            </a:pPr>
            <a:r>
              <a:rPr lang="en-US" sz="2400" dirty="0">
                <a:latin typeface="Helvetica" pitchFamily="2" charset="0"/>
              </a:rPr>
              <a:t>Expanded to cover other public health needs </a:t>
            </a: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Continuous Health Educational Program in </a:t>
            </a:r>
            <a:r>
              <a:rPr lang="en-US" sz="2400" dirty="0" err="1">
                <a:solidFill>
                  <a:schemeClr val="bg2">
                    <a:lumMod val="25000"/>
                  </a:schemeClr>
                </a:solidFill>
                <a:latin typeface="Helvetica" pitchFamily="2" charset="0"/>
              </a:rPr>
              <a:t>Paraíba</a:t>
            </a:r>
            <a:endParaRPr lang="en-US" sz="2400" dirty="0">
              <a:solidFill>
                <a:schemeClr val="bg2">
                  <a:lumMod val="25000"/>
                </a:schemeClr>
              </a:solidFill>
              <a:latin typeface="Helvetica" pitchFamily="2" charset="0"/>
            </a:endParaRP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Technology used in remote sites</a:t>
            </a: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Decrease in neonatal mortality</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 name="Up Arrow 3">
            <a:extLst>
              <a:ext uri="{FF2B5EF4-FFF2-40B4-BE49-F238E27FC236}">
                <a16:creationId xmlns:a16="http://schemas.microsoft.com/office/drawing/2014/main" id="{E8A94C6C-2C4F-2F43-A025-BD915919A0C2}"/>
              </a:ext>
            </a:extLst>
          </p:cNvPr>
          <p:cNvSpPr/>
          <p:nvPr/>
        </p:nvSpPr>
        <p:spPr>
          <a:xfrm>
            <a:off x="3721785" y="2376919"/>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8" name="Up Arrow 7">
            <a:extLst>
              <a:ext uri="{FF2B5EF4-FFF2-40B4-BE49-F238E27FC236}">
                <a16:creationId xmlns:a16="http://schemas.microsoft.com/office/drawing/2014/main" id="{105467E9-3216-594C-BB2E-A773126173D8}"/>
              </a:ext>
            </a:extLst>
          </p:cNvPr>
          <p:cNvSpPr/>
          <p:nvPr/>
        </p:nvSpPr>
        <p:spPr>
          <a:xfrm>
            <a:off x="4233741" y="1858516"/>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9" name="Up Arrow 8">
            <a:extLst>
              <a:ext uri="{FF2B5EF4-FFF2-40B4-BE49-F238E27FC236}">
                <a16:creationId xmlns:a16="http://schemas.microsoft.com/office/drawing/2014/main" id="{0179DE14-CB69-C244-9C87-1FD2E667E6A1}"/>
              </a:ext>
            </a:extLst>
          </p:cNvPr>
          <p:cNvSpPr/>
          <p:nvPr/>
        </p:nvSpPr>
        <p:spPr>
          <a:xfrm rot="10800000">
            <a:off x="8260742" y="2993695"/>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pic>
        <p:nvPicPr>
          <p:cNvPr id="5" name="Picture 4" descr="A picture containing graphics, clipart, heart, cartoon&#10;&#10;Description automatically generated">
            <a:extLst>
              <a:ext uri="{FF2B5EF4-FFF2-40B4-BE49-F238E27FC236}">
                <a16:creationId xmlns:a16="http://schemas.microsoft.com/office/drawing/2014/main" id="{5426871F-0973-635A-8DEE-48CE9A5F9F7F}"/>
              </a:ext>
            </a:extLst>
          </p:cNvPr>
          <p:cNvPicPr>
            <a:picLocks noChangeAspect="1"/>
          </p:cNvPicPr>
          <p:nvPr/>
        </p:nvPicPr>
        <p:blipFill>
          <a:blip r:embed="rId3"/>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991589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lstStyle/>
          <a:p>
            <a:r>
              <a:rPr lang="en-US" dirty="0">
                <a:solidFill>
                  <a:schemeClr val="tx1">
                    <a:lumMod val="85000"/>
                    <a:lumOff val="15000"/>
                  </a:schemeClr>
                </a:solidFill>
                <a:latin typeface="Helvetica" pitchFamily="2" charset="0"/>
              </a:rPr>
              <a:t>LEGOS NETWORK results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739706" y="1266432"/>
            <a:ext cx="8930435" cy="5591569"/>
          </a:xfrm>
        </p:spPr>
        <p:txBody>
          <a:bodyPr>
            <a:normAutofit fontScale="92500" lnSpcReduction="20000"/>
          </a:bodyPr>
          <a:lstStyle/>
          <a:p>
            <a:pPr marL="358775" indent="-347663">
              <a:lnSpc>
                <a:spcPct val="150000"/>
              </a:lnSpc>
              <a:buClr>
                <a:srgbClr val="FF0000"/>
              </a:buClr>
              <a:buSzPct val="130000"/>
              <a:buFont typeface="Wingdings" pitchFamily="2" charset="2"/>
              <a:buChar char="§"/>
            </a:pPr>
            <a:r>
              <a:rPr lang="en-US" sz="2400" dirty="0">
                <a:latin typeface="Helvetica" pitchFamily="2" charset="0"/>
              </a:rPr>
              <a:t>Over 200.000 children screened for HD</a:t>
            </a:r>
          </a:p>
          <a:p>
            <a:pPr marL="358775" indent="-347663">
              <a:lnSpc>
                <a:spcPct val="150000"/>
              </a:lnSpc>
              <a:buClr>
                <a:srgbClr val="FF0000"/>
              </a:buClr>
              <a:buSzPct val="130000"/>
              <a:buFont typeface="Wingdings" pitchFamily="2" charset="2"/>
              <a:buChar char="§"/>
            </a:pPr>
            <a:r>
              <a:rPr lang="en-US" sz="2400" dirty="0">
                <a:latin typeface="Helvetica" pitchFamily="2" charset="0"/>
              </a:rPr>
              <a:t>Detection rates          (4.09 to 14.93 per 1000; p &lt; 0.001)</a:t>
            </a:r>
          </a:p>
          <a:p>
            <a:pPr marL="358775" indent="-347663">
              <a:lnSpc>
                <a:spcPct val="150000"/>
              </a:lnSpc>
              <a:buClr>
                <a:srgbClr val="FF0000"/>
              </a:buClr>
              <a:buSzPct val="130000"/>
              <a:buFont typeface="Wingdings" pitchFamily="2" charset="2"/>
              <a:buChar char="§"/>
            </a:pPr>
            <a:r>
              <a:rPr lang="en-US" sz="2400" dirty="0">
                <a:latin typeface="Helvetica" pitchFamily="2" charset="0"/>
              </a:rPr>
              <a:t>Operations         532 local; over 800 referrals </a:t>
            </a:r>
          </a:p>
          <a:p>
            <a:pPr marL="358775" indent="-347663">
              <a:lnSpc>
                <a:spcPct val="150000"/>
              </a:lnSpc>
              <a:buClr>
                <a:srgbClr val="FF0000"/>
              </a:buClr>
              <a:buSzPct val="130000"/>
              <a:buFont typeface="Wingdings" pitchFamily="2" charset="2"/>
              <a:buChar char="§"/>
            </a:pPr>
            <a:r>
              <a:rPr lang="en-US" sz="2400" dirty="0">
                <a:latin typeface="Helvetica" pitchFamily="2" charset="0"/>
              </a:rPr>
              <a:t>Time to diagnosis, transferals and hospital stays </a:t>
            </a:r>
          </a:p>
          <a:p>
            <a:pPr marL="358775" indent="-347663">
              <a:lnSpc>
                <a:spcPct val="150000"/>
              </a:lnSpc>
              <a:buClr>
                <a:srgbClr val="FF0000"/>
              </a:buClr>
              <a:buSzPct val="130000"/>
              <a:buFont typeface="Wingdings" pitchFamily="2" charset="2"/>
              <a:buChar char="§"/>
            </a:pPr>
            <a:r>
              <a:rPr lang="en-US" sz="2400" dirty="0">
                <a:latin typeface="Helvetica" pitchFamily="2" charset="0"/>
              </a:rPr>
              <a:t>No legal action</a:t>
            </a:r>
          </a:p>
          <a:p>
            <a:pPr marL="358775" indent="-347663">
              <a:lnSpc>
                <a:spcPct val="150000"/>
              </a:lnSpc>
              <a:buClr>
                <a:srgbClr val="FF0000"/>
              </a:buClr>
              <a:buSzPct val="130000"/>
              <a:buFont typeface="Wingdings" pitchFamily="2" charset="2"/>
              <a:buChar char="§"/>
            </a:pPr>
            <a:r>
              <a:rPr lang="en-US" sz="2400" dirty="0" err="1">
                <a:latin typeface="Helvetica" pitchFamily="2" charset="0"/>
              </a:rPr>
              <a:t>EchoTaxi</a:t>
            </a:r>
            <a:r>
              <a:rPr lang="en-US" sz="2400" dirty="0">
                <a:latin typeface="Helvetica" pitchFamily="2" charset="0"/>
              </a:rPr>
              <a:t> =&gt; 12 new OPC per month – local follow-up</a:t>
            </a:r>
          </a:p>
          <a:p>
            <a:pPr marL="358775" indent="-347663">
              <a:lnSpc>
                <a:spcPct val="150000"/>
              </a:lnSpc>
              <a:buClr>
                <a:srgbClr val="FF0000"/>
              </a:buClr>
              <a:buSzPct val="130000"/>
              <a:buFont typeface="Wingdings" pitchFamily="2" charset="2"/>
              <a:buChar char="§"/>
            </a:pPr>
            <a:r>
              <a:rPr lang="en-US" sz="2400" b="1" dirty="0">
                <a:solidFill>
                  <a:srgbClr val="C00000"/>
                </a:solidFill>
                <a:latin typeface="Helvetica" pitchFamily="2" charset="0"/>
              </a:rPr>
              <a:t>Expanded to cover other public health needs </a:t>
            </a: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Continuous Health Educational Program in </a:t>
            </a:r>
            <a:r>
              <a:rPr lang="en-US" sz="2400" dirty="0" err="1">
                <a:solidFill>
                  <a:schemeClr val="bg2">
                    <a:lumMod val="25000"/>
                  </a:schemeClr>
                </a:solidFill>
                <a:latin typeface="Helvetica" pitchFamily="2" charset="0"/>
              </a:rPr>
              <a:t>Paraíba</a:t>
            </a:r>
            <a:endParaRPr lang="en-US" sz="2400" dirty="0">
              <a:solidFill>
                <a:schemeClr val="bg2">
                  <a:lumMod val="25000"/>
                </a:schemeClr>
              </a:solidFill>
              <a:latin typeface="Helvetica" pitchFamily="2" charset="0"/>
            </a:endParaRP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Technology used in remote sites</a:t>
            </a:r>
          </a:p>
          <a:p>
            <a:pPr marL="358775" indent="-347663">
              <a:lnSpc>
                <a:spcPct val="150000"/>
              </a:lnSpc>
              <a:buClr>
                <a:srgbClr val="FF0000"/>
              </a:buClr>
              <a:buSzPct val="130000"/>
              <a:buFont typeface="Wingdings" pitchFamily="2" charset="2"/>
              <a:buChar char="§"/>
            </a:pPr>
            <a:r>
              <a:rPr lang="en-US" sz="2400" dirty="0">
                <a:solidFill>
                  <a:schemeClr val="bg2">
                    <a:lumMod val="25000"/>
                  </a:schemeClr>
                </a:solidFill>
                <a:latin typeface="Helvetica" pitchFamily="2" charset="0"/>
              </a:rPr>
              <a:t>Decrease in neonatal mortality</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 name="Up Arrow 3">
            <a:extLst>
              <a:ext uri="{FF2B5EF4-FFF2-40B4-BE49-F238E27FC236}">
                <a16:creationId xmlns:a16="http://schemas.microsoft.com/office/drawing/2014/main" id="{E8A94C6C-2C4F-2F43-A025-BD915919A0C2}"/>
              </a:ext>
            </a:extLst>
          </p:cNvPr>
          <p:cNvSpPr/>
          <p:nvPr/>
        </p:nvSpPr>
        <p:spPr>
          <a:xfrm>
            <a:off x="3721785" y="2376919"/>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8" name="Up Arrow 7">
            <a:extLst>
              <a:ext uri="{FF2B5EF4-FFF2-40B4-BE49-F238E27FC236}">
                <a16:creationId xmlns:a16="http://schemas.microsoft.com/office/drawing/2014/main" id="{105467E9-3216-594C-BB2E-A773126173D8}"/>
              </a:ext>
            </a:extLst>
          </p:cNvPr>
          <p:cNvSpPr/>
          <p:nvPr/>
        </p:nvSpPr>
        <p:spPr>
          <a:xfrm>
            <a:off x="4233741" y="1858516"/>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sp>
        <p:nvSpPr>
          <p:cNvPr id="9" name="Up Arrow 8">
            <a:extLst>
              <a:ext uri="{FF2B5EF4-FFF2-40B4-BE49-F238E27FC236}">
                <a16:creationId xmlns:a16="http://schemas.microsoft.com/office/drawing/2014/main" id="{0179DE14-CB69-C244-9C87-1FD2E667E6A1}"/>
              </a:ext>
            </a:extLst>
          </p:cNvPr>
          <p:cNvSpPr/>
          <p:nvPr/>
        </p:nvSpPr>
        <p:spPr>
          <a:xfrm rot="10800000">
            <a:off x="8260742" y="2993695"/>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Calibri" panose="020F0502020204030204"/>
            </a:endParaRPr>
          </a:p>
        </p:txBody>
      </p:sp>
      <p:pic>
        <p:nvPicPr>
          <p:cNvPr id="5" name="Picture 4" descr="A picture containing graphics, clipart, heart, cartoon&#10;&#10;Description automatically generated">
            <a:extLst>
              <a:ext uri="{FF2B5EF4-FFF2-40B4-BE49-F238E27FC236}">
                <a16:creationId xmlns:a16="http://schemas.microsoft.com/office/drawing/2014/main" id="{5426871F-0973-635A-8DEE-48CE9A5F9F7F}"/>
              </a:ext>
            </a:extLst>
          </p:cNvPr>
          <p:cNvPicPr>
            <a:picLocks noChangeAspect="1"/>
          </p:cNvPicPr>
          <p:nvPr/>
        </p:nvPicPr>
        <p:blipFill>
          <a:blip r:embed="rId3"/>
          <a:stretch>
            <a:fillRect/>
          </a:stretch>
        </p:blipFill>
        <p:spPr>
          <a:xfrm>
            <a:off x="1588169" y="318835"/>
            <a:ext cx="802800" cy="720624"/>
          </a:xfrm>
          <a:prstGeom prst="rect">
            <a:avLst/>
          </a:prstGeom>
        </p:spPr>
      </p:pic>
      <p:pic>
        <p:nvPicPr>
          <p:cNvPr id="6" name="Picture 5">
            <a:extLst>
              <a:ext uri="{FF2B5EF4-FFF2-40B4-BE49-F238E27FC236}">
                <a16:creationId xmlns:a16="http://schemas.microsoft.com/office/drawing/2014/main" id="{D9BDA2DA-91C1-9AA1-A388-AD016C7AD851}"/>
              </a:ext>
            </a:extLst>
          </p:cNvPr>
          <p:cNvPicPr>
            <a:picLocks noChangeAspect="1"/>
          </p:cNvPicPr>
          <p:nvPr/>
        </p:nvPicPr>
        <p:blipFill rotWithShape="1">
          <a:blip r:embed="rId4"/>
          <a:srcRect b="21818"/>
          <a:stretch/>
        </p:blipFill>
        <p:spPr>
          <a:xfrm>
            <a:off x="2444750" y="285750"/>
            <a:ext cx="7896197" cy="647700"/>
          </a:xfrm>
          <a:prstGeom prst="rect">
            <a:avLst/>
          </a:prstGeom>
        </p:spPr>
      </p:pic>
    </p:spTree>
    <p:extLst>
      <p:ext uri="{BB962C8B-B14F-4D97-AF65-F5344CB8AC3E}">
        <p14:creationId xmlns:p14="http://schemas.microsoft.com/office/powerpoint/2010/main" val="18814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rotWithShape="1">
          <a:blip r:embed="rId3"/>
          <a:srcRect b="70144"/>
          <a:stretch/>
        </p:blipFill>
        <p:spPr>
          <a:xfrm>
            <a:off x="952500" y="0"/>
            <a:ext cx="10287000" cy="1543050"/>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952500" y="6665268"/>
            <a:ext cx="657552" cy="230832"/>
          </a:xfrm>
          <a:prstGeom prst="rect">
            <a:avLst/>
          </a:prstGeom>
          <a:noFill/>
        </p:spPr>
        <p:txBody>
          <a:bodyPr wrap="none" rtlCol="0">
            <a:spAutoFit/>
          </a:bodyPr>
          <a:lstStyle/>
          <a:p>
            <a:pPr algn="ctr" defTabSz="457200">
              <a:buClrTx/>
            </a:pPr>
            <a:r>
              <a:rPr lang="en-BR" sz="900" kern="1200" dirty="0">
                <a:solidFill>
                  <a:srgbClr val="70AD47">
                    <a:lumMod val="50000"/>
                  </a:srgbClr>
                </a:solidFill>
                <a:latin typeface="Helvetica Neue" panose="02000503000000020004" pitchFamily="2" charset="0"/>
                <a:ea typeface="Helvetica Neue" panose="02000503000000020004" pitchFamily="2" charset="0"/>
                <a:cs typeface="Helvetica Neue" panose="02000503000000020004" pitchFamily="2" charset="0"/>
              </a:rPr>
              <a:t>ssmattos</a:t>
            </a:r>
          </a:p>
        </p:txBody>
      </p:sp>
      <p:sp>
        <p:nvSpPr>
          <p:cNvPr id="4" name="TextBox 3">
            <a:extLst>
              <a:ext uri="{FF2B5EF4-FFF2-40B4-BE49-F238E27FC236}">
                <a16:creationId xmlns:a16="http://schemas.microsoft.com/office/drawing/2014/main" id="{6F28E648-A64B-C9D9-757A-00621E7B8E11}"/>
              </a:ext>
            </a:extLst>
          </p:cNvPr>
          <p:cNvSpPr txBox="1"/>
          <p:nvPr/>
        </p:nvSpPr>
        <p:spPr>
          <a:xfrm>
            <a:off x="5828873" y="6665268"/>
            <a:ext cx="582211" cy="230832"/>
          </a:xfrm>
          <a:prstGeom prst="rect">
            <a:avLst/>
          </a:prstGeom>
          <a:noFill/>
        </p:spPr>
        <p:txBody>
          <a:bodyPr wrap="none" rtlCol="0">
            <a:spAutoFit/>
          </a:bodyPr>
          <a:lstStyle/>
          <a:p>
            <a:pPr algn="ctr" defTabSz="457200">
              <a:buClrTx/>
            </a:pPr>
            <a:r>
              <a:rPr lang="en-BR" sz="900" kern="1200" dirty="0">
                <a:solidFill>
                  <a:srgbClr val="70AD47">
                    <a:lumMod val="50000"/>
                  </a:srgbClr>
                </a:solidFill>
                <a:latin typeface="Helvetica Neue" panose="02000503000000020004" pitchFamily="2" charset="0"/>
                <a:ea typeface="Helvetica Neue" panose="02000503000000020004" pitchFamily="2" charset="0"/>
                <a:cs typeface="Helvetica Neue" panose="02000503000000020004" pitchFamily="2" charset="0"/>
              </a:rPr>
              <a:t>LEGOS</a:t>
            </a:r>
          </a:p>
        </p:txBody>
      </p:sp>
      <p:sp>
        <p:nvSpPr>
          <p:cNvPr id="7" name="Slide Number Placeholder 6">
            <a:extLst>
              <a:ext uri="{FF2B5EF4-FFF2-40B4-BE49-F238E27FC236}">
                <a16:creationId xmlns:a16="http://schemas.microsoft.com/office/drawing/2014/main" id="{88F81282-E23F-3D23-9D60-22FA6E37B7E4}"/>
              </a:ext>
            </a:extLst>
          </p:cNvPr>
          <p:cNvSpPr>
            <a:spLocks noGrp="1"/>
          </p:cNvSpPr>
          <p:nvPr>
            <p:ph type="sldNum" sz="quarter" idx="12"/>
          </p:nvPr>
        </p:nvSpPr>
        <p:spPr>
          <a:xfrm>
            <a:off x="8924926" y="6675909"/>
            <a:ext cx="2314575" cy="209550"/>
          </a:xfrm>
        </p:spPr>
        <p:txBody>
          <a:bodyPr/>
          <a:lstStyle/>
          <a:p>
            <a:pPr defTabSz="457200">
              <a:buClrTx/>
            </a:pPr>
            <a:fld id="{B6C100FC-7A30-4A40-9866-97517695B5C3}" type="slidenum">
              <a:rPr lang="en-BR" sz="900" kern="120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defTabSz="457200">
                <a:buClrTx/>
              </a:pPr>
              <a:t>68</a:t>
            </a:fld>
            <a:endParaRPr lang="en-BR" sz="900" kern="120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2" name="Diagram 1">
            <a:extLst>
              <a:ext uri="{FF2B5EF4-FFF2-40B4-BE49-F238E27FC236}">
                <a16:creationId xmlns:a16="http://schemas.microsoft.com/office/drawing/2014/main" id="{79D1189A-3020-D8B5-CC84-25924BFC4A31}"/>
              </a:ext>
            </a:extLst>
          </p:cNvPr>
          <p:cNvGraphicFramePr/>
          <p:nvPr/>
        </p:nvGraphicFramePr>
        <p:xfrm>
          <a:off x="2309812" y="1714500"/>
          <a:ext cx="6858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3761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rotWithShape="1">
          <a:blip r:embed="rId3"/>
          <a:srcRect b="70144"/>
          <a:stretch/>
        </p:blipFill>
        <p:spPr>
          <a:xfrm>
            <a:off x="952500" y="0"/>
            <a:ext cx="10287000" cy="1543050"/>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952500" y="6665268"/>
            <a:ext cx="657552" cy="230832"/>
          </a:xfrm>
          <a:prstGeom prst="rect">
            <a:avLst/>
          </a:prstGeom>
          <a:noFill/>
        </p:spPr>
        <p:txBody>
          <a:bodyPr wrap="none" rtlCol="0">
            <a:spAutoFit/>
          </a:bodyPr>
          <a:lstStyle/>
          <a:p>
            <a:pPr algn="ctr" defTabSz="457200">
              <a:buClrTx/>
            </a:pPr>
            <a:r>
              <a:rPr lang="en-BR" sz="900" kern="1200" dirty="0">
                <a:solidFill>
                  <a:srgbClr val="70AD47">
                    <a:lumMod val="50000"/>
                  </a:srgbClr>
                </a:solidFill>
                <a:latin typeface="Helvetica Neue" panose="02000503000000020004" pitchFamily="2" charset="0"/>
                <a:ea typeface="Helvetica Neue" panose="02000503000000020004" pitchFamily="2" charset="0"/>
                <a:cs typeface="Helvetica Neue" panose="02000503000000020004" pitchFamily="2" charset="0"/>
              </a:rPr>
              <a:t>ssmattos</a:t>
            </a:r>
          </a:p>
        </p:txBody>
      </p:sp>
      <p:sp>
        <p:nvSpPr>
          <p:cNvPr id="4" name="TextBox 3">
            <a:extLst>
              <a:ext uri="{FF2B5EF4-FFF2-40B4-BE49-F238E27FC236}">
                <a16:creationId xmlns:a16="http://schemas.microsoft.com/office/drawing/2014/main" id="{6F28E648-A64B-C9D9-757A-00621E7B8E11}"/>
              </a:ext>
            </a:extLst>
          </p:cNvPr>
          <p:cNvSpPr txBox="1"/>
          <p:nvPr/>
        </p:nvSpPr>
        <p:spPr>
          <a:xfrm>
            <a:off x="5828873" y="6665268"/>
            <a:ext cx="582211" cy="230832"/>
          </a:xfrm>
          <a:prstGeom prst="rect">
            <a:avLst/>
          </a:prstGeom>
          <a:noFill/>
        </p:spPr>
        <p:txBody>
          <a:bodyPr wrap="none" rtlCol="0">
            <a:spAutoFit/>
          </a:bodyPr>
          <a:lstStyle/>
          <a:p>
            <a:pPr algn="ctr" defTabSz="457200">
              <a:buClrTx/>
            </a:pPr>
            <a:r>
              <a:rPr lang="en-BR" sz="900" kern="1200" dirty="0">
                <a:solidFill>
                  <a:srgbClr val="70AD47">
                    <a:lumMod val="50000"/>
                  </a:srgbClr>
                </a:solidFill>
                <a:latin typeface="Helvetica Neue" panose="02000503000000020004" pitchFamily="2" charset="0"/>
                <a:ea typeface="Helvetica Neue" panose="02000503000000020004" pitchFamily="2" charset="0"/>
                <a:cs typeface="Helvetica Neue" panose="02000503000000020004" pitchFamily="2" charset="0"/>
              </a:rPr>
              <a:t>LEGOS</a:t>
            </a:r>
          </a:p>
        </p:txBody>
      </p:sp>
      <p:sp>
        <p:nvSpPr>
          <p:cNvPr id="7" name="Slide Number Placeholder 6">
            <a:extLst>
              <a:ext uri="{FF2B5EF4-FFF2-40B4-BE49-F238E27FC236}">
                <a16:creationId xmlns:a16="http://schemas.microsoft.com/office/drawing/2014/main" id="{88F81282-E23F-3D23-9D60-22FA6E37B7E4}"/>
              </a:ext>
            </a:extLst>
          </p:cNvPr>
          <p:cNvSpPr>
            <a:spLocks noGrp="1"/>
          </p:cNvSpPr>
          <p:nvPr>
            <p:ph type="sldNum" sz="quarter" idx="12"/>
          </p:nvPr>
        </p:nvSpPr>
        <p:spPr>
          <a:xfrm>
            <a:off x="8924926" y="6675909"/>
            <a:ext cx="2314575" cy="209550"/>
          </a:xfrm>
        </p:spPr>
        <p:txBody>
          <a:bodyPr/>
          <a:lstStyle/>
          <a:p>
            <a:pPr defTabSz="457200">
              <a:buClrTx/>
            </a:pPr>
            <a:fld id="{B6C100FC-7A30-4A40-9866-97517695B5C3}" type="slidenum">
              <a:rPr lang="en-BR" sz="900" kern="120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defTabSz="457200">
                <a:buClrTx/>
              </a:pPr>
              <a:t>69</a:t>
            </a:fld>
            <a:endParaRPr lang="en-BR" sz="900" kern="120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8" name="Diagram 7">
            <a:extLst>
              <a:ext uri="{FF2B5EF4-FFF2-40B4-BE49-F238E27FC236}">
                <a16:creationId xmlns:a16="http://schemas.microsoft.com/office/drawing/2014/main" id="{6C283714-80E0-AA81-F2BA-4BE1B78C5F81}"/>
              </a:ext>
            </a:extLst>
          </p:cNvPr>
          <p:cNvGraphicFramePr/>
          <p:nvPr/>
        </p:nvGraphicFramePr>
        <p:xfrm>
          <a:off x="1910443" y="1657350"/>
          <a:ext cx="8839200" cy="4972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439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F609E-DB3E-36DF-6F0C-6D4B826ABA5C}"/>
              </a:ext>
            </a:extLst>
          </p:cNvPr>
          <p:cNvSpPr>
            <a:spLocks noGrp="1"/>
          </p:cNvSpPr>
          <p:nvPr>
            <p:ph type="title"/>
          </p:nvPr>
        </p:nvSpPr>
        <p:spPr/>
        <p:txBody>
          <a:bodyPr/>
          <a:lstStyle/>
          <a:p>
            <a:r>
              <a:rPr lang="pt-BR" b="1" dirty="0">
                <a:solidFill>
                  <a:srgbClr val="FF0000"/>
                </a:solidFill>
              </a:rPr>
              <a:t>Dengue, Chikungunya, Zika, </a:t>
            </a:r>
            <a:r>
              <a:rPr lang="pt-BR" b="1" dirty="0" err="1">
                <a:solidFill>
                  <a:srgbClr val="FF0000"/>
                </a:solidFill>
              </a:rPr>
              <a:t>Yellow-fever</a:t>
            </a:r>
            <a:r>
              <a:rPr lang="pt-BR" dirty="0"/>
              <a:t>, Oropouche, </a:t>
            </a:r>
            <a:r>
              <a:rPr lang="pt-BR" dirty="0" err="1"/>
              <a:t>Mayaro</a:t>
            </a:r>
            <a:r>
              <a:rPr lang="pt-BR" dirty="0"/>
              <a:t> </a:t>
            </a:r>
            <a:r>
              <a:rPr lang="pt-BR" dirty="0" err="1"/>
              <a:t>and</a:t>
            </a:r>
            <a:r>
              <a:rPr lang="pt-BR" dirty="0"/>
              <a:t> </a:t>
            </a:r>
            <a:r>
              <a:rPr lang="pt-BR" dirty="0" err="1"/>
              <a:t>others</a:t>
            </a:r>
            <a:r>
              <a:rPr lang="pt-BR" dirty="0"/>
              <a:t> </a:t>
            </a:r>
            <a:r>
              <a:rPr lang="pt-BR" dirty="0" err="1"/>
              <a:t>diseases</a:t>
            </a:r>
            <a:r>
              <a:rPr lang="pt-BR" dirty="0"/>
              <a:t>.</a:t>
            </a:r>
          </a:p>
        </p:txBody>
      </p:sp>
      <p:sp>
        <p:nvSpPr>
          <p:cNvPr id="3" name="Espaço Reservado para Conteúdo 2">
            <a:extLst>
              <a:ext uri="{FF2B5EF4-FFF2-40B4-BE49-F238E27FC236}">
                <a16:creationId xmlns:a16="http://schemas.microsoft.com/office/drawing/2014/main" id="{9A5D97A9-8320-417D-2CD9-8C21AAE62127}"/>
              </a:ext>
            </a:extLst>
          </p:cNvPr>
          <p:cNvSpPr>
            <a:spLocks noGrp="1"/>
          </p:cNvSpPr>
          <p:nvPr>
            <p:ph idx="1"/>
          </p:nvPr>
        </p:nvSpPr>
        <p:spPr/>
        <p:txBody>
          <a:bodyPr/>
          <a:lstStyle/>
          <a:p>
            <a:r>
              <a:rPr lang="pt-BR" i="1" dirty="0" err="1">
                <a:latin typeface="Arial" panose="020B0604020202020204" pitchFamily="34" charset="0"/>
              </a:rPr>
              <a:t>A</a:t>
            </a:r>
            <a:r>
              <a:rPr lang="pt-BR" sz="2800" i="1" dirty="0" err="1">
                <a:effectLst/>
                <a:latin typeface="Arial" panose="020B0604020202020204" pitchFamily="34" charset="0"/>
              </a:rPr>
              <a:t>rthropod</a:t>
            </a:r>
            <a:r>
              <a:rPr lang="pt-BR" sz="2800" i="1" dirty="0">
                <a:effectLst/>
                <a:latin typeface="Arial" panose="020B0604020202020204" pitchFamily="34" charset="0"/>
              </a:rPr>
              <a:t>-borne vírus </a:t>
            </a:r>
            <a:r>
              <a:rPr lang="pt-BR" sz="2800" i="1" dirty="0" err="1">
                <a:effectLst/>
                <a:latin typeface="Arial" panose="020B0604020202020204" pitchFamily="34" charset="0"/>
              </a:rPr>
              <a:t>diseases</a:t>
            </a:r>
            <a:r>
              <a:rPr lang="pt-BR" sz="2800" i="1" dirty="0">
                <a:effectLst/>
                <a:latin typeface="Arial" panose="020B0604020202020204" pitchFamily="34" charset="0"/>
              </a:rPr>
              <a:t>.</a:t>
            </a:r>
          </a:p>
          <a:p>
            <a:r>
              <a:rPr lang="pt-BR" i="1" dirty="0" err="1">
                <a:latin typeface="Arial" panose="020B0604020202020204" pitchFamily="34" charset="0"/>
              </a:rPr>
              <a:t>These</a:t>
            </a:r>
            <a:r>
              <a:rPr lang="pt-BR" i="1" dirty="0">
                <a:latin typeface="Arial" panose="020B0604020202020204" pitchFamily="34" charset="0"/>
              </a:rPr>
              <a:t> vírus are </a:t>
            </a:r>
            <a:r>
              <a:rPr lang="pt-BR" i="1" dirty="0" err="1">
                <a:latin typeface="Arial" panose="020B0604020202020204" pitchFamily="34" charset="0"/>
              </a:rPr>
              <a:t>founded</a:t>
            </a:r>
            <a:r>
              <a:rPr lang="pt-BR" i="1" dirty="0">
                <a:latin typeface="Arial" panose="020B0604020202020204" pitchFamily="34" charset="0"/>
              </a:rPr>
              <a:t> in a </a:t>
            </a:r>
            <a:r>
              <a:rPr lang="pt-BR" i="1" dirty="0" err="1">
                <a:latin typeface="Arial" panose="020B0604020202020204" pitchFamily="34" charset="0"/>
              </a:rPr>
              <a:t>sylvatic</a:t>
            </a:r>
            <a:r>
              <a:rPr lang="pt-BR" i="1" dirty="0">
                <a:latin typeface="Arial" panose="020B0604020202020204" pitchFamily="34" charset="0"/>
              </a:rPr>
              <a:t>, </a:t>
            </a:r>
            <a:r>
              <a:rPr lang="pt-BR" i="1" dirty="0" err="1">
                <a:latin typeface="Arial" panose="020B0604020202020204" pitchFamily="34" charset="0"/>
              </a:rPr>
              <a:t>periurban</a:t>
            </a:r>
            <a:r>
              <a:rPr lang="pt-BR" i="1" dirty="0">
                <a:latin typeface="Arial" panose="020B0604020202020204" pitchFamily="34" charset="0"/>
              </a:rPr>
              <a:t> </a:t>
            </a:r>
            <a:r>
              <a:rPr lang="pt-BR" i="1" dirty="0" err="1">
                <a:latin typeface="Arial" panose="020B0604020202020204" pitchFamily="34" charset="0"/>
              </a:rPr>
              <a:t>or</a:t>
            </a:r>
            <a:r>
              <a:rPr lang="pt-BR" i="1" dirty="0">
                <a:latin typeface="Arial" panose="020B0604020202020204" pitchFamily="34" charset="0"/>
              </a:rPr>
              <a:t> </a:t>
            </a:r>
            <a:r>
              <a:rPr lang="pt-BR" i="1" dirty="0" err="1">
                <a:latin typeface="Arial" panose="020B0604020202020204" pitchFamily="34" charset="0"/>
              </a:rPr>
              <a:t>urban</a:t>
            </a:r>
            <a:r>
              <a:rPr lang="pt-BR" i="1" dirty="0">
                <a:latin typeface="Arial" panose="020B0604020202020204" pitchFamily="34" charset="0"/>
              </a:rPr>
              <a:t> </a:t>
            </a:r>
            <a:r>
              <a:rPr lang="pt-BR" i="1" dirty="0" err="1">
                <a:latin typeface="Arial" panose="020B0604020202020204" pitchFamily="34" charset="0"/>
              </a:rPr>
              <a:t>environment</a:t>
            </a:r>
            <a:r>
              <a:rPr lang="pt-BR" i="1" dirty="0">
                <a:latin typeface="Arial" panose="020B0604020202020204" pitchFamily="34" charset="0"/>
              </a:rPr>
              <a:t>.</a:t>
            </a:r>
          </a:p>
          <a:p>
            <a:r>
              <a:rPr lang="pt-BR" sz="2800" i="1" dirty="0" err="1">
                <a:latin typeface="Arial" panose="020B0604020202020204" pitchFamily="34" charset="0"/>
              </a:rPr>
              <a:t>All</a:t>
            </a:r>
            <a:r>
              <a:rPr lang="pt-BR" sz="2800" i="1" dirty="0">
                <a:latin typeface="Arial" panose="020B0604020202020204" pitchFamily="34" charset="0"/>
              </a:rPr>
              <a:t> are </a:t>
            </a:r>
            <a:r>
              <a:rPr lang="pt-BR" sz="2800" i="1" dirty="0" err="1">
                <a:latin typeface="Arial" panose="020B0604020202020204" pitchFamily="34" charset="0"/>
              </a:rPr>
              <a:t>related</a:t>
            </a:r>
            <a:r>
              <a:rPr lang="pt-BR" sz="2800" i="1" dirty="0">
                <a:latin typeface="Arial" panose="020B0604020202020204" pitchFamily="34" charset="0"/>
              </a:rPr>
              <a:t> </a:t>
            </a:r>
            <a:r>
              <a:rPr lang="pt-BR" sz="2800" i="1" dirty="0" err="1">
                <a:latin typeface="Arial" panose="020B0604020202020204" pitchFamily="34" charset="0"/>
              </a:rPr>
              <a:t>with</a:t>
            </a:r>
            <a:r>
              <a:rPr lang="pt-BR" sz="2800" i="1" dirty="0">
                <a:latin typeface="Arial" panose="020B0604020202020204" pitchFamily="34" charset="0"/>
              </a:rPr>
              <a:t> </a:t>
            </a:r>
            <a:r>
              <a:rPr lang="pt-BR" sz="2800" i="1" dirty="0" err="1">
                <a:latin typeface="Arial" panose="020B0604020202020204" pitchFamily="34" charset="0"/>
              </a:rPr>
              <a:t>the</a:t>
            </a:r>
            <a:r>
              <a:rPr lang="pt-BR" sz="2800" i="1" dirty="0">
                <a:latin typeface="Arial" panose="020B0604020202020204" pitchFamily="34" charset="0"/>
              </a:rPr>
              <a:t> mosquitos ( Aedes, </a:t>
            </a:r>
            <a:r>
              <a:rPr lang="pt-BR" sz="2800" i="1" dirty="0" err="1">
                <a:latin typeface="Arial" panose="020B0604020202020204" pitchFamily="34" charset="0"/>
              </a:rPr>
              <a:t>Haemagogus</a:t>
            </a:r>
            <a:r>
              <a:rPr lang="pt-BR" sz="2800" i="1" dirty="0">
                <a:latin typeface="Arial" panose="020B0604020202020204" pitchFamily="34" charset="0"/>
              </a:rPr>
              <a:t>, </a:t>
            </a:r>
            <a:r>
              <a:rPr lang="pt-BR" sz="2800" i="1" dirty="0" err="1">
                <a:latin typeface="Arial" panose="020B0604020202020204" pitchFamily="34" charset="0"/>
              </a:rPr>
              <a:t>others</a:t>
            </a:r>
            <a:r>
              <a:rPr lang="pt-BR" sz="2800" i="1" dirty="0">
                <a:latin typeface="Arial" panose="020B0604020202020204" pitchFamily="34" charset="0"/>
              </a:rPr>
              <a:t>).</a:t>
            </a:r>
          </a:p>
          <a:p>
            <a:r>
              <a:rPr lang="pt-BR" i="1" dirty="0">
                <a:latin typeface="Arial" panose="020B0604020202020204" pitchFamily="34" charset="0"/>
              </a:rPr>
              <a:t>The </a:t>
            </a:r>
            <a:r>
              <a:rPr lang="pt-BR" i="1" dirty="0" err="1">
                <a:latin typeface="Arial" panose="020B0604020202020204" pitchFamily="34" charset="0"/>
              </a:rPr>
              <a:t>climate</a:t>
            </a:r>
            <a:r>
              <a:rPr lang="pt-BR" i="1" dirty="0">
                <a:latin typeface="Arial" panose="020B0604020202020204" pitchFamily="34" charset="0"/>
              </a:rPr>
              <a:t> </a:t>
            </a:r>
            <a:r>
              <a:rPr lang="pt-BR" i="1" dirty="0" err="1">
                <a:latin typeface="Arial" panose="020B0604020202020204" pitchFamily="34" charset="0"/>
              </a:rPr>
              <a:t>changes</a:t>
            </a:r>
            <a:r>
              <a:rPr lang="pt-BR" i="1" dirty="0">
                <a:latin typeface="Arial" panose="020B0604020202020204" pitchFamily="34" charset="0"/>
              </a:rPr>
              <a:t> </a:t>
            </a:r>
            <a:r>
              <a:rPr lang="pt-BR" i="1" dirty="0" err="1">
                <a:latin typeface="Arial" panose="020B0604020202020204" pitchFamily="34" charset="0"/>
              </a:rPr>
              <a:t>increase</a:t>
            </a:r>
            <a:r>
              <a:rPr lang="pt-BR" i="1" dirty="0">
                <a:latin typeface="Arial" panose="020B0604020202020204" pitchFamily="34" charset="0"/>
              </a:rPr>
              <a:t> </a:t>
            </a:r>
            <a:r>
              <a:rPr lang="pt-BR" i="1" dirty="0" err="1">
                <a:latin typeface="Arial" panose="020B0604020202020204" pitchFamily="34" charset="0"/>
              </a:rPr>
              <a:t>the</a:t>
            </a:r>
            <a:r>
              <a:rPr lang="pt-BR" i="1" dirty="0">
                <a:latin typeface="Arial" panose="020B0604020202020204" pitchFamily="34" charset="0"/>
              </a:rPr>
              <a:t> mosquitos </a:t>
            </a:r>
            <a:r>
              <a:rPr lang="pt-BR" i="1" dirty="0" err="1">
                <a:latin typeface="Arial" panose="020B0604020202020204" pitchFamily="34" charset="0"/>
              </a:rPr>
              <a:t>population</a:t>
            </a:r>
            <a:r>
              <a:rPr lang="pt-BR" i="1" dirty="0">
                <a:latin typeface="Arial" panose="020B0604020202020204" pitchFamily="34" charset="0"/>
              </a:rPr>
              <a:t> </a:t>
            </a:r>
            <a:r>
              <a:rPr lang="pt-BR" i="1" dirty="0" err="1">
                <a:latin typeface="Arial" panose="020B0604020202020204" pitchFamily="34" charset="0"/>
              </a:rPr>
              <a:t>and</a:t>
            </a:r>
            <a:r>
              <a:rPr lang="pt-BR" i="1" dirty="0">
                <a:latin typeface="Arial" panose="020B0604020202020204" pitchFamily="34" charset="0"/>
              </a:rPr>
              <a:t> </a:t>
            </a:r>
            <a:r>
              <a:rPr lang="pt-BR" i="1" dirty="0" err="1">
                <a:latin typeface="Arial" panose="020B0604020202020204" pitchFamily="34" charset="0"/>
              </a:rPr>
              <a:t>increases</a:t>
            </a:r>
            <a:r>
              <a:rPr lang="pt-BR" i="1" dirty="0">
                <a:latin typeface="Arial" panose="020B0604020202020204" pitchFamily="34" charset="0"/>
              </a:rPr>
              <a:t> mosquito </a:t>
            </a:r>
            <a:r>
              <a:rPr lang="pt-BR" i="1" dirty="0" err="1">
                <a:latin typeface="Arial" panose="020B0604020202020204" pitchFamily="34" charset="0"/>
              </a:rPr>
              <a:t>lifespan</a:t>
            </a:r>
            <a:r>
              <a:rPr lang="pt-BR" i="1" dirty="0">
                <a:latin typeface="Arial" panose="020B0604020202020204" pitchFamily="34" charset="0"/>
              </a:rPr>
              <a:t>.</a:t>
            </a:r>
            <a:br>
              <a:rPr lang="pt-BR" sz="2800" dirty="0"/>
            </a:br>
            <a:endParaRPr lang="pt-BR" sz="4000" dirty="0"/>
          </a:p>
          <a:p>
            <a:endParaRPr lang="pt-BR" dirty="0"/>
          </a:p>
        </p:txBody>
      </p:sp>
    </p:spTree>
    <p:extLst>
      <p:ext uri="{BB962C8B-B14F-4D97-AF65-F5344CB8AC3E}">
        <p14:creationId xmlns:p14="http://schemas.microsoft.com/office/powerpoint/2010/main" val="2501563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0" y="-17666"/>
            <a:ext cx="8185880" cy="1325563"/>
          </a:xfrm>
        </p:spPr>
        <p:txBody>
          <a:bodyPr/>
          <a:lstStyle/>
          <a:p>
            <a:r>
              <a:rPr lang="en-US" dirty="0">
                <a:latin typeface="Helvetica" pitchFamily="2" charset="0"/>
              </a:rPr>
              <a:t>LEGOS</a:t>
            </a:r>
            <a:endParaRPr lang="en-US" dirty="0">
              <a:solidFill>
                <a:schemeClr val="tx1"/>
              </a:solidFill>
              <a:latin typeface="Helvetica" pitchFamily="2" charset="0"/>
            </a:endParaRPr>
          </a:p>
        </p:txBody>
      </p:sp>
      <p:cxnSp>
        <p:nvCxnSpPr>
          <p:cNvPr id="13" name="Straight Connector 12">
            <a:extLst>
              <a:ext uri="{FF2B5EF4-FFF2-40B4-BE49-F238E27FC236}">
                <a16:creationId xmlns:a16="http://schemas.microsoft.com/office/drawing/2014/main" id="{90B892A7-2699-FB48-AE38-5EE045FAD241}"/>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5ED2364C-6504-DC48-B41C-76078DA73350}"/>
              </a:ext>
            </a:extLst>
          </p:cNvPr>
          <p:cNvGraphicFramePr>
            <a:graphicFrameLocks noGrp="1"/>
          </p:cNvGraphicFramePr>
          <p:nvPr>
            <p:ph idx="1"/>
          </p:nvPr>
        </p:nvGraphicFramePr>
        <p:xfrm>
          <a:off x="-484317" y="1387823"/>
          <a:ext cx="7532816" cy="4044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graphics, clipart, heart, cartoon&#10;&#10;Description automatically generated">
            <a:extLst>
              <a:ext uri="{FF2B5EF4-FFF2-40B4-BE49-F238E27FC236}">
                <a16:creationId xmlns:a16="http://schemas.microsoft.com/office/drawing/2014/main" id="{C6443FB0-314F-0540-C4C3-88FC8B9F864C}"/>
              </a:ext>
            </a:extLst>
          </p:cNvPr>
          <p:cNvPicPr>
            <a:picLocks noChangeAspect="1"/>
          </p:cNvPicPr>
          <p:nvPr/>
        </p:nvPicPr>
        <p:blipFill>
          <a:blip r:embed="rId8"/>
          <a:stretch>
            <a:fillRect/>
          </a:stretch>
        </p:blipFill>
        <p:spPr>
          <a:xfrm>
            <a:off x="1588169" y="318835"/>
            <a:ext cx="802800" cy="720624"/>
          </a:xfrm>
          <a:prstGeom prst="rect">
            <a:avLst/>
          </a:prstGeom>
        </p:spPr>
      </p:pic>
      <p:pic>
        <p:nvPicPr>
          <p:cNvPr id="4" name="Picture 3">
            <a:extLst>
              <a:ext uri="{FF2B5EF4-FFF2-40B4-BE49-F238E27FC236}">
                <a16:creationId xmlns:a16="http://schemas.microsoft.com/office/drawing/2014/main" id="{4D3AE6B4-851E-9B8C-F8BD-1870AA7A6209}"/>
              </a:ext>
            </a:extLst>
          </p:cNvPr>
          <p:cNvPicPr>
            <a:picLocks noChangeAspect="1"/>
          </p:cNvPicPr>
          <p:nvPr/>
        </p:nvPicPr>
        <p:blipFill rotWithShape="1">
          <a:blip r:embed="rId9"/>
          <a:srcRect l="12440" r="12644"/>
          <a:stretch/>
        </p:blipFill>
        <p:spPr>
          <a:xfrm>
            <a:off x="5918947" y="1385191"/>
            <a:ext cx="4966448" cy="4972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8B9EBCC-36C7-7C27-406D-11B1128EB9E0}"/>
              </a:ext>
            </a:extLst>
          </p:cNvPr>
          <p:cNvSpPr txBox="1"/>
          <p:nvPr/>
        </p:nvSpPr>
        <p:spPr>
          <a:xfrm>
            <a:off x="2171701" y="5844990"/>
            <a:ext cx="3191435" cy="646331"/>
          </a:xfrm>
          <a:prstGeom prst="rect">
            <a:avLst/>
          </a:prstGeom>
          <a:noFill/>
        </p:spPr>
        <p:txBody>
          <a:bodyPr wrap="square" rtlCol="0">
            <a:spAutoFit/>
          </a:bodyPr>
          <a:lstStyle/>
          <a:p>
            <a:pPr defTabSz="457200">
              <a:buClrTx/>
            </a:pPr>
            <a:r>
              <a:rPr lang="en-BR" sz="3600" b="1" kern="1200" dirty="0">
                <a:solidFill>
                  <a:prstClr val="black"/>
                </a:solidFill>
                <a:latin typeface="Lucida Calligraphy" panose="03010101010101010101" pitchFamily="66" charset="77"/>
                <a:ea typeface="Brush Script MT" panose="03060802040406070304" pitchFamily="66" charset="-122"/>
                <a:cs typeface="Brush Script MT" panose="03060802040406070304" pitchFamily="66" charset="-122"/>
              </a:rPr>
              <a:t>Thank you</a:t>
            </a:r>
          </a:p>
        </p:txBody>
      </p:sp>
    </p:spTree>
    <p:extLst>
      <p:ext uri="{BB962C8B-B14F-4D97-AF65-F5344CB8AC3E}">
        <p14:creationId xmlns:p14="http://schemas.microsoft.com/office/powerpoint/2010/main" val="157302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500"/>
              <a:buFont typeface="Gill Sans"/>
              <a:buNone/>
            </a:pPr>
            <a:r>
              <a:rPr lang="en-US" dirty="0">
                <a:latin typeface="Gill Sans MT" panose="020B0502020104020203" pitchFamily="34" charset="0"/>
              </a:rPr>
              <a:t>Collection of resources can be found on our events page</a:t>
            </a:r>
            <a:endParaRPr dirty="0">
              <a:latin typeface="Gill Sans MT" panose="020B0502020104020203" pitchFamily="34" charset="0"/>
            </a:endParaRPr>
          </a:p>
        </p:txBody>
      </p:sp>
      <p:sp>
        <p:nvSpPr>
          <p:cNvPr id="1055" name="Google Shape;105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0" lvl="0" indent="0" algn="l" rtl="0">
              <a:lnSpc>
                <a:spcPct val="90000"/>
              </a:lnSpc>
              <a:spcBef>
                <a:spcPts val="1000"/>
              </a:spcBef>
              <a:spcAft>
                <a:spcPts val="0"/>
              </a:spcAft>
              <a:buClr>
                <a:srgbClr val="3D3D3D"/>
              </a:buClr>
              <a:buSzPts val="2800"/>
              <a:buNone/>
            </a:pPr>
            <a:r>
              <a:rPr lang="en-US" dirty="0">
                <a:latin typeface="Gill Sans MT" panose="020B0502020104020203" pitchFamily="34" charset="0"/>
              </a:rPr>
              <a:t>Series webpage: </a:t>
            </a:r>
            <a:r>
              <a:rPr lang="en-US" u="sng" dirty="0">
                <a:solidFill>
                  <a:schemeClr val="bg2"/>
                </a:solidFill>
                <a:latin typeface="Gill Sans MT" panose="020B0502020104020203" pitchFamily="34" charset="0"/>
                <a:hlinkClick r:id="rId3">
                  <a:extLst>
                    <a:ext uri="{A12FA001-AC4F-418D-AE19-62706E023703}">
                      <ahyp:hlinkClr xmlns:ahyp="http://schemas.microsoft.com/office/drawing/2018/hyperlinkcolor" val="tx"/>
                    </a:ext>
                  </a:extLst>
                </a:hlinkClick>
              </a:rPr>
              <a:t>https://www.childhealthtaskforce.org/events/2022/11/adapting-health-systems-protect-children-impact-climate-change-series</a:t>
            </a:r>
            <a:r>
              <a:rPr lang="en-US" dirty="0">
                <a:solidFill>
                  <a:schemeClr val="bg2"/>
                </a:solidFill>
                <a:latin typeface="Gill Sans MT" panose="020B0502020104020203" pitchFamily="34" charset="0"/>
              </a:rPr>
              <a:t> </a:t>
            </a:r>
            <a:endParaRPr dirty="0">
              <a:solidFill>
                <a:schemeClr val="bg2"/>
              </a:solidFill>
              <a:latin typeface="Gill Sans MT" panose="020B0502020104020203" pitchFamily="34" charset="0"/>
            </a:endParaRPr>
          </a:p>
        </p:txBody>
      </p:sp>
      <p:pic>
        <p:nvPicPr>
          <p:cNvPr id="1056" name="Google Shape;1056;p7"/>
          <p:cNvPicPr preferRelativeResize="0"/>
          <p:nvPr/>
        </p:nvPicPr>
        <p:blipFill rotWithShape="1">
          <a:blip r:embed="rId4">
            <a:alphaModFix/>
          </a:blip>
          <a:srcRect/>
          <a:stretch/>
        </p:blipFill>
        <p:spPr>
          <a:xfrm>
            <a:off x="838200" y="2197700"/>
            <a:ext cx="10781481" cy="180359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
          <p:cNvPicPr preferRelativeResize="0"/>
          <p:nvPr/>
        </p:nvPicPr>
        <p:blipFill rotWithShape="1">
          <a:blip r:embed="rId3">
            <a:alphaModFix/>
          </a:blip>
          <a:srcRect/>
          <a:stretch/>
        </p:blipFill>
        <p:spPr>
          <a:xfrm>
            <a:off x="373513" y="273762"/>
            <a:ext cx="1428480" cy="1463040"/>
          </a:xfrm>
          <a:prstGeom prst="rect">
            <a:avLst/>
          </a:prstGeom>
          <a:noFill/>
          <a:ln>
            <a:noFill/>
          </a:ln>
        </p:spPr>
      </p:pic>
      <p:sp>
        <p:nvSpPr>
          <p:cNvPr id="1063" name="Google Shape;1063;p8"/>
          <p:cNvSpPr txBox="1">
            <a:spLocks noGrp="1"/>
          </p:cNvSpPr>
          <p:nvPr>
            <p:ph type="title"/>
          </p:nvPr>
        </p:nvSpPr>
        <p:spPr>
          <a:xfrm>
            <a:off x="0" y="296780"/>
            <a:ext cx="121919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200"/>
              <a:buFont typeface="Gill Sans"/>
              <a:buNone/>
            </a:pPr>
            <a:r>
              <a:rPr lang="en-US" sz="3200" b="1" i="0" dirty="0">
                <a:latin typeface="Gill Sans MT" panose="020B0502020104020203" pitchFamily="34" charset="0"/>
              </a:rPr>
              <a:t>Climate </a:t>
            </a:r>
            <a:r>
              <a:rPr lang="en-US" sz="3200" b="1" dirty="0">
                <a:latin typeface="Gill Sans MT" panose="020B0502020104020203" pitchFamily="34" charset="0"/>
              </a:rPr>
              <a:t>C</a:t>
            </a:r>
            <a:r>
              <a:rPr lang="en-US" sz="3200" b="1" i="0" dirty="0">
                <a:latin typeface="Gill Sans MT" panose="020B0502020104020203" pitchFamily="34" charset="0"/>
              </a:rPr>
              <a:t>hange and </a:t>
            </a:r>
            <a:br>
              <a:rPr lang="en-US" sz="3200" b="1" i="0" dirty="0">
                <a:latin typeface="Gill Sans MT" panose="020B0502020104020203" pitchFamily="34" charset="0"/>
              </a:rPr>
            </a:br>
            <a:r>
              <a:rPr lang="en-US" sz="3200" b="1" i="0" dirty="0">
                <a:latin typeface="Gill Sans MT" panose="020B0502020104020203" pitchFamily="34" charset="0"/>
              </a:rPr>
              <a:t>Child Health </a:t>
            </a:r>
            <a:r>
              <a:rPr lang="en-US" sz="3200" b="1" dirty="0">
                <a:latin typeface="Gill Sans MT" panose="020B0502020104020203" pitchFamily="34" charset="0"/>
              </a:rPr>
              <a:t>Discussion Series</a:t>
            </a:r>
            <a:endParaRPr dirty="0">
              <a:latin typeface="Gill Sans MT" panose="020B0502020104020203" pitchFamily="34" charset="0"/>
            </a:endParaRPr>
          </a:p>
        </p:txBody>
      </p:sp>
      <p:sp>
        <p:nvSpPr>
          <p:cNvPr id="1064" name="Google Shape;1064;p8"/>
          <p:cNvSpPr txBox="1">
            <a:spLocks noGrp="1"/>
          </p:cNvSpPr>
          <p:nvPr>
            <p:ph type="body" idx="1"/>
          </p:nvPr>
        </p:nvSpPr>
        <p:spPr>
          <a:xfrm>
            <a:off x="1597908" y="5557612"/>
            <a:ext cx="8996179" cy="1600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1800"/>
              <a:buNone/>
            </a:pPr>
            <a:r>
              <a:rPr lang="en-US" sz="1800" dirty="0">
                <a:latin typeface="Gill Sans MT" panose="020B0502020104020203" pitchFamily="34" charset="0"/>
                <a:sym typeface="Gill Sans"/>
              </a:rPr>
              <a:t>Subgroup information, recordings and presentations from previous webinars are available on the subgroup page of the Child Health Task Force website: </a:t>
            </a:r>
            <a:r>
              <a:rPr lang="en-US" sz="1800" u="sng" dirty="0">
                <a:solidFill>
                  <a:schemeClr val="dk2"/>
                </a:solidFill>
                <a:latin typeface="Gill Sans MT" panose="020B0502020104020203" pitchFamily="34" charset="0"/>
                <a:sym typeface="Gill Sans"/>
              </a:rPr>
              <a:t>www.childhealthtaskforce.org/subgroups/expansion</a:t>
            </a:r>
            <a:endParaRPr dirty="0">
              <a:latin typeface="Gill Sans MT" panose="020B0502020104020203" pitchFamily="34" charset="0"/>
            </a:endParaRPr>
          </a:p>
          <a:p>
            <a:pPr marL="228600" lvl="0" indent="-50800" algn="l" rtl="0">
              <a:lnSpc>
                <a:spcPct val="90000"/>
              </a:lnSpc>
              <a:spcBef>
                <a:spcPts val="1000"/>
              </a:spcBef>
              <a:spcAft>
                <a:spcPts val="0"/>
              </a:spcAft>
              <a:buClr>
                <a:srgbClr val="3D3D3D"/>
              </a:buClr>
              <a:buSzPts val="2800"/>
              <a:buNone/>
            </a:pPr>
            <a:endParaRPr dirty="0"/>
          </a:p>
        </p:txBody>
      </p:sp>
      <p:sp>
        <p:nvSpPr>
          <p:cNvPr id="1065" name="Google Shape;1065;p8"/>
          <p:cNvSpPr txBox="1"/>
          <p:nvPr/>
        </p:nvSpPr>
        <p:spPr>
          <a:xfrm>
            <a:off x="373513" y="2020337"/>
            <a:ext cx="5387747"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Gill Sans"/>
              <a:buNone/>
            </a:pPr>
            <a:r>
              <a:rPr lang="en-US" sz="2400" b="0" i="0" u="none" strike="noStrike" cap="none" dirty="0">
                <a:solidFill>
                  <a:srgbClr val="000000"/>
                </a:solidFill>
                <a:latin typeface="Gill Sans MT" panose="020B0502020104020203" pitchFamily="34" charset="0"/>
                <a:ea typeface="Gill Sans"/>
                <a:cs typeface="Gill Sans"/>
                <a:sym typeface="Gill Sans"/>
              </a:rPr>
              <a:t>Engage with the moderators:</a:t>
            </a:r>
            <a:endParaRPr dirty="0">
              <a:latin typeface="Gill Sans MT" panose="020B0502020104020203" pitchFamily="34" charset="0"/>
            </a:endParaRPr>
          </a:p>
          <a:p>
            <a:pPr marL="342900" marR="0" lvl="0" indent="-342900" algn="l" rtl="0">
              <a:spcBef>
                <a:spcPts val="1200"/>
              </a:spcBef>
              <a:spcAft>
                <a:spcPts val="0"/>
              </a:spcAft>
              <a:buClr>
                <a:srgbClr val="000000"/>
              </a:buClr>
              <a:buSzPts val="2400"/>
              <a:buFont typeface="Arial"/>
              <a:buChar char="•"/>
            </a:pPr>
            <a:r>
              <a:rPr lang="en-US" sz="2400" b="0" i="0" u="none" strike="noStrike" cap="none" dirty="0">
                <a:solidFill>
                  <a:srgbClr val="000000"/>
                </a:solidFill>
                <a:latin typeface="Gill Sans MT" panose="020B0502020104020203" pitchFamily="34" charset="0"/>
                <a:ea typeface="Gill Sans"/>
                <a:cs typeface="Gill Sans"/>
                <a:sym typeface="Gill Sans"/>
              </a:rPr>
              <a:t>Cara Endyke Doran: </a:t>
            </a:r>
            <a:r>
              <a:rPr lang="en-US" sz="2400" b="0" i="0" u="sng" strike="noStrike" cap="none" dirty="0">
                <a:solidFill>
                  <a:srgbClr val="645DC7"/>
                </a:solidFill>
                <a:latin typeface="Gill Sans MT" panose="020B0502020104020203" pitchFamily="34" charset="0"/>
                <a:ea typeface="Gill Sans"/>
                <a:cs typeface="Gill Sans"/>
                <a:sym typeface="Gill Sans"/>
              </a:rPr>
              <a:t>cendykedoran@globalcommunities.org</a:t>
            </a:r>
            <a:r>
              <a:rPr lang="en-US" sz="2400" b="0" i="0" u="sng" strike="noStrike" cap="none" dirty="0">
                <a:solidFill>
                  <a:srgbClr val="7F7A9B"/>
                </a:solidFill>
                <a:latin typeface="Gill Sans MT" panose="020B0502020104020203" pitchFamily="34" charset="0"/>
                <a:ea typeface="Gill Sans"/>
                <a:cs typeface="Gill Sans"/>
                <a:sym typeface="Gill Sans"/>
              </a:rPr>
              <a:t> </a:t>
            </a:r>
            <a:r>
              <a:rPr lang="en-US" sz="2400" b="0" i="0" u="none" strike="noStrike" cap="none" dirty="0">
                <a:solidFill>
                  <a:srgbClr val="000000"/>
                </a:solidFill>
                <a:latin typeface="Gill Sans MT" panose="020B0502020104020203" pitchFamily="34" charset="0"/>
                <a:ea typeface="Gill Sans"/>
                <a:cs typeface="Gill Sans"/>
                <a:sym typeface="Gill Sans"/>
              </a:rPr>
              <a:t> </a:t>
            </a:r>
            <a:endParaRPr dirty="0">
              <a:latin typeface="Gill Sans MT" panose="020B0502020104020203" pitchFamily="34" charset="0"/>
            </a:endParaRPr>
          </a:p>
          <a:p>
            <a:pPr marL="342900" marR="0" lvl="0" indent="-342900" algn="l" rtl="0">
              <a:spcBef>
                <a:spcPts val="1200"/>
              </a:spcBef>
              <a:spcAft>
                <a:spcPts val="0"/>
              </a:spcAft>
              <a:buClr>
                <a:srgbClr val="000000"/>
              </a:buClr>
              <a:buSzPts val="2400"/>
              <a:buFont typeface="Arial"/>
              <a:buChar char="•"/>
            </a:pPr>
            <a:r>
              <a:rPr lang="en-US" sz="2400" b="0" i="0" u="none" strike="noStrike" cap="none" dirty="0">
                <a:solidFill>
                  <a:srgbClr val="000000"/>
                </a:solidFill>
                <a:latin typeface="Gill Sans MT" panose="020B0502020104020203" pitchFamily="34" charset="0"/>
                <a:ea typeface="Gill Sans"/>
                <a:cs typeface="Gill Sans"/>
                <a:sym typeface="Gill Sans"/>
              </a:rPr>
              <a:t>Swathi </a:t>
            </a:r>
            <a:r>
              <a:rPr lang="en-US" sz="2400" b="0" i="0" u="none" strike="noStrike" cap="none" dirty="0" err="1">
                <a:solidFill>
                  <a:srgbClr val="000000"/>
                </a:solidFill>
                <a:latin typeface="Gill Sans MT" panose="020B0502020104020203" pitchFamily="34" charset="0"/>
                <a:ea typeface="Gill Sans"/>
                <a:cs typeface="Gill Sans"/>
                <a:sym typeface="Gill Sans"/>
              </a:rPr>
              <a:t>Manchikanti</a:t>
            </a:r>
            <a:r>
              <a:rPr lang="en-US" sz="2400" b="0" i="0" u="none" strike="noStrike" cap="none" dirty="0">
                <a:solidFill>
                  <a:srgbClr val="000000"/>
                </a:solidFill>
                <a:latin typeface="Gill Sans MT" panose="020B0502020104020203" pitchFamily="34" charset="0"/>
                <a:ea typeface="Gill Sans"/>
                <a:cs typeface="Gill Sans"/>
                <a:sym typeface="Gill Sans"/>
              </a:rPr>
              <a:t>: </a:t>
            </a:r>
            <a:r>
              <a:rPr lang="en-US" sz="2400" b="0" i="0" u="sng" strike="noStrike" cap="none" dirty="0">
                <a:solidFill>
                  <a:srgbClr val="645DC7"/>
                </a:solidFill>
                <a:latin typeface="Gill Sans MT" panose="020B0502020104020203" pitchFamily="34" charset="0"/>
                <a:ea typeface="Gill Sans"/>
                <a:cs typeface="Gill Sans"/>
                <a:sym typeface="Gill Sans"/>
              </a:rPr>
              <a:t>smanchikanti@unicef.org</a:t>
            </a:r>
            <a:r>
              <a:rPr lang="en-US" sz="2400" b="0" i="0" u="none" strike="noStrike" cap="none" dirty="0">
                <a:solidFill>
                  <a:srgbClr val="645DC7"/>
                </a:solidFill>
                <a:latin typeface="Gill Sans MT" panose="020B0502020104020203" pitchFamily="34" charset="0"/>
                <a:ea typeface="Gill Sans"/>
                <a:cs typeface="Gill Sans"/>
                <a:sym typeface="Gill Sans"/>
              </a:rPr>
              <a:t> </a:t>
            </a:r>
            <a:endParaRPr dirty="0">
              <a:latin typeface="Gill Sans MT" panose="020B0502020104020203" pitchFamily="34" charset="0"/>
            </a:endParaRPr>
          </a:p>
          <a:p>
            <a:pPr marL="0" marR="0" lvl="0" indent="0" algn="l" rtl="0">
              <a:lnSpc>
                <a:spcPct val="100000"/>
              </a:lnSpc>
              <a:spcBef>
                <a:spcPts val="1200"/>
              </a:spcBef>
              <a:spcAft>
                <a:spcPts val="0"/>
              </a:spcAft>
              <a:buClr>
                <a:srgbClr val="000000"/>
              </a:buClr>
              <a:buSzPts val="2400"/>
              <a:buFont typeface="Gill Sans"/>
              <a:buNone/>
            </a:pPr>
            <a:r>
              <a:rPr lang="en-US" sz="2400" b="0" i="0" u="none" strike="noStrike" cap="none" dirty="0">
                <a:solidFill>
                  <a:srgbClr val="000000"/>
                </a:solidFill>
                <a:latin typeface="Gill Sans MT" panose="020B0502020104020203" pitchFamily="34" charset="0"/>
                <a:ea typeface="Gill Sans"/>
                <a:cs typeface="Gill Sans"/>
                <a:sym typeface="Gill Sans"/>
              </a:rPr>
              <a:t>Reach out to the Child Health Task Force Secretariat: </a:t>
            </a:r>
            <a:r>
              <a:rPr lang="en-US" sz="2400" b="0" i="0" u="sng" strike="noStrike" cap="none" dirty="0">
                <a:solidFill>
                  <a:srgbClr val="645DC7"/>
                </a:solidFill>
                <a:latin typeface="Gill Sans MT" panose="020B0502020104020203" pitchFamily="34" charset="0"/>
                <a:ea typeface="Gill Sans"/>
                <a:cs typeface="Gill Sans"/>
                <a:sym typeface="Gill Sans"/>
              </a:rPr>
              <a:t>childhealthtaskforce@jsi.com</a:t>
            </a:r>
            <a:r>
              <a:rPr lang="en-US" sz="2400" b="0" i="0" u="none" strike="noStrike" cap="none" dirty="0">
                <a:solidFill>
                  <a:srgbClr val="645DC7"/>
                </a:solidFill>
                <a:latin typeface="Gill Sans MT" panose="020B0502020104020203" pitchFamily="34" charset="0"/>
                <a:ea typeface="Gill Sans"/>
                <a:cs typeface="Gill Sans"/>
                <a:sym typeface="Gill Sans"/>
              </a:rPr>
              <a:t> </a:t>
            </a:r>
            <a:endParaRPr sz="2400" b="0" i="0" u="none" strike="noStrike" cap="none" dirty="0">
              <a:solidFill>
                <a:srgbClr val="000000"/>
              </a:solidFill>
              <a:latin typeface="Gill Sans MT" panose="020B0502020104020203" pitchFamily="34" charset="0"/>
              <a:ea typeface="Gill Sans"/>
              <a:cs typeface="Gill Sans"/>
              <a:sym typeface="Gill Sans"/>
            </a:endParaRPr>
          </a:p>
        </p:txBody>
      </p:sp>
      <p:pic>
        <p:nvPicPr>
          <p:cNvPr id="1066" name="Google Shape;1066;p8"/>
          <p:cNvPicPr preferRelativeResize="0"/>
          <p:nvPr/>
        </p:nvPicPr>
        <p:blipFill rotWithShape="1">
          <a:blip r:embed="rId4">
            <a:alphaModFix/>
          </a:blip>
          <a:srcRect/>
          <a:stretch/>
        </p:blipFill>
        <p:spPr>
          <a:xfrm>
            <a:off x="10552583" y="268366"/>
            <a:ext cx="1320030" cy="1320030"/>
          </a:xfrm>
          <a:prstGeom prst="rect">
            <a:avLst/>
          </a:prstGeom>
          <a:noFill/>
          <a:ln>
            <a:noFill/>
          </a:ln>
        </p:spPr>
      </p:pic>
      <p:sp>
        <p:nvSpPr>
          <p:cNvPr id="1067" name="Google Shape;1067;p8"/>
          <p:cNvSpPr txBox="1"/>
          <p:nvPr/>
        </p:nvSpPr>
        <p:spPr>
          <a:xfrm>
            <a:off x="6095998" y="2142660"/>
            <a:ext cx="5694866" cy="3056181"/>
          </a:xfrm>
          <a:prstGeom prst="rect">
            <a:avLst/>
          </a:prstGeom>
          <a:solidFill>
            <a:srgbClr val="E1ADCA"/>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000" b="1" u="none" strike="noStrike" dirty="0">
                <a:solidFill>
                  <a:schemeClr val="dk1"/>
                </a:solidFill>
                <a:latin typeface="Gill Sans MT" panose="020B0502020104020203" pitchFamily="34" charset="0"/>
                <a:ea typeface="Gill Sans"/>
                <a:cs typeface="Gill Sans"/>
                <a:sym typeface="Gill Sans"/>
              </a:rPr>
              <a:t>Healthy Environment Healthy Children Framework: </a:t>
            </a:r>
            <a:r>
              <a:rPr lang="en-US" sz="2000" u="sng" strike="noStrike" dirty="0">
                <a:solidFill>
                  <a:schemeClr val="bg2"/>
                </a:solidFill>
                <a:latin typeface="Gill Sans MT" panose="020B0502020104020203" pitchFamily="34" charset="0"/>
                <a:ea typeface="Gill Sans"/>
                <a:cs typeface="Gill Sans"/>
                <a:sym typeface="Gill Sans"/>
                <a:hlinkClick r:id="rId5">
                  <a:extLst>
                    <a:ext uri="{A12FA001-AC4F-418D-AE19-62706E023703}">
                      <ahyp:hlinkClr xmlns:ahyp="http://schemas.microsoft.com/office/drawing/2018/hyperlinkcolor" val="tx"/>
                    </a:ext>
                  </a:extLst>
                </a:hlinkClick>
              </a:rPr>
              <a:t>https://www.unicef.org/media/91631/file/Healthy-Environments-for-Healthy-Children-Global-Programme-Framework-Summary.pdf</a:t>
            </a:r>
            <a:r>
              <a:rPr lang="en-US" sz="2000" u="none" strike="noStrike" dirty="0">
                <a:solidFill>
                  <a:schemeClr val="bg2"/>
                </a:solidFill>
                <a:latin typeface="Gill Sans MT" panose="020B0502020104020203" pitchFamily="34" charset="0"/>
                <a:ea typeface="Gill Sans"/>
                <a:cs typeface="Gill Sans"/>
                <a:sym typeface="Gill Sans"/>
              </a:rPr>
              <a:t> </a:t>
            </a:r>
            <a:endParaRPr dirty="0">
              <a:solidFill>
                <a:schemeClr val="bg2"/>
              </a:solidFill>
              <a:latin typeface="Gill Sans MT" panose="020B0502020104020203" pitchFamily="34" charset="0"/>
            </a:endParaRPr>
          </a:p>
          <a:p>
            <a:pPr marL="0" marR="0" lvl="0" indent="0" algn="l" rtl="0">
              <a:lnSpc>
                <a:spcPct val="107000"/>
              </a:lnSpc>
              <a:spcBef>
                <a:spcPts val="0"/>
              </a:spcBef>
              <a:spcAft>
                <a:spcPts val="0"/>
              </a:spcAft>
              <a:buNone/>
            </a:pPr>
            <a:endParaRPr sz="2000" u="none" strike="noStrike" dirty="0">
              <a:solidFill>
                <a:schemeClr val="dk1"/>
              </a:solidFill>
              <a:latin typeface="Gill Sans MT" panose="020B0502020104020203" pitchFamily="34" charset="0"/>
              <a:ea typeface="Gill Sans"/>
              <a:cs typeface="Gill Sans"/>
              <a:sym typeface="Gill Sans"/>
            </a:endParaRPr>
          </a:p>
          <a:p>
            <a:pPr marL="0" marR="0" lvl="0" indent="0" algn="l" rtl="0">
              <a:lnSpc>
                <a:spcPct val="107000"/>
              </a:lnSpc>
              <a:spcBef>
                <a:spcPts val="0"/>
              </a:spcBef>
              <a:spcAft>
                <a:spcPts val="0"/>
              </a:spcAft>
              <a:buNone/>
            </a:pPr>
            <a:r>
              <a:rPr lang="en-US" sz="2000" b="1" u="none" strike="noStrike" dirty="0">
                <a:solidFill>
                  <a:schemeClr val="dk1"/>
                </a:solidFill>
                <a:latin typeface="Gill Sans MT" panose="020B0502020104020203" pitchFamily="34" charset="0"/>
                <a:ea typeface="Gill Sans"/>
                <a:cs typeface="Gill Sans"/>
                <a:sym typeface="Gill Sans"/>
              </a:rPr>
              <a:t>CCRI:</a:t>
            </a:r>
            <a:endParaRPr dirty="0">
              <a:latin typeface="Gill Sans MT" panose="020B0502020104020203" pitchFamily="34" charset="0"/>
            </a:endParaRPr>
          </a:p>
          <a:p>
            <a:pPr marL="0" marR="0" lvl="0" indent="0" algn="l" rtl="0">
              <a:lnSpc>
                <a:spcPct val="107000"/>
              </a:lnSpc>
              <a:spcBef>
                <a:spcPts val="0"/>
              </a:spcBef>
              <a:spcAft>
                <a:spcPts val="0"/>
              </a:spcAft>
              <a:buNone/>
            </a:pPr>
            <a:r>
              <a:rPr lang="en-US" sz="2000" u="sng" strike="noStrike" dirty="0">
                <a:solidFill>
                  <a:schemeClr val="bg2"/>
                </a:solidFill>
                <a:latin typeface="Gill Sans MT" panose="020B0502020104020203" pitchFamily="34" charset="0"/>
                <a:ea typeface="Gill Sans"/>
                <a:cs typeface="Gill Sans"/>
                <a:sym typeface="Gill Sans"/>
                <a:hlinkClick r:id="rId6">
                  <a:extLst>
                    <a:ext uri="{A12FA001-AC4F-418D-AE19-62706E023703}">
                      <ahyp:hlinkClr xmlns:ahyp="http://schemas.microsoft.com/office/drawing/2018/hyperlinkcolor" val="tx"/>
                    </a:ext>
                  </a:extLst>
                </a:hlinkClick>
              </a:rPr>
              <a:t>https://www.unicef.org/reports/climate-crisis-child-rights-crisis</a:t>
            </a:r>
            <a:r>
              <a:rPr lang="en-US" sz="2000" dirty="0">
                <a:solidFill>
                  <a:schemeClr val="bg2"/>
                </a:solidFill>
                <a:latin typeface="Gill Sans MT" panose="020B0502020104020203" pitchFamily="34" charset="0"/>
                <a:ea typeface="Gill Sans"/>
                <a:cs typeface="Gill Sans"/>
                <a:sym typeface="Gill Sans"/>
              </a:rPr>
              <a:t> </a:t>
            </a:r>
            <a:endParaRPr sz="2000" u="none" strike="noStrike" dirty="0">
              <a:solidFill>
                <a:schemeClr val="bg2"/>
              </a:solidFill>
              <a:latin typeface="Gill Sans MT" panose="020B0502020104020203" pitchFamily="34" charset="0"/>
              <a:ea typeface="Gill Sans"/>
              <a:cs typeface="Gill Sans"/>
              <a:sym typeface="Gill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
          <p:cNvSpPr txBox="1">
            <a:spLocks noGrp="1"/>
          </p:cNvSpPr>
          <p:nvPr>
            <p:ph type="subTitle" idx="1"/>
          </p:nvPr>
        </p:nvSpPr>
        <p:spPr>
          <a:xfrm>
            <a:off x="1854740" y="2256817"/>
            <a:ext cx="8599250" cy="38282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2200"/>
              <a:buNone/>
            </a:pPr>
            <a:r>
              <a:rPr lang="en-US" sz="2200" dirty="0">
                <a:latin typeface="Gill Sans MT" panose="020B0502020104020203" pitchFamily="34" charset="0"/>
              </a:rPr>
              <a:t>The Child Health Task Force is managed by JSI Research &amp; Training Institute, Inc. through the USAID Advancing Nutrition project and funded by USAID and the Bill &amp; Melinda Gates Foundation.</a:t>
            </a:r>
            <a:endParaRPr dirty="0">
              <a:latin typeface="Gill Sans MT" panose="020B0502020104020203" pitchFamily="34" charset="0"/>
            </a:endParaRPr>
          </a:p>
          <a:p>
            <a:pPr marL="0" lvl="0" indent="0" algn="ctr" rtl="0">
              <a:lnSpc>
                <a:spcPct val="90000"/>
              </a:lnSpc>
              <a:spcBef>
                <a:spcPts val="1000"/>
              </a:spcBef>
              <a:spcAft>
                <a:spcPts val="0"/>
              </a:spcAft>
              <a:buClr>
                <a:srgbClr val="3D3D3D"/>
              </a:buClr>
              <a:buSzPts val="2200"/>
              <a:buNone/>
            </a:pPr>
            <a:endParaRPr sz="2200" dirty="0">
              <a:latin typeface="Gill Sans MT" panose="020B0502020104020203" pitchFamily="34" charset="0"/>
            </a:endParaRPr>
          </a:p>
          <a:p>
            <a:pPr marL="0" lvl="0" indent="0" algn="ctr" rtl="0">
              <a:lnSpc>
                <a:spcPct val="90000"/>
              </a:lnSpc>
              <a:spcBef>
                <a:spcPts val="1000"/>
              </a:spcBef>
              <a:spcAft>
                <a:spcPts val="0"/>
              </a:spcAft>
              <a:buClr>
                <a:srgbClr val="3D3D3D"/>
              </a:buClr>
              <a:buSzPts val="2200"/>
              <a:buNone/>
            </a:pPr>
            <a:r>
              <a:rPr lang="en-US" sz="2200" dirty="0">
                <a:latin typeface="Gill Sans MT" panose="020B0502020104020203" pitchFamily="34" charset="0"/>
              </a:rPr>
              <a:t>This presentation was made possible by the generous support of the American people through the United States Agency for International Development (USAID), under the terms of the Contract 7200AA18C00070 awarded to JSI Research &amp; Training Institute, Inc. The contents are the responsibility of JSI and do not necessarily reflect the views of USAID or the U.S. Government.</a:t>
            </a:r>
            <a:endParaRPr dirty="0">
              <a:latin typeface="Gill Sans MT" panose="020B0502020104020203" pitchFamily="34" charset="0"/>
            </a:endParaRPr>
          </a:p>
          <a:p>
            <a:pPr marL="0" lvl="0" indent="0" algn="ctr" rtl="0">
              <a:lnSpc>
                <a:spcPct val="90000"/>
              </a:lnSpc>
              <a:spcBef>
                <a:spcPts val="1000"/>
              </a:spcBef>
              <a:spcAft>
                <a:spcPts val="0"/>
              </a:spcAft>
              <a:buClr>
                <a:srgbClr val="3D3D3D"/>
              </a:buClr>
              <a:buSzPts val="2400"/>
              <a:buNone/>
            </a:pPr>
            <a:endParaRPr dirty="0"/>
          </a:p>
          <a:p>
            <a:pPr marL="0" lvl="0" indent="0" algn="ctr" rtl="0">
              <a:lnSpc>
                <a:spcPct val="90000"/>
              </a:lnSpc>
              <a:spcBef>
                <a:spcPts val="1000"/>
              </a:spcBef>
              <a:spcAft>
                <a:spcPts val="0"/>
              </a:spcAft>
              <a:buClr>
                <a:srgbClr val="3D3D3D"/>
              </a:buClr>
              <a:buSzPts val="24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0F03B-F95F-A2F5-9280-F51814968147}"/>
              </a:ext>
            </a:extLst>
          </p:cNvPr>
          <p:cNvSpPr>
            <a:spLocks noGrp="1"/>
          </p:cNvSpPr>
          <p:nvPr>
            <p:ph type="title"/>
          </p:nvPr>
        </p:nvSpPr>
        <p:spPr/>
        <p:txBody>
          <a:bodyPr/>
          <a:lstStyle/>
          <a:p>
            <a:r>
              <a:rPr lang="pt-BR" dirty="0"/>
              <a:t>Chikungunya.</a:t>
            </a:r>
          </a:p>
        </p:txBody>
      </p:sp>
      <p:sp>
        <p:nvSpPr>
          <p:cNvPr id="3" name="Espaço Reservado para Conteúdo 2">
            <a:extLst>
              <a:ext uri="{FF2B5EF4-FFF2-40B4-BE49-F238E27FC236}">
                <a16:creationId xmlns:a16="http://schemas.microsoft.com/office/drawing/2014/main" id="{90287312-2DA2-02F2-7506-82262F57892F}"/>
              </a:ext>
            </a:extLst>
          </p:cNvPr>
          <p:cNvSpPr>
            <a:spLocks noGrp="1"/>
          </p:cNvSpPr>
          <p:nvPr>
            <p:ph idx="1"/>
          </p:nvPr>
        </p:nvSpPr>
        <p:spPr/>
        <p:txBody>
          <a:bodyPr/>
          <a:lstStyle/>
          <a:p>
            <a:r>
              <a:rPr lang="pt-BR" dirty="0" err="1"/>
              <a:t>Fever</a:t>
            </a:r>
            <a:r>
              <a:rPr lang="pt-BR" dirty="0"/>
              <a:t>.</a:t>
            </a:r>
          </a:p>
          <a:p>
            <a:r>
              <a:rPr lang="pt-BR" dirty="0"/>
              <a:t>Artralgias.</a:t>
            </a:r>
          </a:p>
          <a:p>
            <a:r>
              <a:rPr lang="pt-BR" dirty="0"/>
              <a:t>Artrites.</a:t>
            </a:r>
          </a:p>
          <a:p>
            <a:r>
              <a:rPr lang="pt-BR" dirty="0"/>
              <a:t>May </a:t>
            </a:r>
            <a:r>
              <a:rPr lang="pt-BR" dirty="0" err="1"/>
              <a:t>be</a:t>
            </a:r>
            <a:r>
              <a:rPr lang="pt-BR" dirty="0"/>
              <a:t> </a:t>
            </a:r>
            <a:r>
              <a:rPr lang="pt-BR" dirty="0" err="1"/>
              <a:t>severe</a:t>
            </a:r>
            <a:r>
              <a:rPr lang="pt-BR" dirty="0"/>
              <a:t> </a:t>
            </a:r>
            <a:r>
              <a:rPr lang="pt-BR" dirty="0" err="1"/>
              <a:t>with</a:t>
            </a:r>
            <a:r>
              <a:rPr lang="pt-BR" dirty="0"/>
              <a:t> death </a:t>
            </a:r>
            <a:r>
              <a:rPr lang="pt-BR" dirty="0" err="1"/>
              <a:t>causing</a:t>
            </a:r>
            <a:r>
              <a:rPr lang="pt-BR" dirty="0"/>
              <a:t> </a:t>
            </a:r>
            <a:r>
              <a:rPr lang="pt-BR" dirty="0" err="1"/>
              <a:t>by</a:t>
            </a:r>
            <a:r>
              <a:rPr lang="pt-BR" dirty="0"/>
              <a:t> </a:t>
            </a:r>
            <a:r>
              <a:rPr lang="pt-BR" dirty="0" err="1"/>
              <a:t>organ</a:t>
            </a:r>
            <a:r>
              <a:rPr lang="pt-BR" dirty="0"/>
              <a:t> </a:t>
            </a:r>
            <a:r>
              <a:rPr lang="pt-BR" dirty="0" err="1"/>
              <a:t>failure</a:t>
            </a:r>
            <a:r>
              <a:rPr lang="pt-BR" dirty="0"/>
              <a:t>.</a:t>
            </a:r>
          </a:p>
          <a:p>
            <a:r>
              <a:rPr lang="pt-BR" dirty="0" err="1"/>
              <a:t>Children</a:t>
            </a:r>
            <a:r>
              <a:rPr lang="pt-BR" dirty="0"/>
              <a:t> </a:t>
            </a:r>
            <a:r>
              <a:rPr lang="pt-BR" dirty="0" err="1"/>
              <a:t>under</a:t>
            </a:r>
            <a:r>
              <a:rPr lang="pt-BR" dirty="0"/>
              <a:t> 1y, </a:t>
            </a:r>
            <a:r>
              <a:rPr lang="pt-BR" dirty="0" err="1"/>
              <a:t>may</a:t>
            </a:r>
            <a:r>
              <a:rPr lang="pt-BR" dirty="0"/>
              <a:t> </a:t>
            </a:r>
            <a:r>
              <a:rPr lang="pt-BR" dirty="0" err="1"/>
              <a:t>have</a:t>
            </a:r>
            <a:r>
              <a:rPr lang="pt-BR" dirty="0"/>
              <a:t> Shock.</a:t>
            </a:r>
          </a:p>
        </p:txBody>
      </p:sp>
    </p:spTree>
    <p:extLst>
      <p:ext uri="{BB962C8B-B14F-4D97-AF65-F5344CB8AC3E}">
        <p14:creationId xmlns:p14="http://schemas.microsoft.com/office/powerpoint/2010/main" val="253712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3311F-BF07-C3C7-DF4E-3276831E0AE6}"/>
              </a:ext>
            </a:extLst>
          </p:cNvPr>
          <p:cNvSpPr>
            <a:spLocks noGrp="1"/>
          </p:cNvSpPr>
          <p:nvPr>
            <p:ph type="title"/>
          </p:nvPr>
        </p:nvSpPr>
        <p:spPr>
          <a:xfrm>
            <a:off x="108154" y="75460"/>
            <a:ext cx="11245645" cy="1586191"/>
          </a:xfrm>
        </p:spPr>
        <p:txBody>
          <a:bodyPr>
            <a:normAutofit/>
          </a:bodyPr>
          <a:lstStyle/>
          <a:p>
            <a:r>
              <a:rPr lang="en-US" sz="1800" dirty="0">
                <a:effectLst/>
                <a:latin typeface="Times New Roman" panose="02020603050405020304" pitchFamily="18" charset="0"/>
              </a:rPr>
              <a:t>World map showing the spread of CHIKV lineages  and the dominant Aedes mosquito vectors. Dotted patterns</a:t>
            </a:r>
            <a:br>
              <a:rPr lang="en-US" sz="1800" dirty="0"/>
            </a:br>
            <a:r>
              <a:rPr lang="en-US" sz="1800" dirty="0">
                <a:effectLst/>
                <a:latin typeface="Times New Roman" panose="02020603050405020304" pitchFamily="18" charset="0"/>
              </a:rPr>
              <a:t>indicate contemporary presence of Aedes mosquitoes  and projected spread by 2050 is indicated by </a:t>
            </a:r>
            <a:r>
              <a:rPr lang="en-US" sz="1800" dirty="0" err="1">
                <a:effectLst/>
                <a:latin typeface="Times New Roman" panose="02020603050405020304" pitchFamily="18" charset="0"/>
              </a:rPr>
              <a:t>coloured</a:t>
            </a:r>
            <a:r>
              <a:rPr lang="en-US" sz="1800" dirty="0">
                <a:effectLst/>
                <a:latin typeface="Times New Roman" panose="02020603050405020304" pitchFamily="18" charset="0"/>
              </a:rPr>
              <a:t> area shading.</a:t>
            </a:r>
            <a:endParaRPr lang="pt-BR" dirty="0"/>
          </a:p>
        </p:txBody>
      </p:sp>
      <p:sp>
        <p:nvSpPr>
          <p:cNvPr id="3" name="Espaço Reservado para Conteúdo 2">
            <a:extLst>
              <a:ext uri="{FF2B5EF4-FFF2-40B4-BE49-F238E27FC236}">
                <a16:creationId xmlns:a16="http://schemas.microsoft.com/office/drawing/2014/main" id="{A0DD7329-D807-78A1-5DA6-AE1A1C5EAAA3}"/>
              </a:ext>
            </a:extLst>
          </p:cNvPr>
          <p:cNvSpPr>
            <a:spLocks noGrp="1"/>
          </p:cNvSpPr>
          <p:nvPr>
            <p:ph idx="1"/>
          </p:nvPr>
        </p:nvSpPr>
        <p:spPr>
          <a:xfrm>
            <a:off x="598503" y="6374167"/>
            <a:ext cx="10515600" cy="408373"/>
          </a:xfrm>
        </p:spPr>
        <p:txBody>
          <a:bodyPr>
            <a:normAutofit fontScale="25000" lnSpcReduction="20000"/>
          </a:bodyPr>
          <a:lstStyle/>
          <a:p>
            <a:r>
              <a:rPr lang="pt-BR" dirty="0" err="1"/>
              <a:t>Kraemer</a:t>
            </a:r>
            <a:r>
              <a:rPr lang="pt-BR" dirty="0"/>
              <a:t> MUG, Reiner RC Jr, Brady OJ, Messina JP, Gilbert M, </a:t>
            </a:r>
            <a:r>
              <a:rPr lang="pt-BR" dirty="0" err="1"/>
              <a:t>Pigott</a:t>
            </a:r>
            <a:r>
              <a:rPr lang="pt-BR" dirty="0"/>
              <a:t> DM, Yi D, Johnson K, Earl L, </a:t>
            </a:r>
            <a:r>
              <a:rPr lang="pt-BR" dirty="0" err="1"/>
              <a:t>Marczak</a:t>
            </a:r>
            <a:r>
              <a:rPr lang="pt-BR" dirty="0"/>
              <a:t> LB, </a:t>
            </a:r>
            <a:r>
              <a:rPr lang="pt-BR" dirty="0" err="1"/>
              <a:t>Shirude</a:t>
            </a:r>
            <a:r>
              <a:rPr lang="pt-BR" dirty="0"/>
              <a:t> S, Davis Weaver N, </a:t>
            </a:r>
            <a:r>
              <a:rPr lang="pt-BR" dirty="0" err="1"/>
              <a:t>Bisanzio</a:t>
            </a:r>
            <a:r>
              <a:rPr lang="pt-BR" dirty="0"/>
              <a:t> D, Perkins TA, Lai S, Lu X, Jones P, Coelho GE, Carvalho RG, Van </a:t>
            </a:r>
            <a:r>
              <a:rPr lang="pt-BR" dirty="0" err="1"/>
              <a:t>Bortel</a:t>
            </a:r>
            <a:r>
              <a:rPr lang="pt-BR" dirty="0"/>
              <a:t> W, </a:t>
            </a:r>
            <a:r>
              <a:rPr lang="pt-BR" dirty="0" err="1"/>
              <a:t>Marsboom</a:t>
            </a:r>
            <a:r>
              <a:rPr lang="pt-BR" dirty="0"/>
              <a:t> C, </a:t>
            </a:r>
            <a:r>
              <a:rPr lang="pt-BR" dirty="0" err="1"/>
              <a:t>Hendrickx</a:t>
            </a:r>
            <a:r>
              <a:rPr lang="pt-BR" dirty="0"/>
              <a:t> G, </a:t>
            </a:r>
            <a:r>
              <a:rPr lang="pt-BR" dirty="0" err="1"/>
              <a:t>Schaffner</a:t>
            </a:r>
            <a:r>
              <a:rPr lang="pt-BR" dirty="0"/>
              <a:t> F, Moore CG, </a:t>
            </a:r>
            <a:r>
              <a:rPr lang="pt-BR" dirty="0" err="1"/>
              <a:t>Nax</a:t>
            </a:r>
            <a:r>
              <a:rPr lang="pt-BR" dirty="0"/>
              <a:t> HH, </a:t>
            </a:r>
            <a:r>
              <a:rPr lang="pt-BR" dirty="0" err="1"/>
              <a:t>Bengtsson</a:t>
            </a:r>
            <a:r>
              <a:rPr lang="pt-BR" dirty="0"/>
              <a:t> L, </a:t>
            </a:r>
            <a:r>
              <a:rPr lang="pt-BR" dirty="0" err="1"/>
              <a:t>Wetter</a:t>
            </a:r>
            <a:r>
              <a:rPr lang="pt-BR" dirty="0"/>
              <a:t> E, </a:t>
            </a:r>
            <a:r>
              <a:rPr lang="pt-BR" dirty="0" err="1"/>
              <a:t>Tatem</a:t>
            </a:r>
            <a:r>
              <a:rPr lang="pt-BR" dirty="0"/>
              <a:t> AJ, </a:t>
            </a:r>
            <a:r>
              <a:rPr lang="pt-BR" dirty="0" err="1"/>
              <a:t>Brownstein</a:t>
            </a:r>
            <a:r>
              <a:rPr lang="pt-BR" dirty="0"/>
              <a:t> JS, Smith DL, </a:t>
            </a:r>
            <a:r>
              <a:rPr lang="pt-BR" dirty="0" err="1"/>
              <a:t>Lambrechts</a:t>
            </a:r>
            <a:r>
              <a:rPr lang="pt-BR" dirty="0"/>
              <a:t> L, </a:t>
            </a:r>
            <a:r>
              <a:rPr lang="pt-BR" dirty="0" err="1"/>
              <a:t>Cauchemez</a:t>
            </a:r>
            <a:r>
              <a:rPr lang="pt-BR" dirty="0"/>
              <a:t> S, </a:t>
            </a:r>
            <a:r>
              <a:rPr lang="pt-BR" dirty="0" err="1"/>
              <a:t>Linard</a:t>
            </a:r>
            <a:r>
              <a:rPr lang="pt-BR" dirty="0"/>
              <a:t> C, Faria NR, </a:t>
            </a:r>
            <a:r>
              <a:rPr lang="pt-BR" dirty="0" err="1"/>
              <a:t>Pybus</a:t>
            </a:r>
            <a:r>
              <a:rPr lang="pt-BR" dirty="0"/>
              <a:t> OG, Scott TW, Liu Q, Yu H, </a:t>
            </a:r>
            <a:r>
              <a:rPr lang="pt-BR" dirty="0" err="1"/>
              <a:t>Wint</a:t>
            </a:r>
            <a:r>
              <a:rPr lang="pt-BR" dirty="0"/>
              <a:t> GRW, Hay SI, Golding N. </a:t>
            </a:r>
            <a:r>
              <a:rPr lang="pt-BR" dirty="0" err="1"/>
              <a:t>Past</a:t>
            </a:r>
            <a:r>
              <a:rPr lang="pt-BR" dirty="0"/>
              <a:t> </a:t>
            </a:r>
            <a:r>
              <a:rPr lang="pt-BR" dirty="0" err="1"/>
              <a:t>and</a:t>
            </a:r>
            <a:r>
              <a:rPr lang="pt-BR" dirty="0"/>
              <a:t> future spread </a:t>
            </a:r>
            <a:r>
              <a:rPr lang="pt-BR" dirty="0" err="1"/>
              <a:t>of</a:t>
            </a:r>
            <a:r>
              <a:rPr lang="pt-BR" dirty="0"/>
              <a:t> </a:t>
            </a:r>
            <a:r>
              <a:rPr lang="pt-BR" dirty="0" err="1"/>
              <a:t>the</a:t>
            </a:r>
            <a:r>
              <a:rPr lang="pt-BR" dirty="0"/>
              <a:t> </a:t>
            </a:r>
            <a:r>
              <a:rPr lang="pt-BR" dirty="0" err="1"/>
              <a:t>arbovirus</a:t>
            </a:r>
            <a:r>
              <a:rPr lang="pt-BR" dirty="0"/>
              <a:t> </a:t>
            </a:r>
            <a:r>
              <a:rPr lang="pt-BR" dirty="0" err="1"/>
              <a:t>vectors</a:t>
            </a:r>
            <a:r>
              <a:rPr lang="pt-BR" dirty="0"/>
              <a:t> Aedes aegypti </a:t>
            </a:r>
            <a:r>
              <a:rPr lang="pt-BR" dirty="0" err="1"/>
              <a:t>and</a:t>
            </a:r>
            <a:r>
              <a:rPr lang="pt-BR" dirty="0"/>
              <a:t> Aedes </a:t>
            </a:r>
            <a:r>
              <a:rPr lang="pt-BR" dirty="0" err="1"/>
              <a:t>albopictus</a:t>
            </a:r>
            <a:r>
              <a:rPr lang="pt-BR" dirty="0"/>
              <a:t>. Nat Microbiol. 2019 May;4(5):854-863. </a:t>
            </a:r>
            <a:r>
              <a:rPr lang="pt-BR" dirty="0" err="1"/>
              <a:t>doi</a:t>
            </a:r>
            <a:r>
              <a:rPr lang="pt-BR" dirty="0"/>
              <a:t>: 10.1038/s41564-019-0376-y. </a:t>
            </a:r>
            <a:r>
              <a:rPr lang="pt-BR" dirty="0" err="1"/>
              <a:t>Epub</a:t>
            </a:r>
            <a:r>
              <a:rPr lang="pt-BR" dirty="0"/>
              <a:t> 2019 Mar 4. </a:t>
            </a:r>
            <a:r>
              <a:rPr lang="pt-BR" dirty="0" err="1"/>
              <a:t>Erratum</a:t>
            </a:r>
            <a:r>
              <a:rPr lang="pt-BR" dirty="0"/>
              <a:t> in: Nat Microbiol. 2019 Mar 21;: </a:t>
            </a:r>
            <a:r>
              <a:rPr lang="pt-BR" dirty="0" err="1"/>
              <a:t>Erratum</a:t>
            </a:r>
            <a:r>
              <a:rPr lang="pt-BR" dirty="0"/>
              <a:t> in: Nat Microbiol. 2019 </a:t>
            </a:r>
            <a:r>
              <a:rPr lang="pt-BR" dirty="0" err="1"/>
              <a:t>Apr</a:t>
            </a:r>
            <a:r>
              <a:rPr lang="pt-BR" dirty="0"/>
              <a:t> 8;: PMID: 30833735; PMCID: PMC6522366.</a:t>
            </a:r>
          </a:p>
          <a:p>
            <a:endParaRPr lang="pt-BR" dirty="0"/>
          </a:p>
        </p:txBody>
      </p:sp>
      <p:pic>
        <p:nvPicPr>
          <p:cNvPr id="4" name="Espaço Reservado para Conteúdo 4" descr="Diagrama">
            <a:extLst>
              <a:ext uri="{FF2B5EF4-FFF2-40B4-BE49-F238E27FC236}">
                <a16:creationId xmlns:a16="http://schemas.microsoft.com/office/drawing/2014/main" id="{F532A385-E1F3-79C6-01FE-92C7B0331151}"/>
              </a:ext>
            </a:extLst>
          </p:cNvPr>
          <p:cNvPicPr>
            <a:picLocks noChangeAspect="1"/>
          </p:cNvPicPr>
          <p:nvPr/>
        </p:nvPicPr>
        <p:blipFill>
          <a:blip r:embed="rId2"/>
          <a:stretch>
            <a:fillRect/>
          </a:stretch>
        </p:blipFill>
        <p:spPr>
          <a:xfrm>
            <a:off x="2290439" y="1420427"/>
            <a:ext cx="7688062" cy="4794106"/>
          </a:xfrm>
          <a:prstGeom prst="rect">
            <a:avLst/>
          </a:prstGeom>
        </p:spPr>
      </p:pic>
    </p:spTree>
    <p:extLst>
      <p:ext uri="{BB962C8B-B14F-4D97-AF65-F5344CB8AC3E}">
        <p14:creationId xmlns:p14="http://schemas.microsoft.com/office/powerpoint/2010/main" val="1100422973"/>
      </p:ext>
    </p:extLst>
  </p:cSld>
  <p:clrMapOvr>
    <a:masterClrMapping/>
  </p:clrMapOvr>
</p:sld>
</file>

<file path=ppt/theme/theme1.xml><?xml version="1.0" encoding="utf-8"?>
<a:theme xmlns:a="http://schemas.openxmlformats.org/drawingml/2006/main" name="1_Office Theme">
  <a:themeElements>
    <a:clrScheme name="CHTF_Microsoft">
      <a:dk1>
        <a:srgbClr val="000000"/>
      </a:dk1>
      <a:lt1>
        <a:srgbClr val="FFFFFF"/>
      </a:lt1>
      <a:dk2>
        <a:srgbClr val="645DC7"/>
      </a:dk2>
      <a:lt2>
        <a:srgbClr val="E7E6E6"/>
      </a:lt2>
      <a:accent1>
        <a:srgbClr val="B2AFC3"/>
      </a:accent1>
      <a:accent2>
        <a:srgbClr val="3E68AA"/>
      </a:accent2>
      <a:accent3>
        <a:srgbClr val="AA417C"/>
      </a:accent3>
      <a:accent4>
        <a:srgbClr val="56801E"/>
      </a:accent4>
      <a:accent5>
        <a:srgbClr val="76CFD6"/>
      </a:accent5>
      <a:accent6>
        <a:srgbClr val="A0D45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5.png"/></Relationships>
</file>

<file path=ppt/webextensions/webextension1.xml><?xml version="1.0" encoding="utf-8"?>
<we:webextension xmlns:we="http://schemas.microsoft.com/office/webextensions/webextension/2010/11" id="{3F73E90A-7769-4D57-8AC9-F70FC217D86B}">
  <we:reference id="wa104379261" version="4.3.0.0" store="en-US" storeType="OMEX"/>
  <we:alternateReferences>
    <we:reference id="WA104379261" version="4.3.0.0" store="WA104379261" storeType="OMEX"/>
  </we:alternateReferences>
  <we:properties>
    <we:property name="MENTIMETER_QUESTION_ID_KEY" value="&quot;z5cf4syxvbe5&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B760209-831D-4E18-952E-99712AF1DEA9}">
  <we:reference id="wa104379261" version="4.3.0.0" store="en-US" storeType="OMEX"/>
  <we:alternateReferences>
    <we:reference id="WA104379261" version="4.3.0.0" store="WA104379261" storeType="OMEX"/>
  </we:alternateReferences>
  <we:properties>
    <we:property name="MENTIMETER_QUESTION_ID_KEY" value="&quot;gd5n4s2v54zz&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861</TotalTime>
  <Words>2727</Words>
  <Application>Microsoft Office PowerPoint</Application>
  <PresentationFormat>Widescreen</PresentationFormat>
  <Paragraphs>436</Paragraphs>
  <Slides>73</Slides>
  <Notes>47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73</vt:i4>
      </vt:variant>
    </vt:vector>
  </HeadingPairs>
  <TitlesOfParts>
    <vt:vector size="91" baseType="lpstr">
      <vt:lpstr>Avenir Book</vt:lpstr>
      <vt:lpstr>Helvetica Neue</vt:lpstr>
      <vt:lpstr>Lucida Calligraphy</vt:lpstr>
      <vt:lpstr>Wingdings</vt:lpstr>
      <vt:lpstr>Gill Sans</vt:lpstr>
      <vt:lpstr>Helvetica</vt:lpstr>
      <vt:lpstr>Century Gothic</vt:lpstr>
      <vt:lpstr>Merriweather</vt:lpstr>
      <vt:lpstr>Calibri</vt:lpstr>
      <vt:lpstr>Gill Sans MT</vt:lpstr>
      <vt:lpstr>Arial</vt:lpstr>
      <vt:lpstr>Times New Roman</vt:lpstr>
      <vt:lpstr>Calibri Light</vt:lpstr>
      <vt:lpstr>1_Office Theme</vt:lpstr>
      <vt:lpstr>Tema do Office</vt:lpstr>
      <vt:lpstr>2_Office Theme</vt:lpstr>
      <vt:lpstr>Office Theme</vt:lpstr>
      <vt:lpstr>3_Office Theme</vt:lpstr>
      <vt:lpstr>Adapting Health Systems to Protect Children from the Impact of Climate Change.  Session 6: Climate Effects on Arboviruses and Child Health  Re-imagining the Package of Care for Children Subgroup June 15, 2023</vt:lpstr>
      <vt:lpstr>Series Overview</vt:lpstr>
      <vt:lpstr>PowerPoint Presentation</vt:lpstr>
      <vt:lpstr>Presenters</vt:lpstr>
      <vt:lpstr>Climate Effects on Arboviruses and Child Health </vt:lpstr>
      <vt:lpstr>Conflict of interests</vt:lpstr>
      <vt:lpstr>Dengue, Chikungunya, Zika, Yellow-fever, Oropouche, Mayaro and others diseases.</vt:lpstr>
      <vt:lpstr>Chikungunya.</vt:lpstr>
      <vt:lpstr>World map showing the spread of CHIKV lineages  and the dominant Aedes mosquito vectors. Dotted patterns indicate contemporary presence of Aedes mosquitoes  and projected spread by 2050 is indicated by coloured area shading.</vt:lpstr>
      <vt:lpstr>Climate changes.</vt:lpstr>
      <vt:lpstr>PowerPoint Presentation</vt:lpstr>
      <vt:lpstr>Zika cases in Brazil 2015 – 2022.</vt:lpstr>
      <vt:lpstr>Zika.</vt:lpstr>
      <vt:lpstr>Dengue in Brazil - 2023.</vt:lpstr>
      <vt:lpstr>Dengue.</vt:lpstr>
      <vt:lpstr>Dengue death cases Brazil, age distribution 2019 – 2022.</vt:lpstr>
      <vt:lpstr>Dengue deaths.</vt:lpstr>
      <vt:lpstr>PowerPoint Presentation</vt:lpstr>
      <vt:lpstr>PowerPoint Presentation</vt:lpstr>
      <vt:lpstr>Óbitos por dengue Dengue, Brazil, 2002 – 2022†</vt:lpstr>
      <vt:lpstr>Dengue.</vt:lpstr>
      <vt:lpstr>Dengue.If symptoms occur, they usually begin 4–10 days after infection and last for 2–7 days. Symptoms may include: </vt:lpstr>
      <vt:lpstr>Dengue. Severe dengue/ dengue with warning signails symptoms often come after the fever has gone away: </vt:lpstr>
      <vt:lpstr>In Africa –  gaps.</vt:lpstr>
      <vt:lpstr>In Africa - gaps.</vt:lpstr>
      <vt:lpstr>Thanks.</vt:lpstr>
      <vt:lpstr>PowerPoint Presentation</vt:lpstr>
      <vt:lpstr>Pathogens are embedded in ecological communities</vt:lpstr>
      <vt:lpstr>PowerPoint Presentation</vt:lpstr>
      <vt:lpstr>PowerPoint Presentation</vt:lpstr>
      <vt:lpstr>PowerPoint Presentation</vt:lpstr>
      <vt:lpstr>Metabolic traits linked to temperature</vt:lpstr>
      <vt:lpstr>PowerPoint Presentation</vt:lpstr>
      <vt:lpstr>Transmission linked to temperature</vt:lpstr>
      <vt:lpstr>Climate suitability should expand for arboviruses</vt:lpstr>
      <vt:lpstr>Key take-aways</vt:lpstr>
      <vt:lpstr>“If you think you’re too small to make a difference… try sleeping with a mosquito in the room”        - Dalai Lama</vt:lpstr>
      <vt:lpstr>PowerPoint Presentation</vt:lpstr>
      <vt:lpstr>PowerPoint Presentation</vt:lpstr>
      <vt:lpstr>PowerPoint Presentation</vt:lpstr>
      <vt:lpstr>PowerPoint Presentation</vt:lpstr>
      <vt:lpstr>Challenge</vt:lpstr>
      <vt:lpstr>Challenge</vt:lpstr>
      <vt:lpstr>Challenge</vt:lpstr>
      <vt:lpstr>LEGOS experience in Northeast Brazil</vt:lpstr>
      <vt:lpstr>Proposed solution</vt:lpstr>
      <vt:lpstr>Methods</vt:lpstr>
      <vt:lpstr>Results</vt:lpstr>
      <vt:lpstr>Challenge</vt:lpstr>
      <vt:lpstr>Heart Caravans</vt:lpstr>
      <vt:lpstr>Challenge</vt:lpstr>
      <vt:lpstr>Heart Rooms and Echo Taxis</vt:lpstr>
      <vt:lpstr>Heart Rooms and Echo Taxis</vt:lpstr>
      <vt:lpstr>Heart Rooms and Echo Taxis</vt:lpstr>
      <vt:lpstr>Heart Rooms and Echo Taxis</vt:lpstr>
      <vt:lpstr>Heart Rooms and Echo Taxis</vt:lpstr>
      <vt:lpstr>Heart Rooms and Echo Taxis</vt:lpstr>
      <vt:lpstr>Heart Rooms and Echo Taxis</vt:lpstr>
      <vt:lpstr>Heart Rooms and Echo Taxis</vt:lpstr>
      <vt:lpstr>Heart Rooms and Echo Taxis</vt:lpstr>
      <vt:lpstr>Pediatric Cardiac Surgeries</vt:lpstr>
      <vt:lpstr>PC Network</vt:lpstr>
      <vt:lpstr>Results</vt:lpstr>
      <vt:lpstr> Other challenges</vt:lpstr>
      <vt:lpstr> Other challenges</vt:lpstr>
      <vt:lpstr>LEGOS NETWORK results</vt:lpstr>
      <vt:lpstr>LEGOS NETWORK results</vt:lpstr>
      <vt:lpstr>PowerPoint Presentation</vt:lpstr>
      <vt:lpstr>PowerPoint Presentation</vt:lpstr>
      <vt:lpstr>LEGOS</vt:lpstr>
      <vt:lpstr>Collection of resources can be found on our events page</vt:lpstr>
      <vt:lpstr>Climate Change and  Child Health Discussion Series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Health Systems to Protect Children from the Impact of Climate Change   Re-imagining the Package of Care for Children Subgroup March 29, 2023</dc:title>
  <dc:creator>Patricia Murray</dc:creator>
  <cp:lastModifiedBy>Sita Strother</cp:lastModifiedBy>
  <cp:revision>9</cp:revision>
  <dcterms:created xsi:type="dcterms:W3CDTF">2022-04-28T13:57:03Z</dcterms:created>
  <dcterms:modified xsi:type="dcterms:W3CDTF">2023-06-15T12:26:57Z</dcterms:modified>
</cp:coreProperties>
</file>