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6" r:id="rId3"/>
    <p:sldMasterId id="2147483688" r:id="rId4"/>
    <p:sldMasterId id="2147483700" r:id="rId5"/>
  </p:sldMasterIdLst>
  <p:notesMasterIdLst>
    <p:notesMasterId r:id="rId79"/>
  </p:notesMasterIdLst>
  <p:sldIdLst>
    <p:sldId id="256" r:id="rId6"/>
    <p:sldId id="257" r:id="rId7"/>
    <p:sldId id="258" r:id="rId8"/>
    <p:sldId id="331" r:id="rId9"/>
    <p:sldId id="1881839486" r:id="rId10"/>
    <p:sldId id="1881839487" r:id="rId11"/>
    <p:sldId id="1881839489" r:id="rId12"/>
    <p:sldId id="1881839499" r:id="rId13"/>
    <p:sldId id="1881839490" r:id="rId14"/>
    <p:sldId id="1881839492" r:id="rId15"/>
    <p:sldId id="1881839495" r:id="rId16"/>
    <p:sldId id="259" r:id="rId17"/>
    <p:sldId id="1881839500" r:id="rId18"/>
    <p:sldId id="261" r:id="rId19"/>
    <p:sldId id="1881839501" r:id="rId20"/>
    <p:sldId id="262" r:id="rId21"/>
    <p:sldId id="557" r:id="rId22"/>
    <p:sldId id="1881839494" r:id="rId23"/>
    <p:sldId id="1881839480" r:id="rId24"/>
    <p:sldId id="1881839473" r:id="rId25"/>
    <p:sldId id="1881839496" r:id="rId26"/>
    <p:sldId id="1881839497" r:id="rId27"/>
    <p:sldId id="1881839498" r:id="rId28"/>
    <p:sldId id="1881839503" r:id="rId29"/>
    <p:sldId id="1881839504" r:id="rId30"/>
    <p:sldId id="1881839502" r:id="rId31"/>
    <p:sldId id="295" r:id="rId32"/>
    <p:sldId id="1881839505" r:id="rId33"/>
    <p:sldId id="1881839506" r:id="rId34"/>
    <p:sldId id="298" r:id="rId35"/>
    <p:sldId id="302" r:id="rId36"/>
    <p:sldId id="296" r:id="rId37"/>
    <p:sldId id="300" r:id="rId38"/>
    <p:sldId id="299" r:id="rId39"/>
    <p:sldId id="297" r:id="rId40"/>
    <p:sldId id="301" r:id="rId41"/>
    <p:sldId id="1189" r:id="rId42"/>
    <p:sldId id="1881839507" r:id="rId43"/>
    <p:sldId id="895" r:id="rId44"/>
    <p:sldId id="366" r:id="rId45"/>
    <p:sldId id="486" r:id="rId46"/>
    <p:sldId id="470" r:id="rId47"/>
    <p:sldId id="469" r:id="rId48"/>
    <p:sldId id="896" r:id="rId49"/>
    <p:sldId id="434" r:id="rId50"/>
    <p:sldId id="397" r:id="rId51"/>
    <p:sldId id="284" r:id="rId52"/>
    <p:sldId id="349" r:id="rId53"/>
    <p:sldId id="288" r:id="rId54"/>
    <p:sldId id="463" r:id="rId55"/>
    <p:sldId id="313" r:id="rId56"/>
    <p:sldId id="314" r:id="rId57"/>
    <p:sldId id="1881839508" r:id="rId58"/>
    <p:sldId id="329" r:id="rId59"/>
    <p:sldId id="334" r:id="rId60"/>
    <p:sldId id="335" r:id="rId61"/>
    <p:sldId id="336" r:id="rId62"/>
    <p:sldId id="337" r:id="rId63"/>
    <p:sldId id="338" r:id="rId64"/>
    <p:sldId id="339" r:id="rId65"/>
    <p:sldId id="404" r:id="rId66"/>
    <p:sldId id="358" r:id="rId67"/>
    <p:sldId id="428" r:id="rId68"/>
    <p:sldId id="353" r:id="rId69"/>
    <p:sldId id="898" r:id="rId70"/>
    <p:sldId id="897" r:id="rId71"/>
    <p:sldId id="900" r:id="rId72"/>
    <p:sldId id="899" r:id="rId73"/>
    <p:sldId id="1881839509" r:id="rId74"/>
    <p:sldId id="507" r:id="rId75"/>
    <p:sldId id="325" r:id="rId76"/>
    <p:sldId id="326" r:id="rId77"/>
    <p:sldId id="327" r:id="rId78"/>
  </p:sldIdLst>
  <p:sldSz cx="12192000" cy="6858000"/>
  <p:notesSz cx="6858000" cy="9144000"/>
  <p:embeddedFontLst>
    <p:embeddedFont>
      <p:font typeface="Calibri" panose="020F0502020204030204" pitchFamily="34" charset="0"/>
      <p:regular r:id="rId80"/>
      <p:bold r:id="rId81"/>
      <p:italic r:id="rId82"/>
      <p:boldItalic r:id="rId83"/>
    </p:embeddedFont>
    <p:embeddedFont>
      <p:font typeface="Calibri Light" panose="020F0302020204030204" pitchFamily="34" charset="0"/>
      <p:regular r:id="rId84"/>
      <p:italic r:id="rId85"/>
    </p:embeddedFont>
    <p:embeddedFont>
      <p:font typeface="Century Gothic" panose="020B0502020202020204" pitchFamily="34" charset="0"/>
      <p:regular r:id="rId86"/>
      <p:bold r:id="rId87"/>
      <p:italic r:id="rId88"/>
      <p:boldItalic r:id="rId89"/>
    </p:embeddedFont>
    <p:embeddedFont>
      <p:font typeface="Gill Sans" panose="020B0604020202020204"/>
      <p:regular r:id="rId90"/>
      <p:bold r:id="rId91"/>
    </p:embeddedFont>
    <p:embeddedFont>
      <p:font typeface="Gill Sans MT" panose="020B0502020104020203" pitchFamily="34" charset="0"/>
      <p:regular r:id="rId92"/>
      <p:bold r:id="rId93"/>
      <p:italic r:id="rId94"/>
      <p:boldItalic r:id="rId95"/>
    </p:embeddedFont>
    <p:embeddedFont>
      <p:font typeface="Helvetica" panose="020B0604020202020204" pitchFamily="34" charset="0"/>
      <p:regular r:id="rId96"/>
      <p:bold r:id="rId97"/>
      <p:italic r:id="rId98"/>
      <p:boldItalic r:id="rId99"/>
    </p:embeddedFont>
    <p:embeddedFont>
      <p:font typeface="Lucida Calligraphy" panose="03010101010101010101" pitchFamily="66" charset="0"/>
      <p:regular r:id="rId100"/>
    </p:embeddedFont>
    <p:embeddedFont>
      <p:font typeface="Merriweather"/>
      <p:regular r:id="rId101"/>
      <p:bold r:id="rId102"/>
      <p:italic r:id="rId103"/>
      <p:boldItalic r:id="rId104"/>
    </p:embeddedFont>
  </p:embeddedFontLst>
  <p:custDataLst>
    <p:tags r:id="rId105"/>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736">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8" roundtripDataSignature="AMtx7mhiGUeg21X7kCT1oiDxCZ1hulbp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593058A-59BC-4227-B375-540A4EB40FE2}"/>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74506" autoAdjust="0"/>
  </p:normalViewPr>
  <p:slideViewPr>
    <p:cSldViewPr snapToGrid="0">
      <p:cViewPr varScale="1">
        <p:scale>
          <a:sx n="46" d="100"/>
          <a:sy n="46" d="100"/>
        </p:scale>
        <p:origin x="1296" y="44"/>
      </p:cViewPr>
      <p:guideLst>
        <p:guide orient="horz" pos="2736"/>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notesMaster" Target="notesMasters/notesMaster1.xml"/><Relationship Id="rId102" Type="http://schemas.openxmlformats.org/officeDocument/2006/relationships/font" Target="fonts/font23.fntdata"/><Relationship Id="rId5" Type="http://schemas.openxmlformats.org/officeDocument/2006/relationships/slideMaster" Target="slideMasters/slideMaster5.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4.fntdata"/><Relationship Id="rId108" Type="http://customschemas.google.com/relationships/presentationmetadata" Target="meta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8.fntdata"/><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font" Target="fonts/font3.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21.fntdata"/><Relationship Id="rId105"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69147-8FF4-2948-8754-43EC68158752}" type="doc">
      <dgm:prSet loTypeId="urn:microsoft.com/office/officeart/2009/3/layout/RandomtoResultProcess" loCatId="" qsTypeId="urn:microsoft.com/office/officeart/2005/8/quickstyle/3D1" qsCatId="3D" csTypeId="urn:microsoft.com/office/officeart/2005/8/colors/accent1_2" csCatId="accent1" phldr="1"/>
      <dgm:spPr/>
      <dgm:t>
        <a:bodyPr/>
        <a:lstStyle/>
        <a:p>
          <a:endParaRPr lang="en-US"/>
        </a:p>
      </dgm:t>
    </dgm:pt>
    <dgm:pt modelId="{C19903AE-A96F-234B-AA2B-19DCD1AEA0B4}" type="parTrans" cxnId="{AEB85E27-6857-482A-839A-016EDF23261B}">
      <dgm:prSet/>
      <dgm:spPr/>
      <dgm:t>
        <a:bodyPr/>
        <a:lstStyle/>
        <a:p>
          <a:pPr algn="ctr"/>
          <a:endParaRPr lang="en-US">
            <a:latin typeface="Helvetica"/>
            <a:cs typeface="Helvetica"/>
          </a:endParaRPr>
        </a:p>
      </dgm:t>
    </dgm:pt>
    <dgm:pt modelId="{9B2ED050-6778-5A47-AE46-B1E90E2D6BE8}">
      <dgm:prSet phldrT="[Text]" custT="1"/>
      <dgm:spPr/>
      <dgm:t>
        <a:bodyPr>
          <a:noAutofit/>
        </a:bodyPr>
        <a:lstStyle/>
        <a:p>
          <a:pPr algn="ctr" rtl="0"/>
          <a:r>
            <a:rPr lang="fr" sz="3200" b="0" i="0" u="none" strike="noStrike">
              <a:highlight>
                <a:srgbClr val="000000">
                  <a:alpha val="0"/>
                </a:srgbClr>
              </a:highlight>
              <a:latin typeface="Helvetica"/>
              <a:cs typeface="Helvetica"/>
            </a:rPr>
            <a:t>Dépistage</a:t>
          </a:r>
        </a:p>
      </dgm:t>
    </dgm:pt>
    <dgm:pt modelId="{7B4F42AC-860F-204F-8AB1-EF33CFA62853}" type="sibTrans" cxnId="{AEB85E27-6857-482A-839A-016EDF23261B}">
      <dgm:prSet/>
      <dgm:spPr/>
      <dgm:t>
        <a:bodyPr/>
        <a:lstStyle/>
        <a:p>
          <a:pPr algn="ctr"/>
          <a:endParaRPr lang="en-US">
            <a:latin typeface="Helvetica"/>
            <a:cs typeface="Helvetica"/>
          </a:endParaRPr>
        </a:p>
      </dgm:t>
    </dgm:pt>
    <dgm:pt modelId="{4409C732-9333-DC4D-9DE6-C0FF78D17F18}" type="parTrans" cxnId="{24EC54B1-CC81-452C-9142-1D4479C3427E}">
      <dgm:prSet/>
      <dgm:spPr/>
      <dgm:t>
        <a:bodyPr/>
        <a:lstStyle/>
        <a:p>
          <a:pPr algn="ctr"/>
          <a:endParaRPr lang="en-US">
            <a:latin typeface="Helvetica"/>
            <a:cs typeface="Helvetica"/>
          </a:endParaRPr>
        </a:p>
      </dgm:t>
    </dgm:pt>
    <dgm:pt modelId="{A10E3AD3-19F8-C14F-B3C3-3161B2B5E05A}">
      <dgm:prSet phldrT="[Text]" custT="1"/>
      <dgm:spPr>
        <a:solidFill>
          <a:srgbClr val="0070C0"/>
        </a:solidFill>
      </dgm:spPr>
      <dgm:t>
        <a:bodyPr>
          <a:noAutofit/>
        </a:bodyPr>
        <a:lstStyle/>
        <a:p>
          <a:pPr algn="ctr" rtl="0"/>
          <a:r>
            <a:rPr lang="fr" sz="3200" b="0" i="0" u="none" strike="noStrike">
              <a:highlight>
                <a:srgbClr val="000000">
                  <a:alpha val="0"/>
                </a:srgbClr>
              </a:highlight>
              <a:latin typeface="Helvetica"/>
              <a:cs typeface="Helvetica"/>
            </a:rPr>
            <a:t>Soins</a:t>
          </a:r>
        </a:p>
      </dgm:t>
    </dgm:pt>
    <dgm:pt modelId="{AB6E387E-F2A9-D34C-9BBF-28C4A8ADDBFF}" type="sibTrans" cxnId="{24EC54B1-CC81-452C-9142-1D4479C3427E}">
      <dgm:prSet/>
      <dgm:spPr/>
      <dgm:t>
        <a:bodyPr/>
        <a:lstStyle/>
        <a:p>
          <a:pPr algn="ctr"/>
          <a:endParaRPr lang="en-US">
            <a:latin typeface="Helvetica"/>
            <a:cs typeface="Helvetica"/>
          </a:endParaRPr>
        </a:p>
      </dgm:t>
    </dgm:pt>
    <dgm:pt modelId="{2A8B99B8-5098-254C-861D-9823E22852E7}" type="pres">
      <dgm:prSet presAssocID="{6E369147-8FF4-2948-8754-43EC68158752}" presName="Name0" presStyleCnt="0">
        <dgm:presLayoutVars>
          <dgm:dir/>
          <dgm:animOne val="branch"/>
          <dgm:animLvl val="lvl"/>
        </dgm:presLayoutVars>
      </dgm:prSet>
      <dgm:spPr/>
    </dgm:pt>
    <dgm:pt modelId="{EDBF5ED3-C319-D642-BAAF-7D2414F02559}" type="pres">
      <dgm:prSet presAssocID="{9B2ED050-6778-5A47-AE46-B1E90E2D6BE8}" presName="chaos" presStyleCnt="0"/>
      <dgm:spPr/>
    </dgm:pt>
    <dgm:pt modelId="{4661C4F2-919B-CE4B-8521-A7643F6E5210}" type="pres">
      <dgm:prSet presAssocID="{9B2ED050-6778-5A47-AE46-B1E90E2D6BE8}" presName="parTx1" presStyleLbl="revTx" presStyleIdx="0" presStyleCnt="1"/>
      <dgm:spPr/>
    </dgm:pt>
    <dgm:pt modelId="{2889F0EB-ABB2-A348-B2ED-F7D7361B3461}" type="pres">
      <dgm:prSet presAssocID="{9B2ED050-6778-5A47-AE46-B1E90E2D6BE8}" presName="c1" presStyleLbl="node1" presStyleIdx="0" presStyleCnt="19"/>
      <dgm:spPr>
        <a:solidFill>
          <a:srgbClr val="1466C5"/>
        </a:solidFill>
      </dgm:spPr>
    </dgm:pt>
    <dgm:pt modelId="{8F715036-B3D3-424E-85E8-EB2A5385CD26}" type="pres">
      <dgm:prSet presAssocID="{9B2ED050-6778-5A47-AE46-B1E90E2D6BE8}" presName="c2" presStyleLbl="node1" presStyleIdx="1" presStyleCnt="19"/>
      <dgm:spPr>
        <a:solidFill>
          <a:srgbClr val="FF0000"/>
        </a:solidFill>
      </dgm:spPr>
    </dgm:pt>
    <dgm:pt modelId="{E011B21F-F57A-4549-B7E4-EB27353577BE}" type="pres">
      <dgm:prSet presAssocID="{9B2ED050-6778-5A47-AE46-B1E90E2D6BE8}" presName="c3" presStyleLbl="node1" presStyleIdx="2" presStyleCnt="19"/>
      <dgm:spPr>
        <a:solidFill>
          <a:srgbClr val="FFFF00"/>
        </a:solidFill>
      </dgm:spPr>
    </dgm:pt>
    <dgm:pt modelId="{AC7641BD-A406-9C47-96C3-B00B1AF1AF86}" type="pres">
      <dgm:prSet presAssocID="{9B2ED050-6778-5A47-AE46-B1E90E2D6BE8}" presName="c4" presStyleLbl="node1" presStyleIdx="3" presStyleCnt="19"/>
      <dgm:spPr>
        <a:solidFill>
          <a:srgbClr val="FF0000"/>
        </a:solidFill>
      </dgm:spPr>
    </dgm:pt>
    <dgm:pt modelId="{DB35AD1B-6949-4F4B-A1F3-0797ABCF14B3}" type="pres">
      <dgm:prSet presAssocID="{9B2ED050-6778-5A47-AE46-B1E90E2D6BE8}" presName="c5" presStyleLbl="node1" presStyleIdx="4" presStyleCnt="19"/>
      <dgm:spPr>
        <a:solidFill>
          <a:srgbClr val="008000"/>
        </a:solidFill>
      </dgm:spPr>
    </dgm:pt>
    <dgm:pt modelId="{BDB1FA22-D396-9B41-BEBB-A1A2CAF5DA54}" type="pres">
      <dgm:prSet presAssocID="{9B2ED050-6778-5A47-AE46-B1E90E2D6BE8}" presName="c6" presStyleLbl="node1" presStyleIdx="5" presStyleCnt="19"/>
      <dgm:spPr>
        <a:solidFill>
          <a:srgbClr val="FF0000"/>
        </a:solidFill>
      </dgm:spPr>
    </dgm:pt>
    <dgm:pt modelId="{A8EC4C56-A249-BB4E-BF8C-9F832840EB93}" type="pres">
      <dgm:prSet presAssocID="{9B2ED050-6778-5A47-AE46-B1E90E2D6BE8}" presName="c7" presStyleLbl="node1" presStyleIdx="6" presStyleCnt="19"/>
      <dgm:spPr>
        <a:solidFill>
          <a:srgbClr val="008000"/>
        </a:solidFill>
      </dgm:spPr>
    </dgm:pt>
    <dgm:pt modelId="{0413E70D-FB6F-7A4B-BD2C-5551D8EACA54}" type="pres">
      <dgm:prSet presAssocID="{9B2ED050-6778-5A47-AE46-B1E90E2D6BE8}" presName="c8" presStyleLbl="node1" presStyleIdx="7" presStyleCnt="19"/>
      <dgm:spPr>
        <a:solidFill>
          <a:srgbClr val="FF0000"/>
        </a:solidFill>
      </dgm:spPr>
    </dgm:pt>
    <dgm:pt modelId="{A48686AB-1643-0444-9A13-2AF07B5DD982}" type="pres">
      <dgm:prSet presAssocID="{9B2ED050-6778-5A47-AE46-B1E90E2D6BE8}" presName="c9" presStyleLbl="node1" presStyleIdx="8" presStyleCnt="19"/>
      <dgm:spPr>
        <a:solidFill>
          <a:srgbClr val="FFFF00"/>
        </a:solidFill>
      </dgm:spPr>
    </dgm:pt>
    <dgm:pt modelId="{BDEDCAC3-8473-7B4C-80F3-036371B0AF0A}" type="pres">
      <dgm:prSet presAssocID="{9B2ED050-6778-5A47-AE46-B1E90E2D6BE8}" presName="c10" presStyleLbl="node1" presStyleIdx="9" presStyleCnt="19"/>
      <dgm:spPr>
        <a:solidFill>
          <a:srgbClr val="3366FF"/>
        </a:solidFill>
      </dgm:spPr>
    </dgm:pt>
    <dgm:pt modelId="{A1BDB046-6377-6E4A-80BD-B9F41CFF9906}" type="pres">
      <dgm:prSet presAssocID="{9B2ED050-6778-5A47-AE46-B1E90E2D6BE8}" presName="c11" presStyleLbl="node1" presStyleIdx="10" presStyleCnt="19"/>
      <dgm:spPr>
        <a:solidFill>
          <a:srgbClr val="FF0000"/>
        </a:solidFill>
      </dgm:spPr>
    </dgm:pt>
    <dgm:pt modelId="{A23A89F1-0803-2347-9FE1-946C5FBADE19}" type="pres">
      <dgm:prSet presAssocID="{9B2ED050-6778-5A47-AE46-B1E90E2D6BE8}" presName="c12" presStyleLbl="node1" presStyleIdx="11" presStyleCnt="19"/>
      <dgm:spPr>
        <a:solidFill>
          <a:srgbClr val="1466C5"/>
        </a:solidFill>
      </dgm:spPr>
    </dgm:pt>
    <dgm:pt modelId="{B0DF6DED-CF24-DA49-B147-A60230EF5014}" type="pres">
      <dgm:prSet presAssocID="{9B2ED050-6778-5A47-AE46-B1E90E2D6BE8}" presName="c13" presStyleLbl="node1" presStyleIdx="12" presStyleCnt="19"/>
      <dgm:spPr>
        <a:solidFill>
          <a:srgbClr val="008000"/>
        </a:solidFill>
      </dgm:spPr>
    </dgm:pt>
    <dgm:pt modelId="{6666C4FA-CF20-DA41-8229-7993A4E5694B}" type="pres">
      <dgm:prSet presAssocID="{9B2ED050-6778-5A47-AE46-B1E90E2D6BE8}" presName="c14" presStyleLbl="node1" presStyleIdx="13" presStyleCnt="19"/>
      <dgm:spPr>
        <a:solidFill>
          <a:srgbClr val="FF0000"/>
        </a:solidFill>
      </dgm:spPr>
    </dgm:pt>
    <dgm:pt modelId="{4CA383BF-4F42-524E-8412-933315905A8E}" type="pres">
      <dgm:prSet presAssocID="{9B2ED050-6778-5A47-AE46-B1E90E2D6BE8}" presName="c15" presStyleLbl="node1" presStyleIdx="14" presStyleCnt="19"/>
      <dgm:spPr>
        <a:solidFill>
          <a:srgbClr val="FFFF00"/>
        </a:solidFill>
      </dgm:spPr>
    </dgm:pt>
    <dgm:pt modelId="{F6EBA535-771E-794E-BCB5-03717CD7246E}" type="pres">
      <dgm:prSet presAssocID="{9B2ED050-6778-5A47-AE46-B1E90E2D6BE8}" presName="c16" presStyleLbl="node1" presStyleIdx="15" presStyleCnt="19"/>
      <dgm:spPr>
        <a:solidFill>
          <a:srgbClr val="008000"/>
        </a:solidFill>
      </dgm:spPr>
    </dgm:pt>
    <dgm:pt modelId="{11875B20-F776-464A-B5F2-5A33E8EAFADF}" type="pres">
      <dgm:prSet presAssocID="{9B2ED050-6778-5A47-AE46-B1E90E2D6BE8}" presName="c17" presStyleLbl="node1" presStyleIdx="16" presStyleCnt="19"/>
      <dgm:spPr>
        <a:solidFill>
          <a:srgbClr val="FF0000"/>
        </a:solidFill>
      </dgm:spPr>
    </dgm:pt>
    <dgm:pt modelId="{6F4BC2BF-5A58-1A41-9C38-CDD163F31F8C}" type="pres">
      <dgm:prSet presAssocID="{9B2ED050-6778-5A47-AE46-B1E90E2D6BE8}" presName="c18" presStyleLbl="node1" presStyleIdx="17" presStyleCnt="19"/>
      <dgm:spPr>
        <a:solidFill>
          <a:srgbClr val="1466C5"/>
        </a:solidFill>
      </dgm:spPr>
    </dgm:pt>
    <dgm:pt modelId="{B3E8A83C-5F33-DA43-8D33-2F16FB2FC615}" type="pres">
      <dgm:prSet presAssocID="{7B4F42AC-860F-204F-8AB1-EF33CFA62853}" presName="chevronComposite1" presStyleCnt="0"/>
      <dgm:spPr/>
    </dgm:pt>
    <dgm:pt modelId="{648346D8-2B70-624C-A9BE-4D6F1BEDB6FD}" type="pres">
      <dgm:prSet presAssocID="{7B4F42AC-860F-204F-8AB1-EF33CFA62853}" presName="chevron1" presStyleLbl="sibTrans2D1" presStyleIdx="0" presStyleCnt="2"/>
      <dgm:spPr>
        <a:solidFill>
          <a:srgbClr val="00B050"/>
        </a:solidFill>
      </dgm:spPr>
    </dgm:pt>
    <dgm:pt modelId="{F536914B-12AE-4746-8787-5CF9B15B95B9}" type="pres">
      <dgm:prSet presAssocID="{7B4F42AC-860F-204F-8AB1-EF33CFA62853}" presName="spChevron1" presStyleCnt="0"/>
      <dgm:spPr/>
    </dgm:pt>
    <dgm:pt modelId="{10ACD9D6-3EBF-B440-99D4-780234EF91C3}" type="pres">
      <dgm:prSet presAssocID="{7B4F42AC-860F-204F-8AB1-EF33CFA62853}" presName="overlap" presStyleCnt="0"/>
      <dgm:spPr/>
    </dgm:pt>
    <dgm:pt modelId="{BC1CA19B-1BA3-E941-AA3F-665ECCDC62DE}" type="pres">
      <dgm:prSet presAssocID="{7B4F42AC-860F-204F-8AB1-EF33CFA62853}" presName="chevronComposite2" presStyleCnt="0"/>
      <dgm:spPr/>
    </dgm:pt>
    <dgm:pt modelId="{967372A2-DD2A-6241-80E1-28DB55E32DF8}" type="pres">
      <dgm:prSet presAssocID="{7B4F42AC-860F-204F-8AB1-EF33CFA62853}" presName="chevron2" presStyleLbl="sibTrans2D1" presStyleIdx="1" presStyleCnt="2"/>
      <dgm:spPr>
        <a:solidFill>
          <a:srgbClr val="FF6600"/>
        </a:solidFill>
      </dgm:spPr>
    </dgm:pt>
    <dgm:pt modelId="{9B6C5AE3-7F83-2E4A-A55E-9735919BE370}" type="pres">
      <dgm:prSet presAssocID="{7B4F42AC-860F-204F-8AB1-EF33CFA62853}" presName="spChevron2" presStyleCnt="0"/>
      <dgm:spPr/>
    </dgm:pt>
    <dgm:pt modelId="{1D883B82-144F-5148-AB87-6BA85CFD3EE2}" type="pres">
      <dgm:prSet presAssocID="{A10E3AD3-19F8-C14F-B3C3-3161B2B5E05A}" presName="last" presStyleCnt="0"/>
      <dgm:spPr/>
    </dgm:pt>
    <dgm:pt modelId="{8808969B-EEBB-C549-A3F5-F6A6F0FA4089}" type="pres">
      <dgm:prSet presAssocID="{A10E3AD3-19F8-C14F-B3C3-3161B2B5E05A}" presName="circleTx" presStyleLbl="node1" presStyleIdx="18" presStyleCnt="19"/>
      <dgm:spPr/>
    </dgm:pt>
    <dgm:pt modelId="{11B342D6-37F7-174C-A550-7675587AC667}" type="pres">
      <dgm:prSet presAssocID="{A10E3AD3-19F8-C14F-B3C3-3161B2B5E05A}" presName="spN" presStyleCnt="0"/>
      <dgm:spPr/>
    </dgm:pt>
  </dgm:ptLst>
  <dgm:cxnLst>
    <dgm:cxn modelId="{F1A8021C-A924-4D5D-9068-01C231330163}" type="presOf" srcId="{6E369147-8FF4-2948-8754-43EC68158752}" destId="{2A8B99B8-5098-254C-861D-9823E22852E7}" srcOrd="0" destOrd="0" presId="urn:microsoft.com/office/officeart/2009/3/layout/RandomtoResultProcess"/>
    <dgm:cxn modelId="{AEB85E27-6857-482A-839A-016EDF23261B}" srcId="{6E369147-8FF4-2948-8754-43EC68158752}" destId="{9B2ED050-6778-5A47-AE46-B1E90E2D6BE8}" srcOrd="0" destOrd="0" parTransId="{C19903AE-A96F-234B-AA2B-19DCD1AEA0B4}" sibTransId="{7B4F42AC-860F-204F-8AB1-EF33CFA62853}"/>
    <dgm:cxn modelId="{271B46AA-EBFF-4132-A700-68138DD4825F}" type="presOf" srcId="{A10E3AD3-19F8-C14F-B3C3-3161B2B5E05A}" destId="{8808969B-EEBB-C549-A3F5-F6A6F0FA4089}" srcOrd="0" destOrd="0" presId="urn:microsoft.com/office/officeart/2009/3/layout/RandomtoResultProcess"/>
    <dgm:cxn modelId="{24EC54B1-CC81-452C-9142-1D4479C3427E}" srcId="{6E369147-8FF4-2948-8754-43EC68158752}" destId="{A10E3AD3-19F8-C14F-B3C3-3161B2B5E05A}" srcOrd="1" destOrd="0" parTransId="{4409C732-9333-DC4D-9DE6-C0FF78D17F18}" sibTransId="{AB6E387E-F2A9-D34C-9BBF-28C4A8ADDBFF}"/>
    <dgm:cxn modelId="{C759FAE6-3BFC-4598-95AB-C64061B3C0C6}" type="presOf" srcId="{9B2ED050-6778-5A47-AE46-B1E90E2D6BE8}" destId="{4661C4F2-919B-CE4B-8521-A7643F6E5210}" srcOrd="0" destOrd="0" presId="urn:microsoft.com/office/officeart/2009/3/layout/RandomtoResultProcess"/>
    <dgm:cxn modelId="{E3D7E988-BBAD-4A8A-82B9-64A77DA64BE7}" type="presParOf" srcId="{2A8B99B8-5098-254C-861D-9823E22852E7}" destId="{EDBF5ED3-C319-D642-BAAF-7D2414F02559}" srcOrd="0" destOrd="0" presId="urn:microsoft.com/office/officeart/2009/3/layout/RandomtoResultProcess"/>
    <dgm:cxn modelId="{377495A6-31C4-4B9B-8BC6-7006FB9344FD}" type="presParOf" srcId="{EDBF5ED3-C319-D642-BAAF-7D2414F02559}" destId="{4661C4F2-919B-CE4B-8521-A7643F6E5210}" srcOrd="0" destOrd="0" presId="urn:microsoft.com/office/officeart/2009/3/layout/RandomtoResultProcess"/>
    <dgm:cxn modelId="{24AC271D-199E-472D-AE0E-9E99EFB5A453}" type="presParOf" srcId="{EDBF5ED3-C319-D642-BAAF-7D2414F02559}" destId="{2889F0EB-ABB2-A348-B2ED-F7D7361B3461}" srcOrd="1" destOrd="0" presId="urn:microsoft.com/office/officeart/2009/3/layout/RandomtoResultProcess"/>
    <dgm:cxn modelId="{068BEDFF-7369-4A86-8D0C-C29ED7584B20}" type="presParOf" srcId="{EDBF5ED3-C319-D642-BAAF-7D2414F02559}" destId="{8F715036-B3D3-424E-85E8-EB2A5385CD26}" srcOrd="2" destOrd="0" presId="urn:microsoft.com/office/officeart/2009/3/layout/RandomtoResultProcess"/>
    <dgm:cxn modelId="{D64DFF6E-4DA0-4EEE-8A50-8A434134A6AF}" type="presParOf" srcId="{EDBF5ED3-C319-D642-BAAF-7D2414F02559}" destId="{E011B21F-F57A-4549-B7E4-EB27353577BE}" srcOrd="3" destOrd="0" presId="urn:microsoft.com/office/officeart/2009/3/layout/RandomtoResultProcess"/>
    <dgm:cxn modelId="{87D522CB-748B-4509-8DCA-878EE2319D6E}" type="presParOf" srcId="{EDBF5ED3-C319-D642-BAAF-7D2414F02559}" destId="{AC7641BD-A406-9C47-96C3-B00B1AF1AF86}" srcOrd="4" destOrd="0" presId="urn:microsoft.com/office/officeart/2009/3/layout/RandomtoResultProcess"/>
    <dgm:cxn modelId="{BF89189C-C040-4DEB-B82B-840DD5018377}" type="presParOf" srcId="{EDBF5ED3-C319-D642-BAAF-7D2414F02559}" destId="{DB35AD1B-6949-4F4B-A1F3-0797ABCF14B3}" srcOrd="5" destOrd="0" presId="urn:microsoft.com/office/officeart/2009/3/layout/RandomtoResultProcess"/>
    <dgm:cxn modelId="{9212CC47-7328-4BD5-B255-17DF01C186E6}" type="presParOf" srcId="{EDBF5ED3-C319-D642-BAAF-7D2414F02559}" destId="{BDB1FA22-D396-9B41-BEBB-A1A2CAF5DA54}" srcOrd="6" destOrd="0" presId="urn:microsoft.com/office/officeart/2009/3/layout/RandomtoResultProcess"/>
    <dgm:cxn modelId="{F56AE346-8E98-4247-A204-301CE2DC58EB}" type="presParOf" srcId="{EDBF5ED3-C319-D642-BAAF-7D2414F02559}" destId="{A8EC4C56-A249-BB4E-BF8C-9F832840EB93}" srcOrd="7" destOrd="0" presId="urn:microsoft.com/office/officeart/2009/3/layout/RandomtoResultProcess"/>
    <dgm:cxn modelId="{5B6EB31A-6541-48BB-A205-499A88839AF6}" type="presParOf" srcId="{EDBF5ED3-C319-D642-BAAF-7D2414F02559}" destId="{0413E70D-FB6F-7A4B-BD2C-5551D8EACA54}" srcOrd="8" destOrd="0" presId="urn:microsoft.com/office/officeart/2009/3/layout/RandomtoResultProcess"/>
    <dgm:cxn modelId="{83BDA243-122E-4275-9268-ECEE8B0DF9A1}" type="presParOf" srcId="{EDBF5ED3-C319-D642-BAAF-7D2414F02559}" destId="{A48686AB-1643-0444-9A13-2AF07B5DD982}" srcOrd="9" destOrd="0" presId="urn:microsoft.com/office/officeart/2009/3/layout/RandomtoResultProcess"/>
    <dgm:cxn modelId="{B563D9DE-E77D-4233-9C56-BB246982F153}" type="presParOf" srcId="{EDBF5ED3-C319-D642-BAAF-7D2414F02559}" destId="{BDEDCAC3-8473-7B4C-80F3-036371B0AF0A}" srcOrd="10" destOrd="0" presId="urn:microsoft.com/office/officeart/2009/3/layout/RandomtoResultProcess"/>
    <dgm:cxn modelId="{3B154A95-DDDC-4A40-8BE5-E4605F7E672A}" type="presParOf" srcId="{EDBF5ED3-C319-D642-BAAF-7D2414F02559}" destId="{A1BDB046-6377-6E4A-80BD-B9F41CFF9906}" srcOrd="11" destOrd="0" presId="urn:microsoft.com/office/officeart/2009/3/layout/RandomtoResultProcess"/>
    <dgm:cxn modelId="{E6A7D5D4-BC97-43CA-8186-8175593ED442}" type="presParOf" srcId="{EDBF5ED3-C319-D642-BAAF-7D2414F02559}" destId="{A23A89F1-0803-2347-9FE1-946C5FBADE19}" srcOrd="12" destOrd="0" presId="urn:microsoft.com/office/officeart/2009/3/layout/RandomtoResultProcess"/>
    <dgm:cxn modelId="{BFC36626-1D77-4907-AFAE-76F003CD5B9A}" type="presParOf" srcId="{EDBF5ED3-C319-D642-BAAF-7D2414F02559}" destId="{B0DF6DED-CF24-DA49-B147-A60230EF5014}" srcOrd="13" destOrd="0" presId="urn:microsoft.com/office/officeart/2009/3/layout/RandomtoResultProcess"/>
    <dgm:cxn modelId="{00DA301A-73E0-43D7-A3A2-730D996AB57C}" type="presParOf" srcId="{EDBF5ED3-C319-D642-BAAF-7D2414F02559}" destId="{6666C4FA-CF20-DA41-8229-7993A4E5694B}" srcOrd="14" destOrd="0" presId="urn:microsoft.com/office/officeart/2009/3/layout/RandomtoResultProcess"/>
    <dgm:cxn modelId="{E32440DC-46BC-4036-8598-782978AFB884}" type="presParOf" srcId="{EDBF5ED3-C319-D642-BAAF-7D2414F02559}" destId="{4CA383BF-4F42-524E-8412-933315905A8E}" srcOrd="15" destOrd="0" presId="urn:microsoft.com/office/officeart/2009/3/layout/RandomtoResultProcess"/>
    <dgm:cxn modelId="{6C10F17A-EEC6-44DE-A48F-C95900E99E14}" type="presParOf" srcId="{EDBF5ED3-C319-D642-BAAF-7D2414F02559}" destId="{F6EBA535-771E-794E-BCB5-03717CD7246E}" srcOrd="16" destOrd="0" presId="urn:microsoft.com/office/officeart/2009/3/layout/RandomtoResultProcess"/>
    <dgm:cxn modelId="{FDFC2C92-85DB-403C-8873-E1141EE83047}" type="presParOf" srcId="{EDBF5ED3-C319-D642-BAAF-7D2414F02559}" destId="{11875B20-F776-464A-B5F2-5A33E8EAFADF}" srcOrd="17" destOrd="0" presId="urn:microsoft.com/office/officeart/2009/3/layout/RandomtoResultProcess"/>
    <dgm:cxn modelId="{B64DAA22-E023-4D22-94D3-1D9E08E9E2FE}" type="presParOf" srcId="{EDBF5ED3-C319-D642-BAAF-7D2414F02559}" destId="{6F4BC2BF-5A58-1A41-9C38-CDD163F31F8C}" srcOrd="18" destOrd="0" presId="urn:microsoft.com/office/officeart/2009/3/layout/RandomtoResultProcess"/>
    <dgm:cxn modelId="{D4DC971E-C8E6-48D6-A4A0-92264FAC33C3}" type="presParOf" srcId="{2A8B99B8-5098-254C-861D-9823E22852E7}" destId="{B3E8A83C-5F33-DA43-8D33-2F16FB2FC615}" srcOrd="1" destOrd="0" presId="urn:microsoft.com/office/officeart/2009/3/layout/RandomtoResultProcess"/>
    <dgm:cxn modelId="{356502EE-CEFD-48F8-BA2F-63D7324E860F}" type="presParOf" srcId="{B3E8A83C-5F33-DA43-8D33-2F16FB2FC615}" destId="{648346D8-2B70-624C-A9BE-4D6F1BEDB6FD}" srcOrd="0" destOrd="0" presId="urn:microsoft.com/office/officeart/2009/3/layout/RandomtoResultProcess"/>
    <dgm:cxn modelId="{504CDE78-6E34-4D56-8D24-B7112480B773}" type="presParOf" srcId="{B3E8A83C-5F33-DA43-8D33-2F16FB2FC615}" destId="{F536914B-12AE-4746-8787-5CF9B15B95B9}" srcOrd="1" destOrd="0" presId="urn:microsoft.com/office/officeart/2009/3/layout/RandomtoResultProcess"/>
    <dgm:cxn modelId="{7D8A617C-F5B1-4FBC-A49A-8597B01A0832}" type="presParOf" srcId="{2A8B99B8-5098-254C-861D-9823E22852E7}" destId="{10ACD9D6-3EBF-B440-99D4-780234EF91C3}" srcOrd="2" destOrd="0" presId="urn:microsoft.com/office/officeart/2009/3/layout/RandomtoResultProcess"/>
    <dgm:cxn modelId="{A9EBD148-F2C6-45CD-894D-0A7FACDF946C}" type="presParOf" srcId="{2A8B99B8-5098-254C-861D-9823E22852E7}" destId="{BC1CA19B-1BA3-E941-AA3F-665ECCDC62DE}" srcOrd="3" destOrd="0" presId="urn:microsoft.com/office/officeart/2009/3/layout/RandomtoResultProcess"/>
    <dgm:cxn modelId="{B9DC24CD-7B14-484E-AD41-C5BC9FFAE55C}" type="presParOf" srcId="{BC1CA19B-1BA3-E941-AA3F-665ECCDC62DE}" destId="{967372A2-DD2A-6241-80E1-28DB55E32DF8}" srcOrd="0" destOrd="0" presId="urn:microsoft.com/office/officeart/2009/3/layout/RandomtoResultProcess"/>
    <dgm:cxn modelId="{061F2BDA-AD97-46FD-AE6F-26766F782A01}" type="presParOf" srcId="{BC1CA19B-1BA3-E941-AA3F-665ECCDC62DE}" destId="{9B6C5AE3-7F83-2E4A-A55E-9735919BE370}" srcOrd="1" destOrd="0" presId="urn:microsoft.com/office/officeart/2009/3/layout/RandomtoResultProcess"/>
    <dgm:cxn modelId="{BABD325F-E650-470E-AE71-A00C0741A8B0}" type="presParOf" srcId="{2A8B99B8-5098-254C-861D-9823E22852E7}" destId="{1D883B82-144F-5148-AB87-6BA85CFD3EE2}" srcOrd="4" destOrd="0" presId="urn:microsoft.com/office/officeart/2009/3/layout/RandomtoResultProcess"/>
    <dgm:cxn modelId="{1D765205-15F6-4BE2-80AF-7527E1B60F3C}" type="presParOf" srcId="{1D883B82-144F-5148-AB87-6BA85CFD3EE2}" destId="{8808969B-EEBB-C549-A3F5-F6A6F0FA4089}" srcOrd="0" destOrd="0" presId="urn:microsoft.com/office/officeart/2009/3/layout/RandomtoResultProcess"/>
    <dgm:cxn modelId="{81161FF0-6C11-426F-800D-1D8C9C83784F}" type="presParOf" srcId="{1D883B82-144F-5148-AB87-6BA85CFD3EE2}" destId="{11B342D6-37F7-174C-A550-7675587AC667}"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588EC8-C269-254A-8F31-EDD7A19BC3E4}"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GB"/>
        </a:p>
      </dgm:t>
    </dgm:pt>
    <dgm:pt modelId="{C784882E-AAB3-CB45-9DF1-DFFF75C1E353}" type="parTrans" cxnId="{B5A587E4-EEB6-418D-B8AB-7794B0618F65}">
      <dgm:prSet/>
      <dgm:spPr/>
      <dgm:t>
        <a:bodyPr/>
        <a:lstStyle/>
        <a:p>
          <a:endParaRPr lang="en-GB"/>
        </a:p>
      </dgm:t>
    </dgm:pt>
    <dgm:pt modelId="{F9880B1D-442D-4B43-9984-EC171022D45D}">
      <dgm:prSet phldrT="[Text]" custT="1"/>
      <dgm:spPr>
        <a:solidFill>
          <a:srgbClr val="0B1486"/>
        </a:solidFill>
      </dgm:spPr>
      <dgm:t>
        <a:bodyPr>
          <a:noAutofit/>
        </a:bodyPr>
        <a:lstStyle/>
        <a:p>
          <a:pPr rtl="0"/>
          <a:r>
            <a:rPr lang="fr" sz="1400" b="0" i="0" u="none" strike="noStrike" dirty="0">
              <a:highlight>
                <a:srgbClr val="000000">
                  <a:alpha val="0"/>
                </a:srgbClr>
              </a:highlight>
              <a:latin typeface="Calibri"/>
            </a:rPr>
            <a:t>CHANGEMENT</a:t>
          </a:r>
        </a:p>
        <a:p>
          <a:pPr rtl="0"/>
          <a:r>
            <a:rPr lang="fr" sz="2300" b="0" i="0" u="none" strike="noStrike" dirty="0">
              <a:highlight>
                <a:srgbClr val="000000">
                  <a:alpha val="0"/>
                </a:srgbClr>
              </a:highlight>
              <a:latin typeface="Calibri"/>
            </a:rPr>
            <a:t>CLIMATIQUE</a:t>
          </a:r>
        </a:p>
      </dgm:t>
    </dgm:pt>
    <dgm:pt modelId="{00F59FAB-D41C-7944-8A17-0DC82AF95213}" type="sibTrans" cxnId="{B5A587E4-EEB6-418D-B8AB-7794B0618F65}">
      <dgm:prSet/>
      <dgm:spPr/>
      <dgm:t>
        <a:bodyPr/>
        <a:lstStyle/>
        <a:p>
          <a:endParaRPr lang="en-GB"/>
        </a:p>
      </dgm:t>
    </dgm:pt>
    <dgm:pt modelId="{778AE989-EB49-C445-A263-F29621AEC0EC}" type="parTrans" cxnId="{272A9C0B-9501-4316-9B79-E3957618FE22}">
      <dgm:prSet/>
      <dgm:spPr/>
      <dgm:t>
        <a:bodyPr/>
        <a:lstStyle/>
        <a:p>
          <a:endParaRPr lang="en-GB"/>
        </a:p>
      </dgm:t>
    </dgm:pt>
    <dgm:pt modelId="{3A9BBEA1-22CE-1441-8A40-B9D8A76FBD86}">
      <dgm:prSet phldrT="[Text]" custT="1"/>
      <dgm:spPr/>
      <dgm:t>
        <a:bodyPr>
          <a:noAutofit/>
        </a:bodyPr>
        <a:lstStyle/>
        <a:p>
          <a:pPr rtl="0"/>
          <a:r>
            <a:rPr lang="fr" sz="1400" b="0" i="0" u="none" strike="noStrike" dirty="0">
              <a:highlight>
                <a:srgbClr val="000000">
                  <a:alpha val="0"/>
                </a:srgbClr>
              </a:highlight>
              <a:latin typeface="Calibri"/>
            </a:rPr>
            <a:t>ARBOV</a:t>
          </a:r>
        </a:p>
      </dgm:t>
    </dgm:pt>
    <dgm:pt modelId="{4A9CD588-E54F-3C49-AEAD-BEE69E6E7846}" type="sibTrans" cxnId="{272A9C0B-9501-4316-9B79-E3957618FE22}">
      <dgm:prSet/>
      <dgm:spPr/>
      <dgm:t>
        <a:bodyPr/>
        <a:lstStyle/>
        <a:p>
          <a:endParaRPr lang="en-GB"/>
        </a:p>
      </dgm:t>
    </dgm:pt>
    <dgm:pt modelId="{6FEB3FAB-3370-A049-B1DA-EDA1F59D1791}" type="parTrans" cxnId="{BC3B89BA-6509-4038-A7CD-5CDE84A3DC15}">
      <dgm:prSet/>
      <dgm:spPr/>
      <dgm:t>
        <a:bodyPr/>
        <a:lstStyle/>
        <a:p>
          <a:endParaRPr lang="en-GB"/>
        </a:p>
      </dgm:t>
    </dgm:pt>
    <dgm:pt modelId="{28D9C481-1260-9843-B743-E9DF9468BFF7}">
      <dgm:prSet phldrT="[Text]" custT="1"/>
      <dgm:spPr>
        <a:solidFill>
          <a:srgbClr val="00B0F0"/>
        </a:solidFill>
      </dgm:spPr>
      <dgm:t>
        <a:bodyPr>
          <a:noAutofit/>
        </a:bodyPr>
        <a:lstStyle/>
        <a:p>
          <a:pPr rtl="0"/>
          <a:r>
            <a:rPr lang="fr" sz="1400" b="0" i="0" u="none" strike="noStrike">
              <a:highlight>
                <a:srgbClr val="000000">
                  <a:alpha val="0"/>
                </a:srgbClr>
              </a:highlight>
              <a:latin typeface="Calibri"/>
            </a:rPr>
            <a:t>CHD</a:t>
          </a:r>
        </a:p>
      </dgm:t>
    </dgm:pt>
    <dgm:pt modelId="{86D70B15-C3B0-4941-AAA0-8BBCB1FEC9DB}" type="sibTrans" cxnId="{BC3B89BA-6509-4038-A7CD-5CDE84A3DC15}">
      <dgm:prSet/>
      <dgm:spPr/>
      <dgm:t>
        <a:bodyPr/>
        <a:lstStyle/>
        <a:p>
          <a:endParaRPr lang="en-GB"/>
        </a:p>
      </dgm:t>
    </dgm:pt>
    <dgm:pt modelId="{FFA080B5-2CE6-184C-BD43-CB4EDF5AC878}" type="pres">
      <dgm:prSet presAssocID="{76588EC8-C269-254A-8F31-EDD7A19BC3E4}" presName="composite" presStyleCnt="0">
        <dgm:presLayoutVars>
          <dgm:chMax val="3"/>
          <dgm:animLvl val="lvl"/>
          <dgm:resizeHandles val="exact"/>
        </dgm:presLayoutVars>
      </dgm:prSet>
      <dgm:spPr/>
    </dgm:pt>
    <dgm:pt modelId="{FDCF5D3B-ADF6-604B-A0D0-6CC70A787463}" type="pres">
      <dgm:prSet presAssocID="{F9880B1D-442D-4B43-9984-EC171022D45D}" presName="gear1" presStyleLbl="node1" presStyleIdx="0" presStyleCnt="3" custScaleX="113491">
        <dgm:presLayoutVars>
          <dgm:chMax val="1"/>
          <dgm:bulletEnabled val="1"/>
        </dgm:presLayoutVars>
      </dgm:prSet>
      <dgm:spPr/>
    </dgm:pt>
    <dgm:pt modelId="{FF937B1D-7E25-424D-8281-5BAF9282A2F5}" type="pres">
      <dgm:prSet presAssocID="{F9880B1D-442D-4B43-9984-EC171022D45D}" presName="gear1srcNode" presStyleLbl="node1" presStyleIdx="0" presStyleCnt="3"/>
      <dgm:spPr/>
    </dgm:pt>
    <dgm:pt modelId="{518E38D1-5AB9-9A45-B4D2-E19919D2CDC6}" type="pres">
      <dgm:prSet presAssocID="{F9880B1D-442D-4B43-9984-EC171022D45D}" presName="gear1dstNode" presStyleLbl="node1" presStyleIdx="0" presStyleCnt="3"/>
      <dgm:spPr/>
    </dgm:pt>
    <dgm:pt modelId="{0D6D1600-29F1-F343-BD27-6014A8082B68}" type="pres">
      <dgm:prSet presAssocID="{3A9BBEA1-22CE-1441-8A40-B9D8A76FBD86}" presName="gear2" presStyleLbl="node1" presStyleIdx="1" presStyleCnt="3">
        <dgm:presLayoutVars>
          <dgm:chMax val="1"/>
          <dgm:bulletEnabled val="1"/>
        </dgm:presLayoutVars>
      </dgm:prSet>
      <dgm:spPr/>
    </dgm:pt>
    <dgm:pt modelId="{5603188D-CB3A-DB44-8E2B-99FB30534A99}" type="pres">
      <dgm:prSet presAssocID="{3A9BBEA1-22CE-1441-8A40-B9D8A76FBD86}" presName="gear2srcNode" presStyleLbl="node1" presStyleIdx="1" presStyleCnt="3"/>
      <dgm:spPr/>
    </dgm:pt>
    <dgm:pt modelId="{22B83820-E379-E14D-84C1-8A67645F3CEE}" type="pres">
      <dgm:prSet presAssocID="{3A9BBEA1-22CE-1441-8A40-B9D8A76FBD86}" presName="gear2dstNode" presStyleLbl="node1" presStyleIdx="1" presStyleCnt="3"/>
      <dgm:spPr/>
    </dgm:pt>
    <dgm:pt modelId="{CB00DFE1-DDCF-4348-96CA-BD9970422D24}" type="pres">
      <dgm:prSet presAssocID="{28D9C481-1260-9843-B743-E9DF9468BFF7}" presName="gear3" presStyleLbl="node1" presStyleIdx="2" presStyleCnt="3"/>
      <dgm:spPr/>
    </dgm:pt>
    <dgm:pt modelId="{A4E34A22-128B-4046-8BE1-F2944E8D21D2}" type="pres">
      <dgm:prSet presAssocID="{28D9C481-1260-9843-B743-E9DF9468BFF7}" presName="gear3tx" presStyleLbl="node1" presStyleIdx="2" presStyleCnt="3">
        <dgm:presLayoutVars>
          <dgm:chMax val="1"/>
          <dgm:bulletEnabled val="1"/>
        </dgm:presLayoutVars>
      </dgm:prSet>
      <dgm:spPr/>
    </dgm:pt>
    <dgm:pt modelId="{29F37A43-31CA-084B-9D16-FB5D13CEAE88}" type="pres">
      <dgm:prSet presAssocID="{28D9C481-1260-9843-B743-E9DF9468BFF7}" presName="gear3srcNode" presStyleLbl="node1" presStyleIdx="2" presStyleCnt="3"/>
      <dgm:spPr/>
    </dgm:pt>
    <dgm:pt modelId="{9CD01613-C31C-F24B-9D92-44B754EFB90D}" type="pres">
      <dgm:prSet presAssocID="{28D9C481-1260-9843-B743-E9DF9468BFF7}" presName="gear3dstNode" presStyleLbl="node1" presStyleIdx="2" presStyleCnt="3"/>
      <dgm:spPr/>
    </dgm:pt>
    <dgm:pt modelId="{6132A33D-F533-D241-BB8E-887EE55C7862}" type="pres">
      <dgm:prSet presAssocID="{00F59FAB-D41C-7944-8A17-0DC82AF95213}" presName="connector1" presStyleLbl="sibTrans2D1" presStyleIdx="0" presStyleCnt="3"/>
      <dgm:spPr/>
    </dgm:pt>
    <dgm:pt modelId="{80C3FB0E-BE4A-4B47-B6B2-4636DDFAFAEB}" type="pres">
      <dgm:prSet presAssocID="{4A9CD588-E54F-3C49-AEAD-BEE69E6E7846}" presName="connector2" presStyleLbl="sibTrans2D1" presStyleIdx="1" presStyleCnt="3"/>
      <dgm:spPr/>
    </dgm:pt>
    <dgm:pt modelId="{FB3494D8-DDBB-1547-9F73-D00250E8278A}" type="pres">
      <dgm:prSet presAssocID="{86D70B15-C3B0-4941-AAA0-8BBCB1FEC9DB}" presName="connector3" presStyleLbl="sibTrans2D1" presStyleIdx="2" presStyleCnt="3"/>
      <dgm:spPr/>
    </dgm:pt>
  </dgm:ptLst>
  <dgm:cxnLst>
    <dgm:cxn modelId="{3F6E4808-AA50-447C-A683-63FF37F352AD}" type="presOf" srcId="{86D70B15-C3B0-4941-AAA0-8BBCB1FEC9DB}" destId="{FB3494D8-DDBB-1547-9F73-D00250E8278A}" srcOrd="0" destOrd="0" presId="urn:microsoft.com/office/officeart/2005/8/layout/gear1"/>
    <dgm:cxn modelId="{272A9C0B-9501-4316-9B79-E3957618FE22}" srcId="{76588EC8-C269-254A-8F31-EDD7A19BC3E4}" destId="{3A9BBEA1-22CE-1441-8A40-B9D8A76FBD86}" srcOrd="1" destOrd="0" parTransId="{778AE989-EB49-C445-A263-F29621AEC0EC}" sibTransId="{4A9CD588-E54F-3C49-AEAD-BEE69E6E7846}"/>
    <dgm:cxn modelId="{E5D6EF1D-AB0D-4DB1-901B-F214B79E3658}" type="presOf" srcId="{3A9BBEA1-22CE-1441-8A40-B9D8A76FBD86}" destId="{0D6D1600-29F1-F343-BD27-6014A8082B68}" srcOrd="0" destOrd="0" presId="urn:microsoft.com/office/officeart/2005/8/layout/gear1"/>
    <dgm:cxn modelId="{45DFB53B-F680-4923-83CA-54CE140126FE}" type="presOf" srcId="{3A9BBEA1-22CE-1441-8A40-B9D8A76FBD86}" destId="{5603188D-CB3A-DB44-8E2B-99FB30534A99}" srcOrd="1" destOrd="0" presId="urn:microsoft.com/office/officeart/2005/8/layout/gear1"/>
    <dgm:cxn modelId="{0B25BB3F-6E10-433A-AF91-7D9568A20033}" type="presOf" srcId="{28D9C481-1260-9843-B743-E9DF9468BFF7}" destId="{A4E34A22-128B-4046-8BE1-F2944E8D21D2}" srcOrd="1" destOrd="0" presId="urn:microsoft.com/office/officeart/2005/8/layout/gear1"/>
    <dgm:cxn modelId="{334C214F-5509-4FDB-A4BA-15672BCE725E}" type="presOf" srcId="{3A9BBEA1-22CE-1441-8A40-B9D8A76FBD86}" destId="{22B83820-E379-E14D-84C1-8A67645F3CEE}" srcOrd="2" destOrd="0" presId="urn:microsoft.com/office/officeart/2005/8/layout/gear1"/>
    <dgm:cxn modelId="{9F7CB788-6D56-4DB0-879D-7F6DB0E41365}" type="presOf" srcId="{28D9C481-1260-9843-B743-E9DF9468BFF7}" destId="{29F37A43-31CA-084B-9D16-FB5D13CEAE88}" srcOrd="2" destOrd="0" presId="urn:microsoft.com/office/officeart/2005/8/layout/gear1"/>
    <dgm:cxn modelId="{C7BEF688-6AE5-43B6-82A5-721D4619C0D0}" type="presOf" srcId="{28D9C481-1260-9843-B743-E9DF9468BFF7}" destId="{CB00DFE1-DDCF-4348-96CA-BD9970422D24}" srcOrd="0" destOrd="0" presId="urn:microsoft.com/office/officeart/2005/8/layout/gear1"/>
    <dgm:cxn modelId="{2CD78E9D-EADF-4FCE-A5B3-8C5E549A8515}" type="presOf" srcId="{F9880B1D-442D-4B43-9984-EC171022D45D}" destId="{518E38D1-5AB9-9A45-B4D2-E19919D2CDC6}" srcOrd="2" destOrd="0" presId="urn:microsoft.com/office/officeart/2005/8/layout/gear1"/>
    <dgm:cxn modelId="{046698A1-A342-449A-ABC9-E69CF59B6E0A}" type="presOf" srcId="{F9880B1D-442D-4B43-9984-EC171022D45D}" destId="{FF937B1D-7E25-424D-8281-5BAF9282A2F5}" srcOrd="1" destOrd="0" presId="urn:microsoft.com/office/officeart/2005/8/layout/gear1"/>
    <dgm:cxn modelId="{95A500AB-55F4-403A-88BB-DB1C5ABB97D0}" type="presOf" srcId="{4A9CD588-E54F-3C49-AEAD-BEE69E6E7846}" destId="{80C3FB0E-BE4A-4B47-B6B2-4636DDFAFAEB}" srcOrd="0" destOrd="0" presId="urn:microsoft.com/office/officeart/2005/8/layout/gear1"/>
    <dgm:cxn modelId="{EE3C72B4-12B1-45B8-AF5A-9EFCC9321101}" type="presOf" srcId="{28D9C481-1260-9843-B743-E9DF9468BFF7}" destId="{9CD01613-C31C-F24B-9D92-44B754EFB90D}" srcOrd="3" destOrd="0" presId="urn:microsoft.com/office/officeart/2005/8/layout/gear1"/>
    <dgm:cxn modelId="{BC3B89BA-6509-4038-A7CD-5CDE84A3DC15}" srcId="{76588EC8-C269-254A-8F31-EDD7A19BC3E4}" destId="{28D9C481-1260-9843-B743-E9DF9468BFF7}" srcOrd="2" destOrd="0" parTransId="{6FEB3FAB-3370-A049-B1DA-EDA1F59D1791}" sibTransId="{86D70B15-C3B0-4941-AAA0-8BBCB1FEC9DB}"/>
    <dgm:cxn modelId="{8CEEAFC5-8901-4DF9-8A3E-44EE908A013F}" type="presOf" srcId="{00F59FAB-D41C-7944-8A17-0DC82AF95213}" destId="{6132A33D-F533-D241-BB8E-887EE55C7862}" srcOrd="0" destOrd="0" presId="urn:microsoft.com/office/officeart/2005/8/layout/gear1"/>
    <dgm:cxn modelId="{4ADFF4E2-DAFA-4A16-A10E-7BCB8A8D3B58}" type="presOf" srcId="{F9880B1D-442D-4B43-9984-EC171022D45D}" destId="{FDCF5D3B-ADF6-604B-A0D0-6CC70A787463}" srcOrd="0" destOrd="0" presId="urn:microsoft.com/office/officeart/2005/8/layout/gear1"/>
    <dgm:cxn modelId="{B5A587E4-EEB6-418D-B8AB-7794B0618F65}" srcId="{76588EC8-C269-254A-8F31-EDD7A19BC3E4}" destId="{F9880B1D-442D-4B43-9984-EC171022D45D}" srcOrd="0" destOrd="0" parTransId="{C784882E-AAB3-CB45-9DF1-DFFF75C1E353}" sibTransId="{00F59FAB-D41C-7944-8A17-0DC82AF95213}"/>
    <dgm:cxn modelId="{A833BAFE-7C1C-46CB-A399-E5EB32563CC2}" type="presOf" srcId="{76588EC8-C269-254A-8F31-EDD7A19BC3E4}" destId="{FFA080B5-2CE6-184C-BD43-CB4EDF5AC878}" srcOrd="0" destOrd="0" presId="urn:microsoft.com/office/officeart/2005/8/layout/gear1"/>
    <dgm:cxn modelId="{9B3E45BF-65DB-48D0-99A8-905923CD697A}" type="presParOf" srcId="{FFA080B5-2CE6-184C-BD43-CB4EDF5AC878}" destId="{FDCF5D3B-ADF6-604B-A0D0-6CC70A787463}" srcOrd="0" destOrd="0" presId="urn:microsoft.com/office/officeart/2005/8/layout/gear1"/>
    <dgm:cxn modelId="{F0BD6196-2EFB-4FFF-9203-04C39259D204}" type="presParOf" srcId="{FFA080B5-2CE6-184C-BD43-CB4EDF5AC878}" destId="{FF937B1D-7E25-424D-8281-5BAF9282A2F5}" srcOrd="1" destOrd="0" presId="urn:microsoft.com/office/officeart/2005/8/layout/gear1"/>
    <dgm:cxn modelId="{B56C26E5-FDF8-48A3-BD95-95DA6B64AA40}" type="presParOf" srcId="{FFA080B5-2CE6-184C-BD43-CB4EDF5AC878}" destId="{518E38D1-5AB9-9A45-B4D2-E19919D2CDC6}" srcOrd="2" destOrd="0" presId="urn:microsoft.com/office/officeart/2005/8/layout/gear1"/>
    <dgm:cxn modelId="{838D47FE-1D3E-4FDC-924A-18D0843E3393}" type="presParOf" srcId="{FFA080B5-2CE6-184C-BD43-CB4EDF5AC878}" destId="{0D6D1600-29F1-F343-BD27-6014A8082B68}" srcOrd="3" destOrd="0" presId="urn:microsoft.com/office/officeart/2005/8/layout/gear1"/>
    <dgm:cxn modelId="{D570F774-EFE4-408A-ACB0-13526E6C2EB4}" type="presParOf" srcId="{FFA080B5-2CE6-184C-BD43-CB4EDF5AC878}" destId="{5603188D-CB3A-DB44-8E2B-99FB30534A99}" srcOrd="4" destOrd="0" presId="urn:microsoft.com/office/officeart/2005/8/layout/gear1"/>
    <dgm:cxn modelId="{ED13C54D-5D69-402A-BC4A-E8DAEFB903F4}" type="presParOf" srcId="{FFA080B5-2CE6-184C-BD43-CB4EDF5AC878}" destId="{22B83820-E379-E14D-84C1-8A67645F3CEE}" srcOrd="5" destOrd="0" presId="urn:microsoft.com/office/officeart/2005/8/layout/gear1"/>
    <dgm:cxn modelId="{1FCE18B8-D4C2-4BCB-8D11-04E63D036AB8}" type="presParOf" srcId="{FFA080B5-2CE6-184C-BD43-CB4EDF5AC878}" destId="{CB00DFE1-DDCF-4348-96CA-BD9970422D24}" srcOrd="6" destOrd="0" presId="urn:microsoft.com/office/officeart/2005/8/layout/gear1"/>
    <dgm:cxn modelId="{AAB77D1E-07B0-4852-9961-894F5D9FCEA2}" type="presParOf" srcId="{FFA080B5-2CE6-184C-BD43-CB4EDF5AC878}" destId="{A4E34A22-128B-4046-8BE1-F2944E8D21D2}" srcOrd="7" destOrd="0" presId="urn:microsoft.com/office/officeart/2005/8/layout/gear1"/>
    <dgm:cxn modelId="{FED47F71-E911-4036-9E8B-B8073066FBC8}" type="presParOf" srcId="{FFA080B5-2CE6-184C-BD43-CB4EDF5AC878}" destId="{29F37A43-31CA-084B-9D16-FB5D13CEAE88}" srcOrd="8" destOrd="0" presId="urn:microsoft.com/office/officeart/2005/8/layout/gear1"/>
    <dgm:cxn modelId="{59C2243D-73A5-4528-8D99-6239CC7AC3A2}" type="presParOf" srcId="{FFA080B5-2CE6-184C-BD43-CB4EDF5AC878}" destId="{9CD01613-C31C-F24B-9D92-44B754EFB90D}" srcOrd="9" destOrd="0" presId="urn:microsoft.com/office/officeart/2005/8/layout/gear1"/>
    <dgm:cxn modelId="{7491D75F-D20B-40FA-AD72-17D817ACE82F}" type="presParOf" srcId="{FFA080B5-2CE6-184C-BD43-CB4EDF5AC878}" destId="{6132A33D-F533-D241-BB8E-887EE55C7862}" srcOrd="10" destOrd="0" presId="urn:microsoft.com/office/officeart/2005/8/layout/gear1"/>
    <dgm:cxn modelId="{3A4C2CEC-036E-4DD9-ABCC-3506FFF58692}" type="presParOf" srcId="{FFA080B5-2CE6-184C-BD43-CB4EDF5AC878}" destId="{80C3FB0E-BE4A-4B47-B6B2-4636DDFAFAEB}" srcOrd="11" destOrd="0" presId="urn:microsoft.com/office/officeart/2005/8/layout/gear1"/>
    <dgm:cxn modelId="{BCCF6968-3C9D-4088-9290-AB4003965CA1}" type="presParOf" srcId="{FFA080B5-2CE6-184C-BD43-CB4EDF5AC878}" destId="{FB3494D8-DDBB-1547-9F73-D00250E8278A}"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ED8145-9192-9E4F-9A7A-2F343DF87C72}"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GB"/>
        </a:p>
      </dgm:t>
    </dgm:pt>
    <dgm:pt modelId="{731F935B-2E03-5246-875C-CBEF86FA14E9}" type="parTrans" cxnId="{3969930C-0993-42A5-8071-C39F71A30A12}">
      <dgm:prSet/>
      <dgm:spPr/>
      <dgm:t>
        <a:bodyPr/>
        <a:lstStyle/>
        <a:p>
          <a:endParaRPr lang="en-GB"/>
        </a:p>
      </dgm:t>
    </dgm:pt>
    <dgm:pt modelId="{A306AD84-C855-4447-A8D0-2EE22A8580EE}">
      <dgm:prSet phldrT="[Text]" custT="1"/>
      <dgm:spPr>
        <a:solidFill>
          <a:srgbClr val="00B0F0"/>
        </a:solidFill>
      </dgm:spPr>
      <dgm:t>
        <a:bodyPr>
          <a:noAutofit/>
        </a:bodyPr>
        <a:lstStyle/>
        <a:p>
          <a:pPr rtl="0"/>
          <a:r>
            <a:rPr lang="fr" sz="1400" b="0" i="0" u="none" strike="noStrike">
              <a:highlight>
                <a:srgbClr val="000000">
                  <a:alpha val="0"/>
                </a:srgbClr>
              </a:highlight>
              <a:latin typeface="Calibri"/>
            </a:rPr>
            <a:t>LEGOS</a:t>
          </a:r>
        </a:p>
        <a:p>
          <a:pPr rtl="0"/>
          <a:r>
            <a:rPr lang="fr" sz="1300" b="0" i="0" u="none" strike="noStrike">
              <a:highlight>
                <a:srgbClr val="000000">
                  <a:alpha val="0"/>
                </a:srgbClr>
              </a:highlight>
              <a:latin typeface="Calibri"/>
            </a:rPr>
            <a:t>RESEAU</a:t>
          </a:r>
        </a:p>
      </dgm:t>
    </dgm:pt>
    <dgm:pt modelId="{9AFCE566-DF38-9543-9BE1-D1799BAB3333}" type="parTrans" cxnId="{8DC9AFDE-0137-4C36-B2B9-0D46CA1BE879}">
      <dgm:prSet/>
      <dgm:spPr/>
      <dgm:t>
        <a:bodyPr/>
        <a:lstStyle/>
        <a:p>
          <a:endParaRPr lang="en-GB"/>
        </a:p>
      </dgm:t>
    </dgm:pt>
    <dgm:pt modelId="{D48984C7-5EDA-9F44-8581-718BB8E6B88E}">
      <dgm:prSet phldrT="[Text]" custT="1"/>
      <dgm:spPr>
        <a:solidFill>
          <a:srgbClr val="00B0F0"/>
        </a:solidFill>
      </dgm:spPr>
      <dgm:t>
        <a:bodyPr>
          <a:noAutofit/>
        </a:bodyPr>
        <a:lstStyle/>
        <a:p>
          <a:pPr rtl="0"/>
          <a:r>
            <a:rPr lang="fr" sz="1400" b="0" i="0" u="none" strike="noStrike" dirty="0">
              <a:highlight>
                <a:srgbClr val="000000">
                  <a:alpha val="0"/>
                </a:srgbClr>
              </a:highlight>
              <a:latin typeface="Calibri"/>
            </a:rPr>
            <a:t>MALADIES</a:t>
          </a:r>
        </a:p>
        <a:p>
          <a:pPr rtl="0"/>
          <a:r>
            <a:rPr lang="fr" sz="1200" b="0" i="0" u="none" strike="noStrike" dirty="0">
              <a:highlight>
                <a:srgbClr val="000000">
                  <a:alpha val="0"/>
                </a:srgbClr>
              </a:highlight>
              <a:latin typeface="Calibri"/>
            </a:rPr>
            <a:t>CARDIAQUES</a:t>
          </a:r>
        </a:p>
        <a:p>
          <a:pPr rtl="0"/>
          <a:r>
            <a:rPr lang="fr" sz="1200" b="0" i="0" u="none" strike="noStrike" dirty="0">
              <a:highlight>
                <a:srgbClr val="000000">
                  <a:alpha val="0"/>
                </a:srgbClr>
              </a:highlight>
              <a:latin typeface="Calibri"/>
            </a:rPr>
            <a:t>CONGENITALES</a:t>
          </a:r>
        </a:p>
      </dgm:t>
    </dgm:pt>
    <dgm:pt modelId="{D5A2B81A-2EB6-8A44-B9F9-8644BBDAF2E6}" type="sibTrans" cxnId="{8DC9AFDE-0137-4C36-B2B9-0D46CA1BE879}">
      <dgm:prSet/>
      <dgm:spPr/>
      <dgm:t>
        <a:bodyPr/>
        <a:lstStyle/>
        <a:p>
          <a:endParaRPr lang="en-GB"/>
        </a:p>
      </dgm:t>
    </dgm:pt>
    <dgm:pt modelId="{094480A8-8A67-A942-99FF-4BD1A32D381C}" type="parTrans" cxnId="{3939D938-6FBC-4FB4-948B-93AFA7B109E1}">
      <dgm:prSet/>
      <dgm:spPr/>
      <dgm:t>
        <a:bodyPr/>
        <a:lstStyle/>
        <a:p>
          <a:endParaRPr lang="en-GB"/>
        </a:p>
      </dgm:t>
    </dgm:pt>
    <dgm:pt modelId="{BA762459-2C76-414B-86CD-4DE71A0C001F}">
      <dgm:prSet phldrT="[Text]" custT="1"/>
      <dgm:spPr>
        <a:solidFill>
          <a:srgbClr val="00B0F0"/>
        </a:solidFill>
      </dgm:spPr>
      <dgm:t>
        <a:bodyPr>
          <a:noAutofit/>
        </a:bodyPr>
        <a:lstStyle/>
        <a:p>
          <a:pPr rtl="0"/>
          <a:r>
            <a:rPr lang="fr" sz="1400" b="0" i="0" u="none" strike="noStrike">
              <a:highlight>
                <a:srgbClr val="000000">
                  <a:alpha val="0"/>
                </a:srgbClr>
              </a:highlight>
              <a:latin typeface="Calibri"/>
            </a:rPr>
            <a:t>ARBOVIRUS</a:t>
          </a:r>
        </a:p>
      </dgm:t>
    </dgm:pt>
    <dgm:pt modelId="{19216A46-88EA-E541-8EDC-55DA8287CF97}" type="sibTrans" cxnId="{3939D938-6FBC-4FB4-948B-93AFA7B109E1}">
      <dgm:prSet/>
      <dgm:spPr/>
      <dgm:t>
        <a:bodyPr/>
        <a:lstStyle/>
        <a:p>
          <a:endParaRPr lang="en-GB"/>
        </a:p>
      </dgm:t>
    </dgm:pt>
    <dgm:pt modelId="{3782C65F-45F9-A64F-9C78-D62C51D0AD68}" type="parTrans" cxnId="{3740C1F8-7C2F-4D45-98D3-8725DF1C945D}">
      <dgm:prSet/>
      <dgm:spPr/>
      <dgm:t>
        <a:bodyPr/>
        <a:lstStyle/>
        <a:p>
          <a:endParaRPr lang="en-GB"/>
        </a:p>
      </dgm:t>
    </dgm:pt>
    <dgm:pt modelId="{CD0BD170-18B2-5F48-B880-45263A3859A8}">
      <dgm:prSet phldrT="[Text]" custT="1"/>
      <dgm:spPr>
        <a:solidFill>
          <a:srgbClr val="00B0F0"/>
        </a:solidFill>
      </dgm:spPr>
      <dgm:t>
        <a:bodyPr>
          <a:noAutofit/>
        </a:bodyPr>
        <a:lstStyle/>
        <a:p>
          <a:pPr rtl="0"/>
          <a:r>
            <a:rPr lang="fr" sz="1400" b="0" i="0" u="none" strike="noStrike">
              <a:highlight>
                <a:srgbClr val="000000">
                  <a:alpha val="0"/>
                </a:srgbClr>
              </a:highlight>
              <a:latin typeface="Calibri"/>
            </a:rPr>
            <a:t>SANTÉ</a:t>
          </a:r>
        </a:p>
        <a:p>
          <a:pPr rtl="0"/>
          <a:r>
            <a:rPr lang="fr" sz="1100" b="0" i="0" u="none" strike="noStrike">
              <a:highlight>
                <a:srgbClr val="000000">
                  <a:alpha val="0"/>
                </a:srgbClr>
              </a:highlight>
              <a:latin typeface="Calibri"/>
            </a:rPr>
            <a:t>SANTÉ</a:t>
          </a:r>
        </a:p>
      </dgm:t>
    </dgm:pt>
    <dgm:pt modelId="{AF87DCD3-72C5-924E-B678-E47E16A50385}" type="sibTrans" cxnId="{3740C1F8-7C2F-4D45-98D3-8725DF1C945D}">
      <dgm:prSet/>
      <dgm:spPr/>
      <dgm:t>
        <a:bodyPr/>
        <a:lstStyle/>
        <a:p>
          <a:endParaRPr lang="en-GB"/>
        </a:p>
      </dgm:t>
    </dgm:pt>
    <dgm:pt modelId="{FBBE0DFF-3E38-5D4D-A686-017CC8C09562}" type="parTrans" cxnId="{9FE23CEE-8432-49DF-907E-ECDAB24CCD54}">
      <dgm:prSet/>
      <dgm:spPr/>
      <dgm:t>
        <a:bodyPr/>
        <a:lstStyle/>
        <a:p>
          <a:endParaRPr lang="en-GB"/>
        </a:p>
      </dgm:t>
    </dgm:pt>
    <dgm:pt modelId="{B1DAAD56-DF64-4647-8DEB-326BFC02EDA1}">
      <dgm:prSet phldrT="[Text]" custT="1"/>
      <dgm:spPr>
        <a:solidFill>
          <a:srgbClr val="655FA6"/>
        </a:solidFill>
      </dgm:spPr>
      <dgm:t>
        <a:bodyPr>
          <a:noAutofit/>
        </a:bodyPr>
        <a:lstStyle/>
        <a:p>
          <a:pPr rtl="0"/>
          <a:r>
            <a:rPr lang="fr" sz="1400" b="0" i="0" u="none" strike="noStrike">
              <a:highlight>
                <a:srgbClr val="000000">
                  <a:alpha val="0"/>
                </a:srgbClr>
              </a:highlight>
              <a:latin typeface="Calibri"/>
            </a:rPr>
            <a:t>CHANGEMENT CLIMATIQUE</a:t>
          </a:r>
        </a:p>
      </dgm:t>
    </dgm:pt>
    <dgm:pt modelId="{BE3B9397-C9AD-334D-9ED7-07CB4774DE50}" type="sibTrans" cxnId="{9FE23CEE-8432-49DF-907E-ECDAB24CCD54}">
      <dgm:prSet/>
      <dgm:spPr/>
      <dgm:t>
        <a:bodyPr/>
        <a:lstStyle/>
        <a:p>
          <a:endParaRPr lang="en-GB"/>
        </a:p>
      </dgm:t>
    </dgm:pt>
    <dgm:pt modelId="{86DFEA6B-86C5-AD45-8C7F-F6D6713DEFD0}" type="parTrans" cxnId="{00B82C9F-6E12-4676-BBE2-14EDAF99D9B8}">
      <dgm:prSet/>
      <dgm:spPr/>
      <dgm:t>
        <a:bodyPr/>
        <a:lstStyle/>
        <a:p>
          <a:endParaRPr lang="en-GB"/>
        </a:p>
      </dgm:t>
    </dgm:pt>
    <dgm:pt modelId="{FEF218CB-84C3-A749-8E7E-3C61C2411208}">
      <dgm:prSet phldrT="[Text]" custT="1"/>
      <dgm:spPr>
        <a:solidFill>
          <a:srgbClr val="00B0F0"/>
        </a:solidFill>
      </dgm:spPr>
      <dgm:t>
        <a:bodyPr>
          <a:noAutofit/>
        </a:bodyPr>
        <a:lstStyle/>
        <a:p>
          <a:pPr rtl="0"/>
          <a:r>
            <a:rPr lang="fr" sz="1400" b="0" i="0" u="none" strike="noStrike">
              <a:highlight>
                <a:srgbClr val="000000">
                  <a:alpha val="0"/>
                </a:srgbClr>
              </a:highlight>
              <a:latin typeface="Calibri"/>
            </a:rPr>
            <a:t>PERINATOLOGIE</a:t>
          </a:r>
        </a:p>
      </dgm:t>
    </dgm:pt>
    <dgm:pt modelId="{B7CAAE36-7603-9E4B-AA75-4737B0B54F18}" type="sibTrans" cxnId="{00B82C9F-6E12-4676-BBE2-14EDAF99D9B8}">
      <dgm:prSet/>
      <dgm:spPr/>
      <dgm:t>
        <a:bodyPr/>
        <a:lstStyle/>
        <a:p>
          <a:endParaRPr lang="en-GB"/>
        </a:p>
      </dgm:t>
    </dgm:pt>
    <dgm:pt modelId="{529EBD17-A1B5-BC49-B40B-A6ED63DFFAC6}" type="sibTrans" cxnId="{3969930C-0993-42A5-8071-C39F71A30A12}">
      <dgm:prSet/>
      <dgm:spPr/>
      <dgm:t>
        <a:bodyPr/>
        <a:lstStyle/>
        <a:p>
          <a:endParaRPr lang="en-GB"/>
        </a:p>
      </dgm:t>
    </dgm:pt>
    <dgm:pt modelId="{973B4FC9-DA31-7B46-B8F3-204CABCC7C32}" type="pres">
      <dgm:prSet presAssocID="{EBED8145-9192-9E4F-9A7A-2F343DF87C72}" presName="Name0" presStyleCnt="0">
        <dgm:presLayoutVars>
          <dgm:chMax val="1"/>
          <dgm:chPref val="1"/>
        </dgm:presLayoutVars>
      </dgm:prSet>
      <dgm:spPr/>
    </dgm:pt>
    <dgm:pt modelId="{4345109F-2284-8445-BA46-B6DCE31618BA}" type="pres">
      <dgm:prSet presAssocID="{A306AD84-C855-4447-A8D0-2EE22A8580EE}" presName="Parent" presStyleLbl="node0" presStyleIdx="0" presStyleCnt="1" custLinFactNeighborX="3419" custLinFactNeighborY="21080">
        <dgm:presLayoutVars>
          <dgm:chMax val="5"/>
          <dgm:chPref val="5"/>
        </dgm:presLayoutVars>
      </dgm:prSet>
      <dgm:spPr/>
    </dgm:pt>
    <dgm:pt modelId="{3D3FFAF7-9EDA-4647-88DB-6FB18F7CAD6B}" type="pres">
      <dgm:prSet presAssocID="{A306AD84-C855-4447-A8D0-2EE22A8580EE}" presName="Accent2" presStyleLbl="node1" presStyleIdx="0" presStyleCnt="19"/>
      <dgm:spPr>
        <a:solidFill>
          <a:srgbClr val="655FA6"/>
        </a:solidFill>
      </dgm:spPr>
    </dgm:pt>
    <dgm:pt modelId="{8AE6EE9A-5C70-584B-9BF1-353DF1143D14}" type="pres">
      <dgm:prSet presAssocID="{A306AD84-C855-4447-A8D0-2EE22A8580EE}" presName="Accent3" presStyleLbl="node1" presStyleIdx="1" presStyleCnt="19" custLinFactY="23457" custLinFactNeighborY="100000"/>
      <dgm:spPr>
        <a:solidFill>
          <a:srgbClr val="655FA6"/>
        </a:solidFill>
      </dgm:spPr>
    </dgm:pt>
    <dgm:pt modelId="{17605306-D23E-884C-A294-C77A37765D3F}" type="pres">
      <dgm:prSet presAssocID="{A306AD84-C855-4447-A8D0-2EE22A8580EE}" presName="Accent4" presStyleLbl="node1" presStyleIdx="2" presStyleCnt="19" custLinFactY="-200000" custLinFactNeighborX="-53986" custLinFactNeighborY="-285347"/>
      <dgm:spPr>
        <a:solidFill>
          <a:srgbClr val="655FA6"/>
        </a:solidFill>
      </dgm:spPr>
    </dgm:pt>
    <dgm:pt modelId="{D85981C7-C5CB-FE4C-BD38-B1F6987344C8}" type="pres">
      <dgm:prSet presAssocID="{A306AD84-C855-4447-A8D0-2EE22A8580EE}" presName="Accent5" presStyleLbl="node1" presStyleIdx="3" presStyleCnt="19"/>
      <dgm:spPr>
        <a:solidFill>
          <a:srgbClr val="655FA6"/>
        </a:solidFill>
      </dgm:spPr>
    </dgm:pt>
    <dgm:pt modelId="{7E6A7161-8C64-0D49-828A-D0C363C46021}" type="pres">
      <dgm:prSet presAssocID="{A306AD84-C855-4447-A8D0-2EE22A8580EE}" presName="Accent6" presStyleLbl="node1" presStyleIdx="4" presStyleCnt="19"/>
      <dgm:spPr>
        <a:solidFill>
          <a:srgbClr val="655FA6"/>
        </a:solidFill>
      </dgm:spPr>
    </dgm:pt>
    <dgm:pt modelId="{825ED246-3F6A-9B43-9644-5AEFF371B943}" type="pres">
      <dgm:prSet presAssocID="{D48984C7-5EDA-9F44-8581-718BB8E6B88E}" presName="Child1" presStyleLbl="node1" presStyleIdx="5" presStyleCnt="19" custScaleX="136736" custScaleY="136736" custLinFactNeighborX="49540" custLinFactNeighborY="-45688">
        <dgm:presLayoutVars>
          <dgm:chMax val="0"/>
          <dgm:chPref val="0"/>
        </dgm:presLayoutVars>
      </dgm:prSet>
      <dgm:spPr/>
    </dgm:pt>
    <dgm:pt modelId="{BA6970F6-1E2F-5A43-811F-A2A6A0E99C03}" type="pres">
      <dgm:prSet presAssocID="{D48984C7-5EDA-9F44-8581-718BB8E6B88E}" presName="Accent7" presStyleCnt="0"/>
      <dgm:spPr/>
    </dgm:pt>
    <dgm:pt modelId="{312D235A-4EFB-D44D-93E3-BB33C8603371}" type="pres">
      <dgm:prSet presAssocID="{D48984C7-5EDA-9F44-8581-718BB8E6B88E}" presName="AccentHold1" presStyleLbl="node1" presStyleIdx="6" presStyleCnt="19"/>
      <dgm:spPr>
        <a:solidFill>
          <a:srgbClr val="655FA6"/>
        </a:solidFill>
      </dgm:spPr>
    </dgm:pt>
    <dgm:pt modelId="{9D363AAB-268D-2747-B5B2-4A52F895F325}" type="pres">
      <dgm:prSet presAssocID="{D48984C7-5EDA-9F44-8581-718BB8E6B88E}" presName="Accent8" presStyleCnt="0"/>
      <dgm:spPr/>
    </dgm:pt>
    <dgm:pt modelId="{BC6FFC9E-8A3D-9745-A64A-527C56605788}" type="pres">
      <dgm:prSet presAssocID="{D48984C7-5EDA-9F44-8581-718BB8E6B88E}" presName="AccentHold2" presStyleLbl="node1" presStyleIdx="7" presStyleCnt="19" custLinFactNeighborX="28266" custLinFactNeighborY="-15417"/>
      <dgm:spPr>
        <a:solidFill>
          <a:srgbClr val="00B0F0"/>
        </a:solidFill>
      </dgm:spPr>
    </dgm:pt>
    <dgm:pt modelId="{2249A112-0740-DC41-822F-6F3BF0C85EE9}" type="pres">
      <dgm:prSet presAssocID="{BA762459-2C76-414B-86CD-4DE71A0C001F}" presName="Child2" presStyleLbl="node1" presStyleIdx="8" presStyleCnt="19" custScaleX="196360" custScaleY="78274" custLinFactNeighborX="-84318" custLinFactNeighborY="22031">
        <dgm:presLayoutVars>
          <dgm:chMax val="0"/>
          <dgm:chPref val="0"/>
        </dgm:presLayoutVars>
      </dgm:prSet>
      <dgm:spPr/>
    </dgm:pt>
    <dgm:pt modelId="{A47D7B69-BFE8-8F41-833F-C1D5E3AC4E6E}" type="pres">
      <dgm:prSet presAssocID="{BA762459-2C76-414B-86CD-4DE71A0C001F}" presName="Accent9" presStyleCnt="0"/>
      <dgm:spPr/>
    </dgm:pt>
    <dgm:pt modelId="{9BFA9A2E-D721-9E47-A865-99A0AE86D202}" type="pres">
      <dgm:prSet presAssocID="{BA762459-2C76-414B-86CD-4DE71A0C001F}" presName="AccentHold1" presStyleLbl="node1" presStyleIdx="9" presStyleCnt="19" custLinFactX="152256" custLinFactNeighborX="200000" custLinFactNeighborY="-33512"/>
      <dgm:spPr>
        <a:solidFill>
          <a:srgbClr val="655FA6"/>
        </a:solidFill>
      </dgm:spPr>
    </dgm:pt>
    <dgm:pt modelId="{2EAF471A-A9B5-3C49-B9A8-ABE5A128292B}" type="pres">
      <dgm:prSet presAssocID="{BA762459-2C76-414B-86CD-4DE71A0C001F}" presName="Accent10" presStyleCnt="0"/>
      <dgm:spPr/>
    </dgm:pt>
    <dgm:pt modelId="{40D6938B-8FE5-7341-85B1-9EDBEDAFF585}" type="pres">
      <dgm:prSet presAssocID="{BA762459-2C76-414B-86CD-4DE71A0C001F}" presName="AccentHold2" presStyleLbl="node1" presStyleIdx="10" presStyleCnt="19" custLinFactNeighborY="-38229"/>
      <dgm:spPr>
        <a:solidFill>
          <a:srgbClr val="655FA6"/>
        </a:solidFill>
      </dgm:spPr>
    </dgm:pt>
    <dgm:pt modelId="{407677E2-354E-4547-A75C-E2F04AC1FF2E}" type="pres">
      <dgm:prSet presAssocID="{BA762459-2C76-414B-86CD-4DE71A0C001F}" presName="Accent11" presStyleCnt="0"/>
      <dgm:spPr/>
    </dgm:pt>
    <dgm:pt modelId="{5F3ED679-9BE3-6846-BC1F-10B478E7ADDD}" type="pres">
      <dgm:prSet presAssocID="{BA762459-2C76-414B-86CD-4DE71A0C001F}" presName="AccentHold3" presStyleLbl="node1" presStyleIdx="11" presStyleCnt="19"/>
      <dgm:spPr>
        <a:solidFill>
          <a:srgbClr val="00B0F0"/>
        </a:solidFill>
      </dgm:spPr>
    </dgm:pt>
    <dgm:pt modelId="{33300066-2A92-0F40-B15A-97BAACFF87FF}" type="pres">
      <dgm:prSet presAssocID="{CD0BD170-18B2-5F48-B880-45263A3859A8}" presName="Child3" presStyleLbl="node1" presStyleIdx="12" presStyleCnt="19" custScaleX="127750" custScaleY="126399" custLinFactX="-46575" custLinFactNeighborX="-100000" custLinFactNeighborY="57102">
        <dgm:presLayoutVars>
          <dgm:chMax val="0"/>
          <dgm:chPref val="0"/>
        </dgm:presLayoutVars>
      </dgm:prSet>
      <dgm:spPr/>
    </dgm:pt>
    <dgm:pt modelId="{C0223D9A-3FE2-7340-91F4-D33C953970BF}" type="pres">
      <dgm:prSet presAssocID="{CD0BD170-18B2-5F48-B880-45263A3859A8}" presName="Accent12" presStyleCnt="0"/>
      <dgm:spPr/>
    </dgm:pt>
    <dgm:pt modelId="{3229D0BD-F8FC-3241-AA8E-BBAD7D143B79}" type="pres">
      <dgm:prSet presAssocID="{CD0BD170-18B2-5F48-B880-45263A3859A8}" presName="AccentHold1" presStyleLbl="node1" presStyleIdx="13" presStyleCnt="19" custFlipHor="1" custScaleX="111327" custScaleY="110754" custLinFactX="-100000" custLinFactY="-400000" custLinFactNeighborX="-181863" custLinFactNeighborY="-421060"/>
      <dgm:spPr>
        <a:solidFill>
          <a:srgbClr val="655FA6"/>
        </a:solidFill>
      </dgm:spPr>
    </dgm:pt>
    <dgm:pt modelId="{F6517FB7-C2A1-8F49-99E8-113E58B12FC0}" type="pres">
      <dgm:prSet presAssocID="{B1DAAD56-DF64-4647-8DEB-326BFC02EDA1}" presName="Child4" presStyleLbl="node1" presStyleIdx="14" presStyleCnt="19" custScaleX="207360" custLinFactX="-40726" custLinFactNeighborX="-100000" custLinFactNeighborY="-12076">
        <dgm:presLayoutVars>
          <dgm:chMax val="0"/>
          <dgm:chPref val="0"/>
        </dgm:presLayoutVars>
      </dgm:prSet>
      <dgm:spPr/>
    </dgm:pt>
    <dgm:pt modelId="{0FB51B6E-71C5-B14B-A4E8-73780DFA60C7}" type="pres">
      <dgm:prSet presAssocID="{B1DAAD56-DF64-4647-8DEB-326BFC02EDA1}" presName="Accent13" presStyleCnt="0"/>
      <dgm:spPr/>
    </dgm:pt>
    <dgm:pt modelId="{BFCE4255-C067-C448-B15C-1E971533260A}" type="pres">
      <dgm:prSet presAssocID="{B1DAAD56-DF64-4647-8DEB-326BFC02EDA1}" presName="AccentHold1" presStyleLbl="node1" presStyleIdx="15" presStyleCnt="19"/>
      <dgm:spPr>
        <a:solidFill>
          <a:srgbClr val="655FA6"/>
        </a:solidFill>
      </dgm:spPr>
    </dgm:pt>
    <dgm:pt modelId="{AC8B4A69-1200-664E-AF3B-378BFCCCBC6B}" type="pres">
      <dgm:prSet presAssocID="{FEF218CB-84C3-A749-8E7E-3C61C2411208}" presName="Child5" presStyleLbl="node1" presStyleIdx="16" presStyleCnt="19" custScaleX="182330" custScaleY="54099" custLinFactX="8640" custLinFactY="100000" custLinFactNeighborX="100000" custLinFactNeighborY="108412">
        <dgm:presLayoutVars>
          <dgm:chMax val="0"/>
          <dgm:chPref val="0"/>
        </dgm:presLayoutVars>
      </dgm:prSet>
      <dgm:spPr/>
    </dgm:pt>
    <dgm:pt modelId="{4C76B7AD-3430-D942-8534-B95274113BC4}" type="pres">
      <dgm:prSet presAssocID="{FEF218CB-84C3-A749-8E7E-3C61C2411208}" presName="Accent15" presStyleCnt="0"/>
      <dgm:spPr/>
    </dgm:pt>
    <dgm:pt modelId="{150DEF75-0B48-D043-8D9E-877A0BBB6404}" type="pres">
      <dgm:prSet presAssocID="{FEF218CB-84C3-A749-8E7E-3C61C2411208}" presName="AccentHold2" presStyleLbl="node1" presStyleIdx="17" presStyleCnt="19" custLinFactX="100000" custLinFactY="-100000" custLinFactNeighborX="193061" custLinFactNeighborY="-186719"/>
      <dgm:spPr/>
    </dgm:pt>
    <dgm:pt modelId="{ED1CC44E-3FAC-AB46-986B-1D2E25A57176}" type="pres">
      <dgm:prSet presAssocID="{FEF218CB-84C3-A749-8E7E-3C61C2411208}" presName="Accent16" presStyleCnt="0"/>
      <dgm:spPr/>
    </dgm:pt>
    <dgm:pt modelId="{5CA5FF97-1297-A645-AA1F-B6E6ACD4D27A}" type="pres">
      <dgm:prSet presAssocID="{FEF218CB-84C3-A749-8E7E-3C61C2411208}" presName="AccentHold3" presStyleLbl="node1" presStyleIdx="18" presStyleCnt="19"/>
      <dgm:spPr/>
    </dgm:pt>
  </dgm:ptLst>
  <dgm:cxnLst>
    <dgm:cxn modelId="{3969930C-0993-42A5-8071-C39F71A30A12}" srcId="{EBED8145-9192-9E4F-9A7A-2F343DF87C72}" destId="{A306AD84-C855-4447-A8D0-2EE22A8580EE}" srcOrd="0" destOrd="0" parTransId="{731F935B-2E03-5246-875C-CBEF86FA14E9}" sibTransId="{529EBD17-A1B5-BC49-B40B-A6ED63DFFAC6}"/>
    <dgm:cxn modelId="{DA9CF212-AFF5-4059-B01F-AB43912D053E}" type="presOf" srcId="{B1DAAD56-DF64-4647-8DEB-326BFC02EDA1}" destId="{F6517FB7-C2A1-8F49-99E8-113E58B12FC0}" srcOrd="0" destOrd="0" presId="urn:microsoft.com/office/officeart/2009/3/layout/CircleRelationship"/>
    <dgm:cxn modelId="{B2077F15-9A71-4DE9-8AC1-9315FBC2EB12}" type="presOf" srcId="{FEF218CB-84C3-A749-8E7E-3C61C2411208}" destId="{AC8B4A69-1200-664E-AF3B-378BFCCCBC6B}" srcOrd="0" destOrd="0" presId="urn:microsoft.com/office/officeart/2009/3/layout/CircleRelationship"/>
    <dgm:cxn modelId="{13B7F521-4424-420A-8B8D-409628E27164}" type="presOf" srcId="{EBED8145-9192-9E4F-9A7A-2F343DF87C72}" destId="{973B4FC9-DA31-7B46-B8F3-204CABCC7C32}" srcOrd="0" destOrd="0" presId="urn:microsoft.com/office/officeart/2009/3/layout/CircleRelationship"/>
    <dgm:cxn modelId="{3939D938-6FBC-4FB4-948B-93AFA7B109E1}" srcId="{A306AD84-C855-4447-A8D0-2EE22A8580EE}" destId="{BA762459-2C76-414B-86CD-4DE71A0C001F}" srcOrd="1" destOrd="0" parTransId="{094480A8-8A67-A942-99FF-4BD1A32D381C}" sibTransId="{19216A46-88EA-E541-8EDC-55DA8287CF97}"/>
    <dgm:cxn modelId="{D65FD275-BFE4-4080-8D0A-83073CA62DDC}" type="presOf" srcId="{BA762459-2C76-414B-86CD-4DE71A0C001F}" destId="{2249A112-0740-DC41-822F-6F3BF0C85EE9}" srcOrd="0" destOrd="0" presId="urn:microsoft.com/office/officeart/2009/3/layout/CircleRelationship"/>
    <dgm:cxn modelId="{F393C298-0308-43CF-B8D3-F57861060D35}" type="presOf" srcId="{D48984C7-5EDA-9F44-8581-718BB8E6B88E}" destId="{825ED246-3F6A-9B43-9644-5AEFF371B943}" srcOrd="0" destOrd="0" presId="urn:microsoft.com/office/officeart/2009/3/layout/CircleRelationship"/>
    <dgm:cxn modelId="{00B82C9F-6E12-4676-BBE2-14EDAF99D9B8}" srcId="{A306AD84-C855-4447-A8D0-2EE22A8580EE}" destId="{FEF218CB-84C3-A749-8E7E-3C61C2411208}" srcOrd="4" destOrd="0" parTransId="{86DFEA6B-86C5-AD45-8C7F-F6D6713DEFD0}" sibTransId="{B7CAAE36-7603-9E4B-AA75-4737B0B54F18}"/>
    <dgm:cxn modelId="{C51117BF-76AE-4FDB-8900-4CA4B99C4463}" type="presOf" srcId="{A306AD84-C855-4447-A8D0-2EE22A8580EE}" destId="{4345109F-2284-8445-BA46-B6DCE31618BA}" srcOrd="0" destOrd="0" presId="urn:microsoft.com/office/officeart/2009/3/layout/CircleRelationship"/>
    <dgm:cxn modelId="{14EF43C2-B415-4F40-BF68-A77FF25767C4}" type="presOf" srcId="{CD0BD170-18B2-5F48-B880-45263A3859A8}" destId="{33300066-2A92-0F40-B15A-97BAACFF87FF}" srcOrd="0" destOrd="0" presId="urn:microsoft.com/office/officeart/2009/3/layout/CircleRelationship"/>
    <dgm:cxn modelId="{8DC9AFDE-0137-4C36-B2B9-0D46CA1BE879}" srcId="{A306AD84-C855-4447-A8D0-2EE22A8580EE}" destId="{D48984C7-5EDA-9F44-8581-718BB8E6B88E}" srcOrd="0" destOrd="0" parTransId="{9AFCE566-DF38-9543-9BE1-D1799BAB3333}" sibTransId="{D5A2B81A-2EB6-8A44-B9F9-8644BBDAF2E6}"/>
    <dgm:cxn modelId="{9FE23CEE-8432-49DF-907E-ECDAB24CCD54}" srcId="{A306AD84-C855-4447-A8D0-2EE22A8580EE}" destId="{B1DAAD56-DF64-4647-8DEB-326BFC02EDA1}" srcOrd="3" destOrd="0" parTransId="{FBBE0DFF-3E38-5D4D-A686-017CC8C09562}" sibTransId="{BE3B9397-C9AD-334D-9ED7-07CB4774DE50}"/>
    <dgm:cxn modelId="{3740C1F8-7C2F-4D45-98D3-8725DF1C945D}" srcId="{A306AD84-C855-4447-A8D0-2EE22A8580EE}" destId="{CD0BD170-18B2-5F48-B880-45263A3859A8}" srcOrd="2" destOrd="0" parTransId="{3782C65F-45F9-A64F-9C78-D62C51D0AD68}" sibTransId="{AF87DCD3-72C5-924E-B678-E47E16A50385}"/>
    <dgm:cxn modelId="{D09FA597-8908-46CA-9089-169BA3A3E425}" type="presParOf" srcId="{973B4FC9-DA31-7B46-B8F3-204CABCC7C32}" destId="{4345109F-2284-8445-BA46-B6DCE31618BA}" srcOrd="0" destOrd="0" presId="urn:microsoft.com/office/officeart/2009/3/layout/CircleRelationship"/>
    <dgm:cxn modelId="{402247A8-1CC0-405C-9580-943887CD279E}" type="presParOf" srcId="{973B4FC9-DA31-7B46-B8F3-204CABCC7C32}" destId="{3D3FFAF7-9EDA-4647-88DB-6FB18F7CAD6B}" srcOrd="1" destOrd="0" presId="urn:microsoft.com/office/officeart/2009/3/layout/CircleRelationship"/>
    <dgm:cxn modelId="{358D93F3-3BD6-43B5-88C6-223E90EE8BF4}" type="presParOf" srcId="{973B4FC9-DA31-7B46-B8F3-204CABCC7C32}" destId="{8AE6EE9A-5C70-584B-9BF1-353DF1143D14}" srcOrd="2" destOrd="0" presId="urn:microsoft.com/office/officeart/2009/3/layout/CircleRelationship"/>
    <dgm:cxn modelId="{07E2773F-FBA7-4A10-B419-23593954430F}" type="presParOf" srcId="{973B4FC9-DA31-7B46-B8F3-204CABCC7C32}" destId="{17605306-D23E-884C-A294-C77A37765D3F}" srcOrd="3" destOrd="0" presId="urn:microsoft.com/office/officeart/2009/3/layout/CircleRelationship"/>
    <dgm:cxn modelId="{8552C58B-DB6F-490B-8968-C59BC8866AD2}" type="presParOf" srcId="{973B4FC9-DA31-7B46-B8F3-204CABCC7C32}" destId="{D85981C7-C5CB-FE4C-BD38-B1F6987344C8}" srcOrd="4" destOrd="0" presId="urn:microsoft.com/office/officeart/2009/3/layout/CircleRelationship"/>
    <dgm:cxn modelId="{92509544-D309-4808-9B2B-FB53657C68F8}" type="presParOf" srcId="{973B4FC9-DA31-7B46-B8F3-204CABCC7C32}" destId="{7E6A7161-8C64-0D49-828A-D0C363C46021}" srcOrd="5" destOrd="0" presId="urn:microsoft.com/office/officeart/2009/3/layout/CircleRelationship"/>
    <dgm:cxn modelId="{5FCF389D-C19C-4EE2-9049-D8C6F8540C29}" type="presParOf" srcId="{973B4FC9-DA31-7B46-B8F3-204CABCC7C32}" destId="{825ED246-3F6A-9B43-9644-5AEFF371B943}" srcOrd="6" destOrd="0" presId="urn:microsoft.com/office/officeart/2009/3/layout/CircleRelationship"/>
    <dgm:cxn modelId="{3177F46D-0499-474F-9FFE-AE255AB89545}" type="presParOf" srcId="{973B4FC9-DA31-7B46-B8F3-204CABCC7C32}" destId="{BA6970F6-1E2F-5A43-811F-A2A6A0E99C03}" srcOrd="7" destOrd="0" presId="urn:microsoft.com/office/officeart/2009/3/layout/CircleRelationship"/>
    <dgm:cxn modelId="{28EBFAC5-2438-4DE0-B2DC-4F94A4C53784}" type="presParOf" srcId="{BA6970F6-1E2F-5A43-811F-A2A6A0E99C03}" destId="{312D235A-4EFB-D44D-93E3-BB33C8603371}" srcOrd="0" destOrd="0" presId="urn:microsoft.com/office/officeart/2009/3/layout/CircleRelationship"/>
    <dgm:cxn modelId="{BC4D1E2D-3418-486E-BEF9-BD767C73FC86}" type="presParOf" srcId="{973B4FC9-DA31-7B46-B8F3-204CABCC7C32}" destId="{9D363AAB-268D-2747-B5B2-4A52F895F325}" srcOrd="8" destOrd="0" presId="urn:microsoft.com/office/officeart/2009/3/layout/CircleRelationship"/>
    <dgm:cxn modelId="{60F7103A-E27B-4AB6-8696-A69FBD167D52}" type="presParOf" srcId="{9D363AAB-268D-2747-B5B2-4A52F895F325}" destId="{BC6FFC9E-8A3D-9745-A64A-527C56605788}" srcOrd="0" destOrd="0" presId="urn:microsoft.com/office/officeart/2009/3/layout/CircleRelationship"/>
    <dgm:cxn modelId="{26FF025F-E85F-4B60-A4E8-97337FD237DF}" type="presParOf" srcId="{973B4FC9-DA31-7B46-B8F3-204CABCC7C32}" destId="{2249A112-0740-DC41-822F-6F3BF0C85EE9}" srcOrd="9" destOrd="0" presId="urn:microsoft.com/office/officeart/2009/3/layout/CircleRelationship"/>
    <dgm:cxn modelId="{E783A474-BCBA-42EA-8FA1-C592A22A29C1}" type="presParOf" srcId="{973B4FC9-DA31-7B46-B8F3-204CABCC7C32}" destId="{A47D7B69-BFE8-8F41-833F-C1D5E3AC4E6E}" srcOrd="10" destOrd="0" presId="urn:microsoft.com/office/officeart/2009/3/layout/CircleRelationship"/>
    <dgm:cxn modelId="{0093C1B3-33A4-4654-9922-D357C7E0E2AD}" type="presParOf" srcId="{A47D7B69-BFE8-8F41-833F-C1D5E3AC4E6E}" destId="{9BFA9A2E-D721-9E47-A865-99A0AE86D202}" srcOrd="0" destOrd="0" presId="urn:microsoft.com/office/officeart/2009/3/layout/CircleRelationship"/>
    <dgm:cxn modelId="{2C81BC47-7FDF-440D-B377-7DD391BB5C2F}" type="presParOf" srcId="{973B4FC9-DA31-7B46-B8F3-204CABCC7C32}" destId="{2EAF471A-A9B5-3C49-B9A8-ABE5A128292B}" srcOrd="11" destOrd="0" presId="urn:microsoft.com/office/officeart/2009/3/layout/CircleRelationship"/>
    <dgm:cxn modelId="{718BCF84-0E23-43CA-9AE8-BAB60B129BC3}" type="presParOf" srcId="{2EAF471A-A9B5-3C49-B9A8-ABE5A128292B}" destId="{40D6938B-8FE5-7341-85B1-9EDBEDAFF585}" srcOrd="0" destOrd="0" presId="urn:microsoft.com/office/officeart/2009/3/layout/CircleRelationship"/>
    <dgm:cxn modelId="{2E980597-1595-4740-BA3A-4A04B56121E5}" type="presParOf" srcId="{973B4FC9-DA31-7B46-B8F3-204CABCC7C32}" destId="{407677E2-354E-4547-A75C-E2F04AC1FF2E}" srcOrd="12" destOrd="0" presId="urn:microsoft.com/office/officeart/2009/3/layout/CircleRelationship"/>
    <dgm:cxn modelId="{CC046FB5-9891-407F-9AEB-C21994C1F87B}" type="presParOf" srcId="{407677E2-354E-4547-A75C-E2F04AC1FF2E}" destId="{5F3ED679-9BE3-6846-BC1F-10B478E7ADDD}" srcOrd="0" destOrd="0" presId="urn:microsoft.com/office/officeart/2009/3/layout/CircleRelationship"/>
    <dgm:cxn modelId="{F148BEC8-E640-4AD5-99F8-1F0000F13480}" type="presParOf" srcId="{973B4FC9-DA31-7B46-B8F3-204CABCC7C32}" destId="{33300066-2A92-0F40-B15A-97BAACFF87FF}" srcOrd="13" destOrd="0" presId="urn:microsoft.com/office/officeart/2009/3/layout/CircleRelationship"/>
    <dgm:cxn modelId="{A91198EA-582F-4413-9978-5CCA7D740523}" type="presParOf" srcId="{973B4FC9-DA31-7B46-B8F3-204CABCC7C32}" destId="{C0223D9A-3FE2-7340-91F4-D33C953970BF}" srcOrd="14" destOrd="0" presId="urn:microsoft.com/office/officeart/2009/3/layout/CircleRelationship"/>
    <dgm:cxn modelId="{79E27056-B677-489D-86E7-94FDADEEBD4C}" type="presParOf" srcId="{C0223D9A-3FE2-7340-91F4-D33C953970BF}" destId="{3229D0BD-F8FC-3241-AA8E-BBAD7D143B79}" srcOrd="0" destOrd="0" presId="urn:microsoft.com/office/officeart/2009/3/layout/CircleRelationship"/>
    <dgm:cxn modelId="{81F748EE-804C-4C07-9E99-C4E72617F285}" type="presParOf" srcId="{973B4FC9-DA31-7B46-B8F3-204CABCC7C32}" destId="{F6517FB7-C2A1-8F49-99E8-113E58B12FC0}" srcOrd="15" destOrd="0" presId="urn:microsoft.com/office/officeart/2009/3/layout/CircleRelationship"/>
    <dgm:cxn modelId="{85B9BC22-E318-41B6-B763-A3C74F3BB704}" type="presParOf" srcId="{973B4FC9-DA31-7B46-B8F3-204CABCC7C32}" destId="{0FB51B6E-71C5-B14B-A4E8-73780DFA60C7}" srcOrd="16" destOrd="0" presId="urn:microsoft.com/office/officeart/2009/3/layout/CircleRelationship"/>
    <dgm:cxn modelId="{EB3C2A00-7B85-4D0F-B29D-C5DCDD096CD4}" type="presParOf" srcId="{0FB51B6E-71C5-B14B-A4E8-73780DFA60C7}" destId="{BFCE4255-C067-C448-B15C-1E971533260A}" srcOrd="0" destOrd="0" presId="urn:microsoft.com/office/officeart/2009/3/layout/CircleRelationship"/>
    <dgm:cxn modelId="{96F83E4E-AEDC-4498-B7A4-E8A08F07B505}" type="presParOf" srcId="{973B4FC9-DA31-7B46-B8F3-204CABCC7C32}" destId="{AC8B4A69-1200-664E-AF3B-378BFCCCBC6B}" srcOrd="17" destOrd="0" presId="urn:microsoft.com/office/officeart/2009/3/layout/CircleRelationship"/>
    <dgm:cxn modelId="{134EC43B-C62F-43EB-80E4-C7FCA0ACA82D}" type="presParOf" srcId="{973B4FC9-DA31-7B46-B8F3-204CABCC7C32}" destId="{4C76B7AD-3430-D942-8534-B95274113BC4}" srcOrd="18" destOrd="0" presId="urn:microsoft.com/office/officeart/2009/3/layout/CircleRelationship"/>
    <dgm:cxn modelId="{185772E0-83DA-4F90-9DBD-9F39A41A8628}" type="presParOf" srcId="{4C76B7AD-3430-D942-8534-B95274113BC4}" destId="{150DEF75-0B48-D043-8D9E-877A0BBB6404}" srcOrd="0" destOrd="0" presId="urn:microsoft.com/office/officeart/2009/3/layout/CircleRelationship"/>
    <dgm:cxn modelId="{B0DCE138-A76F-477C-A167-BDD5942D4FCC}" type="presParOf" srcId="{973B4FC9-DA31-7B46-B8F3-204CABCC7C32}" destId="{ED1CC44E-3FAC-AB46-986B-1D2E25A57176}" srcOrd="19" destOrd="0" presId="urn:microsoft.com/office/officeart/2009/3/layout/CircleRelationship"/>
    <dgm:cxn modelId="{9D67701B-29E5-45F6-9091-3570EB0C156E}" type="presParOf" srcId="{ED1CC44E-3FAC-AB46-986B-1D2E25A57176}" destId="{5CA5FF97-1297-A645-AA1F-B6E6ACD4D27A}" srcOrd="0" destOrd="0" presId="urn:microsoft.com/office/officeart/2009/3/layout/CircleRelationshi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55E337-6A73-EC46-8200-514CAA7809DC}" type="doc">
      <dgm:prSet loTypeId="urn:microsoft.com/office/officeart/2005/8/layout/venn1" loCatId="" qsTypeId="urn:microsoft.com/office/officeart/2005/8/quickstyle/simple1" qsCatId="simple" csTypeId="urn:microsoft.com/office/officeart/2005/8/colors/accent1_2" csCatId="accent1" phldr="1"/>
      <dgm:spPr/>
      <dgm:t>
        <a:bodyPr/>
        <a:lstStyle/>
        <a:p>
          <a:endParaRPr/>
        </a:p>
      </dgm:t>
    </dgm:pt>
    <dgm:pt modelId="{CA009B86-FB5F-1144-A59B-6C10A74ACC31}" type="parTrans" cxnId="{2F5EB232-F6DB-4D80-9ED9-37844EF06CD2}">
      <dgm:prSet custT="1"/>
      <dgm:spPr/>
      <dgm:t>
        <a:bodyPr/>
        <a:lstStyle/>
        <a:p>
          <a:endParaRPr lang="en-GB" sz="1400"/>
        </a:p>
      </dgm:t>
    </dgm:pt>
    <dgm:pt modelId="{7E51FBDC-B81C-E24B-9F10-2E83D005AD21}">
      <dgm:prSet phldrT="[Text]" custT="1"/>
      <dgm:spPr>
        <a:solidFill>
          <a:srgbClr val="FF0000">
            <a:alpha val="52000"/>
          </a:srgbClr>
        </a:solidFill>
      </dgm:spPr>
      <dgm:t>
        <a:bodyPr>
          <a:noAutofit/>
        </a:bodyPr>
        <a:lstStyle/>
        <a:p>
          <a:endParaRPr lang="en-GB" sz="1800"/>
        </a:p>
        <a:p>
          <a:endParaRPr lang="en-GB" sz="800"/>
        </a:p>
        <a:p>
          <a:endParaRPr lang="en-GB" sz="700"/>
        </a:p>
        <a:p>
          <a:pPr rtl="0"/>
          <a:r>
            <a:rPr lang="fr" sz="2000" b="1" i="0" u="none" strike="noStrike">
              <a:highlight>
                <a:srgbClr val="000000">
                  <a:alpha val="0"/>
                </a:srgbClr>
              </a:highlight>
              <a:latin typeface="Helvetica Neue"/>
              <a:ea typeface="Helvetica Neue"/>
              <a:cs typeface="Helvetica Neue"/>
            </a:rPr>
            <a:t>Financier</a:t>
          </a:r>
        </a:p>
      </dgm:t>
    </dgm:pt>
    <dgm:pt modelId="{0F82F043-739A-1A48-9F45-67F37D24F947}" type="sibTrans" cxnId="{2F5EB232-F6DB-4D80-9ED9-37844EF06CD2}">
      <dgm:prSet custT="1"/>
      <dgm:spPr/>
      <dgm:t>
        <a:bodyPr/>
        <a:lstStyle/>
        <a:p>
          <a:endParaRPr lang="en-GB" sz="1400"/>
        </a:p>
      </dgm:t>
    </dgm:pt>
    <dgm:pt modelId="{8120DB9F-1F09-AB43-BF4C-22751629782B}" type="parTrans" cxnId="{5D5CB05D-C240-4DFF-8246-D7E6A1ED00B6}">
      <dgm:prSet custT="1"/>
      <dgm:spPr/>
      <dgm:t>
        <a:bodyPr/>
        <a:lstStyle/>
        <a:p>
          <a:endParaRPr lang="en-GB" sz="1400"/>
        </a:p>
      </dgm:t>
    </dgm:pt>
    <dgm:pt modelId="{381D452C-0D5C-1E4B-9E5C-70A7EC4852C1}">
      <dgm:prSet phldrT="[Text]" custT="1"/>
      <dgm:spPr/>
      <dgm:t>
        <a:bodyPr anchor="t">
          <a:noAutofit/>
        </a:bodyPr>
        <a:lstStyle/>
        <a:p>
          <a:pPr algn="ctr"/>
          <a:endParaRPr lang="en-GB" sz="1600"/>
        </a:p>
        <a:p>
          <a:pPr algn="ctr"/>
          <a:endParaRPr lang="en-GB" sz="1100" b="1">
            <a:latin typeface="Helvetica" pitchFamily="2" charset="0"/>
          </a:endParaRPr>
        </a:p>
        <a:p>
          <a:pPr algn="l" rtl="0"/>
          <a:r>
            <a:rPr lang="fr" sz="2000" b="1" i="0" u="none" strike="noStrike">
              <a:highlight>
                <a:srgbClr val="000000">
                  <a:alpha val="0"/>
                </a:srgbClr>
              </a:highlight>
              <a:latin typeface="Helvetica"/>
            </a:rPr>
            <a:t> Médical</a:t>
          </a:r>
        </a:p>
      </dgm:t>
    </dgm:pt>
    <dgm:pt modelId="{A93EE59A-CEBC-1B41-9BE5-4256B3F5DE9E}" type="sibTrans" cxnId="{5D5CB05D-C240-4DFF-8246-D7E6A1ED00B6}">
      <dgm:prSet custT="1"/>
      <dgm:spPr/>
      <dgm:t>
        <a:bodyPr/>
        <a:lstStyle/>
        <a:p>
          <a:endParaRPr lang="en-GB" sz="1400"/>
        </a:p>
      </dgm:t>
    </dgm:pt>
    <dgm:pt modelId="{7EAE42B9-2730-B340-808C-35E2D83A5D79}" type="parTrans" cxnId="{E77314D0-E520-497E-AE95-5873E060B997}">
      <dgm:prSet custT="1"/>
      <dgm:spPr/>
      <dgm:t>
        <a:bodyPr/>
        <a:lstStyle/>
        <a:p>
          <a:endParaRPr lang="en-GB" sz="1400"/>
        </a:p>
      </dgm:t>
    </dgm:pt>
    <dgm:pt modelId="{CAFD27E8-474E-634D-9C56-64E700FD769C}">
      <dgm:prSet phldrT="[Text]" custT="1"/>
      <dgm:spPr>
        <a:solidFill>
          <a:srgbClr val="00B050">
            <a:alpha val="50000"/>
          </a:srgbClr>
        </a:solidFill>
      </dgm:spPr>
      <dgm:t>
        <a:bodyPr anchor="t">
          <a:noAutofit/>
        </a:bodyPr>
        <a:lstStyle/>
        <a:p>
          <a:pPr algn="ctr"/>
          <a:endParaRPr lang="en-GB" sz="6500" dirty="0"/>
        </a:p>
        <a:p>
          <a:pPr algn="ctr"/>
          <a:endParaRPr lang="en-GB" sz="6500" b="1" dirty="0">
            <a:latin typeface="Helvetica" pitchFamily="2" charset="0"/>
          </a:endParaRPr>
        </a:p>
        <a:p>
          <a:pPr algn="r" rtl="0"/>
          <a:r>
            <a:rPr lang="fr" sz="2000" b="1" i="0" u="none" strike="noStrike" dirty="0">
              <a:highlight>
                <a:srgbClr val="000000">
                  <a:alpha val="0"/>
                </a:srgbClr>
              </a:highlight>
              <a:latin typeface="Helvetica"/>
            </a:rPr>
            <a:t> Académique</a:t>
          </a:r>
        </a:p>
      </dgm:t>
    </dgm:pt>
    <dgm:pt modelId="{1C2D47FF-ACFB-EE4D-8E8B-8F6085064561}" type="sibTrans" cxnId="{E77314D0-E520-497E-AE95-5873E060B997}">
      <dgm:prSet custT="1"/>
      <dgm:spPr/>
      <dgm:t>
        <a:bodyPr/>
        <a:lstStyle/>
        <a:p>
          <a:endParaRPr lang="en-GB" sz="1400"/>
        </a:p>
      </dgm:t>
    </dgm:pt>
    <dgm:pt modelId="{CDE8BABD-5E67-7A47-8014-8318F0C56930}" type="pres">
      <dgm:prSet presAssocID="{E955E337-6A73-EC46-8200-514CAA7809DC}" presName="compositeShape" presStyleCnt="0">
        <dgm:presLayoutVars>
          <dgm:chMax val="7"/>
          <dgm:dir/>
          <dgm:resizeHandles val="exact"/>
        </dgm:presLayoutVars>
      </dgm:prSet>
      <dgm:spPr/>
    </dgm:pt>
    <dgm:pt modelId="{4CA7D4EE-C2D1-594F-937B-B2BDE4ABE197}" type="pres">
      <dgm:prSet presAssocID="{7E51FBDC-B81C-E24B-9F10-2E83D005AD21}" presName="circ1" presStyleLbl="vennNode1" presStyleIdx="0" presStyleCnt="3" custScaleX="109816" custLinFactNeighborX="6671" custLinFactNeighborY="52909"/>
      <dgm:spPr/>
    </dgm:pt>
    <dgm:pt modelId="{55E4B067-6366-934E-AC30-0F02162B2455}" type="pres">
      <dgm:prSet presAssocID="{7E51FBDC-B81C-E24B-9F10-2E83D005AD21}" presName="circ1Tx" presStyleLbl="revTx" presStyleIdx="0" presStyleCnt="0">
        <dgm:presLayoutVars>
          <dgm:chMax val="0"/>
          <dgm:chPref val="0"/>
          <dgm:bulletEnabled val="1"/>
        </dgm:presLayoutVars>
      </dgm:prSet>
      <dgm:spPr/>
    </dgm:pt>
    <dgm:pt modelId="{A6B72D87-7D91-534E-B37E-8FED56A86D83}" type="pres">
      <dgm:prSet presAssocID="{381D452C-0D5C-1E4B-9E5C-70A7EC4852C1}" presName="circ2" presStyleLbl="vennNode1" presStyleIdx="1" presStyleCnt="3" custLinFactNeighborX="3335" custLinFactNeighborY="-64583"/>
      <dgm:spPr/>
    </dgm:pt>
    <dgm:pt modelId="{2D547B01-B59C-2F48-A59C-4C273E66CDD1}" type="pres">
      <dgm:prSet presAssocID="{381D452C-0D5C-1E4B-9E5C-70A7EC4852C1}" presName="circ2Tx" presStyleLbl="revTx" presStyleIdx="0" presStyleCnt="0">
        <dgm:presLayoutVars>
          <dgm:chMax val="0"/>
          <dgm:chPref val="0"/>
          <dgm:bulletEnabled val="1"/>
        </dgm:presLayoutVars>
      </dgm:prSet>
      <dgm:spPr/>
    </dgm:pt>
    <dgm:pt modelId="{28426C5A-2681-084D-9D90-F711FA2CA960}" type="pres">
      <dgm:prSet presAssocID="{CAFD27E8-474E-634D-9C56-64E700FD769C}" presName="circ3" presStyleLbl="vennNode1" presStyleIdx="2" presStyleCnt="3" custScaleX="111506" custLinFactNeighborX="16678" custLinFactNeighborY="-66251"/>
      <dgm:spPr/>
    </dgm:pt>
    <dgm:pt modelId="{6EA8C4B0-9663-CE42-9899-EF0F6976C12C}" type="pres">
      <dgm:prSet presAssocID="{CAFD27E8-474E-634D-9C56-64E700FD769C}" presName="circ3Tx" presStyleLbl="revTx" presStyleIdx="0" presStyleCnt="0">
        <dgm:presLayoutVars>
          <dgm:chMax val="0"/>
          <dgm:chPref val="0"/>
          <dgm:bulletEnabled val="1"/>
        </dgm:presLayoutVars>
      </dgm:prSet>
      <dgm:spPr/>
    </dgm:pt>
  </dgm:ptLst>
  <dgm:cxnLst>
    <dgm:cxn modelId="{B25AC116-FFBD-4607-8E8D-DA3F565907DB}" type="presOf" srcId="{E955E337-6A73-EC46-8200-514CAA7809DC}" destId="{CDE8BABD-5E67-7A47-8014-8318F0C56930}" srcOrd="0" destOrd="0" presId="urn:microsoft.com/office/officeart/2005/8/layout/venn1"/>
    <dgm:cxn modelId="{2F5EB232-F6DB-4D80-9ED9-37844EF06CD2}" srcId="{E955E337-6A73-EC46-8200-514CAA7809DC}" destId="{7E51FBDC-B81C-E24B-9F10-2E83D005AD21}" srcOrd="0" destOrd="0" parTransId="{CA009B86-FB5F-1144-A59B-6C10A74ACC31}" sibTransId="{0F82F043-739A-1A48-9F45-67F37D24F947}"/>
    <dgm:cxn modelId="{C5CCB036-EC48-448C-91F5-43092275D07D}" type="presOf" srcId="{7E51FBDC-B81C-E24B-9F10-2E83D005AD21}" destId="{55E4B067-6366-934E-AC30-0F02162B2455}" srcOrd="1" destOrd="0" presId="urn:microsoft.com/office/officeart/2005/8/layout/venn1"/>
    <dgm:cxn modelId="{5D5CB05D-C240-4DFF-8246-D7E6A1ED00B6}" srcId="{E955E337-6A73-EC46-8200-514CAA7809DC}" destId="{381D452C-0D5C-1E4B-9E5C-70A7EC4852C1}" srcOrd="1" destOrd="0" parTransId="{8120DB9F-1F09-AB43-BF4C-22751629782B}" sibTransId="{A93EE59A-CEBC-1B41-9BE5-4256B3F5DE9E}"/>
    <dgm:cxn modelId="{413D9774-1495-489B-9AA7-7EB4ED5F5B2C}" type="presOf" srcId="{7E51FBDC-B81C-E24B-9F10-2E83D005AD21}" destId="{4CA7D4EE-C2D1-594F-937B-B2BDE4ABE197}" srcOrd="0" destOrd="0" presId="urn:microsoft.com/office/officeart/2005/8/layout/venn1"/>
    <dgm:cxn modelId="{09C1D275-D6A7-40E1-9DE2-72BF12AA85E0}" type="presOf" srcId="{381D452C-0D5C-1E4B-9E5C-70A7EC4852C1}" destId="{2D547B01-B59C-2F48-A59C-4C273E66CDD1}" srcOrd="1" destOrd="0" presId="urn:microsoft.com/office/officeart/2005/8/layout/venn1"/>
    <dgm:cxn modelId="{28C84D8E-5273-4BA6-9FC6-B5D27F59DF66}" type="presOf" srcId="{CAFD27E8-474E-634D-9C56-64E700FD769C}" destId="{6EA8C4B0-9663-CE42-9899-EF0F6976C12C}" srcOrd="1" destOrd="0" presId="urn:microsoft.com/office/officeart/2005/8/layout/venn1"/>
    <dgm:cxn modelId="{3A2733A3-DE42-4A2F-B743-4A666E02CD4B}" type="presOf" srcId="{381D452C-0D5C-1E4B-9E5C-70A7EC4852C1}" destId="{A6B72D87-7D91-534E-B37E-8FED56A86D83}" srcOrd="0" destOrd="0" presId="urn:microsoft.com/office/officeart/2005/8/layout/venn1"/>
    <dgm:cxn modelId="{E77314D0-E520-497E-AE95-5873E060B997}" srcId="{E955E337-6A73-EC46-8200-514CAA7809DC}" destId="{CAFD27E8-474E-634D-9C56-64E700FD769C}" srcOrd="2" destOrd="0" parTransId="{7EAE42B9-2730-B340-808C-35E2D83A5D79}" sibTransId="{1C2D47FF-ACFB-EE4D-8E8B-8F6085064561}"/>
    <dgm:cxn modelId="{06FDD6FE-F63B-4CB7-B509-8EBFECE056A8}" type="presOf" srcId="{CAFD27E8-474E-634D-9C56-64E700FD769C}" destId="{28426C5A-2681-084D-9D90-F711FA2CA960}" srcOrd="0" destOrd="0" presId="urn:microsoft.com/office/officeart/2005/8/layout/venn1"/>
    <dgm:cxn modelId="{74F8704B-C2A1-4DA2-8C2A-670930507D34}" type="presParOf" srcId="{CDE8BABD-5E67-7A47-8014-8318F0C56930}" destId="{4CA7D4EE-C2D1-594F-937B-B2BDE4ABE197}" srcOrd="0" destOrd="0" presId="urn:microsoft.com/office/officeart/2005/8/layout/venn1"/>
    <dgm:cxn modelId="{D4A0388F-F34B-46AC-8104-278C2192CB3E}" type="presParOf" srcId="{CDE8BABD-5E67-7A47-8014-8318F0C56930}" destId="{55E4B067-6366-934E-AC30-0F02162B2455}" srcOrd="1" destOrd="0" presId="urn:microsoft.com/office/officeart/2005/8/layout/venn1"/>
    <dgm:cxn modelId="{9601FD51-6076-4906-8700-9CBC6D26F36F}" type="presParOf" srcId="{CDE8BABD-5E67-7A47-8014-8318F0C56930}" destId="{A6B72D87-7D91-534E-B37E-8FED56A86D83}" srcOrd="2" destOrd="0" presId="urn:microsoft.com/office/officeart/2005/8/layout/venn1"/>
    <dgm:cxn modelId="{3A156AB9-F56B-4063-8D4D-874C7BA2E816}" type="presParOf" srcId="{CDE8BABD-5E67-7A47-8014-8318F0C56930}" destId="{2D547B01-B59C-2F48-A59C-4C273E66CDD1}" srcOrd="3" destOrd="0" presId="urn:microsoft.com/office/officeart/2005/8/layout/venn1"/>
    <dgm:cxn modelId="{D33916A4-FE8F-4108-BAC7-98EEF65B79B5}" type="presParOf" srcId="{CDE8BABD-5E67-7A47-8014-8318F0C56930}" destId="{28426C5A-2681-084D-9D90-F711FA2CA960}" srcOrd="4" destOrd="0" presId="urn:microsoft.com/office/officeart/2005/8/layout/venn1"/>
    <dgm:cxn modelId="{73D84D20-8EC2-43E8-BCDE-6C3BF2BCCBC5}" type="presParOf" srcId="{CDE8BABD-5E67-7A47-8014-8318F0C56930}" destId="{6EA8C4B0-9663-CE42-9899-EF0F6976C12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1C4F2-919B-CE4B-8521-A7643F6E5210}">
      <dsp:nvSpPr>
        <dsp:cNvPr id="0" name=""/>
        <dsp:cNvSpPr/>
      </dsp:nvSpPr>
      <dsp:spPr>
        <a:xfrm>
          <a:off x="210591" y="2268259"/>
          <a:ext cx="3103354" cy="10226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rtl="0">
            <a:lnSpc>
              <a:spcPct val="90000"/>
            </a:lnSpc>
            <a:spcBef>
              <a:spcPct val="0"/>
            </a:spcBef>
            <a:spcAft>
              <a:spcPct val="35000"/>
            </a:spcAft>
            <a:buNone/>
          </a:pPr>
          <a:r>
            <a:rPr lang="fr" sz="3200" b="0" i="0" u="none" strike="noStrike" kern="1200">
              <a:highlight>
                <a:srgbClr val="000000">
                  <a:alpha val="0"/>
                </a:srgbClr>
              </a:highlight>
              <a:latin typeface="Helvetica"/>
              <a:cs typeface="Helvetica"/>
            </a:rPr>
            <a:t>Dépistage</a:t>
          </a:r>
        </a:p>
      </dsp:txBody>
      <dsp:txXfrm>
        <a:off x="210591" y="2268259"/>
        <a:ext cx="3103354" cy="1022696"/>
      </dsp:txXfrm>
    </dsp:sp>
    <dsp:sp modelId="{2889F0EB-ABB2-A348-B2ED-F7D7361B3461}">
      <dsp:nvSpPr>
        <dsp:cNvPr id="0" name=""/>
        <dsp:cNvSpPr/>
      </dsp:nvSpPr>
      <dsp:spPr>
        <a:xfrm>
          <a:off x="207065" y="1957218"/>
          <a:ext cx="246857" cy="246857"/>
        </a:xfrm>
        <a:prstGeom prst="ellipse">
          <a:avLst/>
        </a:prstGeom>
        <a:solidFill>
          <a:srgbClr val="1466C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F715036-B3D3-424E-85E8-EB2A5385CD26}">
      <dsp:nvSpPr>
        <dsp:cNvPr id="0" name=""/>
        <dsp:cNvSpPr/>
      </dsp:nvSpPr>
      <dsp:spPr>
        <a:xfrm>
          <a:off x="379865" y="1611617"/>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11B21F-F57A-4549-B7E4-EB27353577BE}">
      <dsp:nvSpPr>
        <dsp:cNvPr id="0" name=""/>
        <dsp:cNvSpPr/>
      </dsp:nvSpPr>
      <dsp:spPr>
        <a:xfrm>
          <a:off x="794586" y="1680738"/>
          <a:ext cx="387919" cy="387919"/>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C7641BD-A406-9C47-96C3-B00B1AF1AF86}">
      <dsp:nvSpPr>
        <dsp:cNvPr id="0" name=""/>
        <dsp:cNvSpPr/>
      </dsp:nvSpPr>
      <dsp:spPr>
        <a:xfrm>
          <a:off x="1140187" y="1300577"/>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B35AD1B-6949-4F4B-A1F3-0797ABCF14B3}">
      <dsp:nvSpPr>
        <dsp:cNvPr id="0" name=""/>
        <dsp:cNvSpPr/>
      </dsp:nvSpPr>
      <dsp:spPr>
        <a:xfrm>
          <a:off x="1589468" y="1162336"/>
          <a:ext cx="246857" cy="246857"/>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DB1FA22-D396-9B41-BEBB-A1A2CAF5DA54}">
      <dsp:nvSpPr>
        <dsp:cNvPr id="0" name=""/>
        <dsp:cNvSpPr/>
      </dsp:nvSpPr>
      <dsp:spPr>
        <a:xfrm>
          <a:off x="2142429" y="1404257"/>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8EC4C56-A249-BB4E-BF8C-9F832840EB93}">
      <dsp:nvSpPr>
        <dsp:cNvPr id="0" name=""/>
        <dsp:cNvSpPr/>
      </dsp:nvSpPr>
      <dsp:spPr>
        <a:xfrm>
          <a:off x="2488030" y="1577057"/>
          <a:ext cx="387919" cy="387919"/>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413E70D-FB6F-7A4B-BD2C-5551D8EACA54}">
      <dsp:nvSpPr>
        <dsp:cNvPr id="0" name=""/>
        <dsp:cNvSpPr/>
      </dsp:nvSpPr>
      <dsp:spPr>
        <a:xfrm>
          <a:off x="2971871" y="1957218"/>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48686AB-1643-0444-9A13-2AF07B5DD982}">
      <dsp:nvSpPr>
        <dsp:cNvPr id="0" name=""/>
        <dsp:cNvSpPr/>
      </dsp:nvSpPr>
      <dsp:spPr>
        <a:xfrm>
          <a:off x="3179232" y="2337379"/>
          <a:ext cx="246857" cy="246857"/>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DEDCAC3-8473-7B4C-80F3-036371B0AF0A}">
      <dsp:nvSpPr>
        <dsp:cNvPr id="0" name=""/>
        <dsp:cNvSpPr/>
      </dsp:nvSpPr>
      <dsp:spPr>
        <a:xfrm>
          <a:off x="1382107" y="1611617"/>
          <a:ext cx="634776" cy="634776"/>
        </a:xfrm>
        <a:prstGeom prst="ellipse">
          <a:avLst/>
        </a:prstGeom>
        <a:solidFill>
          <a:srgbClr val="3366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BDB046-6377-6E4A-80BD-B9F41CFF9906}">
      <dsp:nvSpPr>
        <dsp:cNvPr id="0" name=""/>
        <dsp:cNvSpPr/>
      </dsp:nvSpPr>
      <dsp:spPr>
        <a:xfrm>
          <a:off x="34264" y="2924900"/>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23A89F1-0803-2347-9FE1-946C5FBADE19}">
      <dsp:nvSpPr>
        <dsp:cNvPr id="0" name=""/>
        <dsp:cNvSpPr/>
      </dsp:nvSpPr>
      <dsp:spPr>
        <a:xfrm>
          <a:off x="241625" y="3235941"/>
          <a:ext cx="387919" cy="387919"/>
        </a:xfrm>
        <a:prstGeom prst="ellipse">
          <a:avLst/>
        </a:prstGeom>
        <a:solidFill>
          <a:srgbClr val="1466C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0DF6DED-CF24-DA49-B147-A60230EF5014}">
      <dsp:nvSpPr>
        <dsp:cNvPr id="0" name=""/>
        <dsp:cNvSpPr/>
      </dsp:nvSpPr>
      <dsp:spPr>
        <a:xfrm>
          <a:off x="760026" y="3512422"/>
          <a:ext cx="564246" cy="564246"/>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666C4FA-CF20-DA41-8229-7993A4E5694B}">
      <dsp:nvSpPr>
        <dsp:cNvPr id="0" name=""/>
        <dsp:cNvSpPr/>
      </dsp:nvSpPr>
      <dsp:spPr>
        <a:xfrm>
          <a:off x="1485788" y="3961703"/>
          <a:ext cx="246857" cy="246857"/>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CA383BF-4F42-524E-8412-933315905A8E}">
      <dsp:nvSpPr>
        <dsp:cNvPr id="0" name=""/>
        <dsp:cNvSpPr/>
      </dsp:nvSpPr>
      <dsp:spPr>
        <a:xfrm>
          <a:off x="1624028" y="3512422"/>
          <a:ext cx="387919" cy="387919"/>
        </a:xfrm>
        <a:prstGeom prst="ellipse">
          <a:avLst/>
        </a:prstGeom>
        <a:solidFill>
          <a:srgbClr val="FFFF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6EBA535-771E-794E-BCB5-03717CD7246E}">
      <dsp:nvSpPr>
        <dsp:cNvPr id="0" name=""/>
        <dsp:cNvSpPr/>
      </dsp:nvSpPr>
      <dsp:spPr>
        <a:xfrm>
          <a:off x="1969629" y="3996263"/>
          <a:ext cx="246857" cy="246857"/>
        </a:xfrm>
        <a:prstGeom prst="ellipse">
          <a:avLst/>
        </a:prstGeom>
        <a:solidFill>
          <a:srgbClr val="00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875B20-F776-464A-B5F2-5A33E8EAFADF}">
      <dsp:nvSpPr>
        <dsp:cNvPr id="0" name=""/>
        <dsp:cNvSpPr/>
      </dsp:nvSpPr>
      <dsp:spPr>
        <a:xfrm>
          <a:off x="2280669" y="3443302"/>
          <a:ext cx="564246" cy="564246"/>
        </a:xfrm>
        <a:prstGeom prst="ellipse">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F4BC2BF-5A58-1A41-9C38-CDD163F31F8C}">
      <dsp:nvSpPr>
        <dsp:cNvPr id="0" name=""/>
        <dsp:cNvSpPr/>
      </dsp:nvSpPr>
      <dsp:spPr>
        <a:xfrm>
          <a:off x="3040991" y="3305061"/>
          <a:ext cx="387919" cy="387919"/>
        </a:xfrm>
        <a:prstGeom prst="ellipse">
          <a:avLst/>
        </a:prstGeom>
        <a:solidFill>
          <a:srgbClr val="1466C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48346D8-2B70-624C-A9BE-4D6F1BEDB6FD}">
      <dsp:nvSpPr>
        <dsp:cNvPr id="0" name=""/>
        <dsp:cNvSpPr/>
      </dsp:nvSpPr>
      <dsp:spPr>
        <a:xfrm>
          <a:off x="3428910" y="1680163"/>
          <a:ext cx="1139263" cy="2174978"/>
        </a:xfrm>
        <a:prstGeom prst="chevron">
          <a:avLst>
            <a:gd name="adj" fmla="val 6231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67372A2-DD2A-6241-80E1-28DB55E32DF8}">
      <dsp:nvSpPr>
        <dsp:cNvPr id="0" name=""/>
        <dsp:cNvSpPr/>
      </dsp:nvSpPr>
      <dsp:spPr>
        <a:xfrm>
          <a:off x="4361035" y="1680163"/>
          <a:ext cx="1139263" cy="2174978"/>
        </a:xfrm>
        <a:prstGeom prst="chevron">
          <a:avLst>
            <a:gd name="adj" fmla="val 62310"/>
          </a:avLst>
        </a:prstGeom>
        <a:solidFill>
          <a:srgbClr val="FF660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808969B-EEBB-C549-A3F5-F6A6F0FA4089}">
      <dsp:nvSpPr>
        <dsp:cNvPr id="0" name=""/>
        <dsp:cNvSpPr/>
      </dsp:nvSpPr>
      <dsp:spPr>
        <a:xfrm>
          <a:off x="5624582" y="1500418"/>
          <a:ext cx="2641020" cy="2641020"/>
        </a:xfrm>
        <a:prstGeom prst="ellipse">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fr" sz="3200" b="0" i="0" u="none" strike="noStrike" kern="1200">
              <a:highlight>
                <a:srgbClr val="000000">
                  <a:alpha val="0"/>
                </a:srgbClr>
              </a:highlight>
              <a:latin typeface="Helvetica"/>
              <a:cs typeface="Helvetica"/>
            </a:rPr>
            <a:t>Soins</a:t>
          </a:r>
        </a:p>
      </dsp:txBody>
      <dsp:txXfrm>
        <a:off x="6011350" y="1887186"/>
        <a:ext cx="1867484" cy="1867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F5D3B-ADF6-604B-A0D0-6CC70A787463}">
      <dsp:nvSpPr>
        <dsp:cNvPr id="0" name=""/>
        <dsp:cNvSpPr/>
      </dsp:nvSpPr>
      <dsp:spPr>
        <a:xfrm>
          <a:off x="2945966" y="2057400"/>
          <a:ext cx="2853844" cy="2514600"/>
        </a:xfrm>
        <a:prstGeom prst="gear9">
          <a:avLst/>
        </a:prstGeom>
        <a:solidFill>
          <a:srgbClr val="0B14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dirty="0">
              <a:highlight>
                <a:srgbClr val="000000">
                  <a:alpha val="0"/>
                </a:srgbClr>
              </a:highlight>
              <a:latin typeface="Calibri"/>
            </a:rPr>
            <a:t>CHANGEMENT</a:t>
          </a:r>
        </a:p>
        <a:p>
          <a:pPr marL="0" lvl="0" indent="0" algn="ctr" defTabSz="622300" rtl="0">
            <a:lnSpc>
              <a:spcPct val="90000"/>
            </a:lnSpc>
            <a:spcBef>
              <a:spcPct val="0"/>
            </a:spcBef>
            <a:spcAft>
              <a:spcPct val="35000"/>
            </a:spcAft>
            <a:buNone/>
          </a:pPr>
          <a:r>
            <a:rPr lang="fr" sz="2300" b="0" i="0" u="none" strike="noStrike" kern="1200" dirty="0">
              <a:highlight>
                <a:srgbClr val="000000">
                  <a:alpha val="0"/>
                </a:srgbClr>
              </a:highlight>
              <a:latin typeface="Calibri"/>
            </a:rPr>
            <a:t>CLIMATIQUE</a:t>
          </a:r>
        </a:p>
      </dsp:txBody>
      <dsp:txXfrm>
        <a:off x="3494361" y="2646433"/>
        <a:ext cx="1757054" cy="1292556"/>
      </dsp:txXfrm>
    </dsp:sp>
    <dsp:sp modelId="{0D6D1600-29F1-F343-BD27-6014A8082B68}">
      <dsp:nvSpPr>
        <dsp:cNvPr id="0" name=""/>
        <dsp:cNvSpPr/>
      </dsp:nvSpPr>
      <dsp:spPr>
        <a:xfrm>
          <a:off x="1652548" y="1463040"/>
          <a:ext cx="1828800" cy="182880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dirty="0">
              <a:highlight>
                <a:srgbClr val="000000">
                  <a:alpha val="0"/>
                </a:srgbClr>
              </a:highlight>
              <a:latin typeface="Calibri"/>
            </a:rPr>
            <a:t>ARBOV</a:t>
          </a:r>
        </a:p>
      </dsp:txBody>
      <dsp:txXfrm>
        <a:off x="2112954" y="1926229"/>
        <a:ext cx="907988" cy="902422"/>
      </dsp:txXfrm>
    </dsp:sp>
    <dsp:sp modelId="{CB00DFE1-DDCF-4348-96CA-BD9970422D24}">
      <dsp:nvSpPr>
        <dsp:cNvPr id="0" name=""/>
        <dsp:cNvSpPr/>
      </dsp:nvSpPr>
      <dsp:spPr>
        <a:xfrm rot="20700000">
          <a:off x="2676863" y="201354"/>
          <a:ext cx="1791850" cy="1791850"/>
        </a:xfrm>
        <a:prstGeom prst="gear6">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a:highlight>
                <a:srgbClr val="000000">
                  <a:alpha val="0"/>
                </a:srgbClr>
              </a:highlight>
              <a:latin typeface="Calibri"/>
            </a:rPr>
            <a:t>CHD</a:t>
          </a:r>
        </a:p>
      </dsp:txBody>
      <dsp:txXfrm rot="-20700000">
        <a:off x="3069868" y="594360"/>
        <a:ext cx="1005840" cy="1005840"/>
      </dsp:txXfrm>
    </dsp:sp>
    <dsp:sp modelId="{6132A33D-F533-D241-BB8E-887EE55C7862}">
      <dsp:nvSpPr>
        <dsp:cNvPr id="0" name=""/>
        <dsp:cNvSpPr/>
      </dsp:nvSpPr>
      <dsp:spPr>
        <a:xfrm>
          <a:off x="2926397" y="1675579"/>
          <a:ext cx="3218688" cy="3218688"/>
        </a:xfrm>
        <a:prstGeom prst="circularArrow">
          <a:avLst>
            <a:gd name="adj1" fmla="val 4688"/>
            <a:gd name="adj2" fmla="val 299029"/>
            <a:gd name="adj3" fmla="val 2524516"/>
            <a:gd name="adj4" fmla="val 1584340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C3FB0E-BE4A-4B47-B6B2-4636DDFAFAEB}">
      <dsp:nvSpPr>
        <dsp:cNvPr id="0" name=""/>
        <dsp:cNvSpPr/>
      </dsp:nvSpPr>
      <dsp:spPr>
        <a:xfrm>
          <a:off x="1328671" y="1056774"/>
          <a:ext cx="2338578" cy="233857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3494D8-DDBB-1547-9F73-D00250E8278A}">
      <dsp:nvSpPr>
        <dsp:cNvPr id="0" name=""/>
        <dsp:cNvSpPr/>
      </dsp:nvSpPr>
      <dsp:spPr>
        <a:xfrm>
          <a:off x="2262389" y="-192748"/>
          <a:ext cx="2521458" cy="252145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5109F-2284-8445-BA46-B6DCE31618BA}">
      <dsp:nvSpPr>
        <dsp:cNvPr id="0" name=""/>
        <dsp:cNvSpPr/>
      </dsp:nvSpPr>
      <dsp:spPr>
        <a:xfrm>
          <a:off x="2609638" y="1404889"/>
          <a:ext cx="2781880" cy="2782359"/>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a:highlight>
                <a:srgbClr val="000000">
                  <a:alpha val="0"/>
                </a:srgbClr>
              </a:highlight>
              <a:latin typeface="Calibri"/>
            </a:rPr>
            <a:t>LEGOS</a:t>
          </a:r>
        </a:p>
        <a:p>
          <a:pPr marL="0" lvl="0" indent="0" algn="ctr" defTabSz="622300" rtl="0">
            <a:lnSpc>
              <a:spcPct val="90000"/>
            </a:lnSpc>
            <a:spcBef>
              <a:spcPct val="0"/>
            </a:spcBef>
            <a:spcAft>
              <a:spcPct val="35000"/>
            </a:spcAft>
            <a:buNone/>
          </a:pPr>
          <a:r>
            <a:rPr lang="fr" sz="1300" b="0" i="0" u="none" strike="noStrike" kern="1200">
              <a:highlight>
                <a:srgbClr val="000000">
                  <a:alpha val="0"/>
                </a:srgbClr>
              </a:highlight>
              <a:latin typeface="Calibri"/>
            </a:rPr>
            <a:t>RESEAU</a:t>
          </a:r>
        </a:p>
      </dsp:txBody>
      <dsp:txXfrm>
        <a:off x="3017035" y="1812356"/>
        <a:ext cx="1967086" cy="1967425"/>
      </dsp:txXfrm>
    </dsp:sp>
    <dsp:sp modelId="{3D3FFAF7-9EDA-4647-88DB-6FB18F7CAD6B}">
      <dsp:nvSpPr>
        <dsp:cNvPr id="0" name=""/>
        <dsp:cNvSpPr/>
      </dsp:nvSpPr>
      <dsp:spPr>
        <a:xfrm>
          <a:off x="3369918" y="3393890"/>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6EE9A-5C70-584B-9BF1-353DF1143D14}">
      <dsp:nvSpPr>
        <dsp:cNvPr id="0" name=""/>
        <dsp:cNvSpPr/>
      </dsp:nvSpPr>
      <dsp:spPr>
        <a:xfrm>
          <a:off x="5475587" y="2224360"/>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605306-D23E-884C-A294-C77A37765D3F}">
      <dsp:nvSpPr>
        <dsp:cNvPr id="0" name=""/>
        <dsp:cNvSpPr/>
      </dsp:nvSpPr>
      <dsp:spPr>
        <a:xfrm>
          <a:off x="4236949" y="2129144"/>
          <a:ext cx="309288" cy="309758"/>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981C7-C5CB-FE4C-BD38-B1F6987344C8}">
      <dsp:nvSpPr>
        <dsp:cNvPr id="0" name=""/>
        <dsp:cNvSpPr/>
      </dsp:nvSpPr>
      <dsp:spPr>
        <a:xfrm>
          <a:off x="3432688" y="1131110"/>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A7161-8C64-0D49-828A-D0C363C46021}">
      <dsp:nvSpPr>
        <dsp:cNvPr id="0" name=""/>
        <dsp:cNvSpPr/>
      </dsp:nvSpPr>
      <dsp:spPr>
        <a:xfrm>
          <a:off x="2726804" y="2414396"/>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5ED246-3F6A-9B43-9644-5AEFF371B943}">
      <dsp:nvSpPr>
        <dsp:cNvPr id="0" name=""/>
        <dsp:cNvSpPr/>
      </dsp:nvSpPr>
      <dsp:spPr>
        <a:xfrm>
          <a:off x="1997426" y="595981"/>
          <a:ext cx="1546501" cy="1546677"/>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dirty="0">
              <a:highlight>
                <a:srgbClr val="000000">
                  <a:alpha val="0"/>
                </a:srgbClr>
              </a:highlight>
              <a:latin typeface="Calibri"/>
            </a:rPr>
            <a:t>MALADIES</a:t>
          </a:r>
        </a:p>
        <a:p>
          <a:pPr marL="0" lvl="0" indent="0" algn="ctr" defTabSz="622300" rtl="0">
            <a:lnSpc>
              <a:spcPct val="90000"/>
            </a:lnSpc>
            <a:spcBef>
              <a:spcPct val="0"/>
            </a:spcBef>
            <a:spcAft>
              <a:spcPct val="35000"/>
            </a:spcAft>
            <a:buNone/>
          </a:pPr>
          <a:r>
            <a:rPr lang="fr" sz="1200" b="0" i="0" u="none" strike="noStrike" kern="1200" dirty="0">
              <a:highlight>
                <a:srgbClr val="000000">
                  <a:alpha val="0"/>
                </a:srgbClr>
              </a:highlight>
              <a:latin typeface="Calibri"/>
            </a:rPr>
            <a:t>CARDIAQUES</a:t>
          </a:r>
        </a:p>
        <a:p>
          <a:pPr marL="0" lvl="0" indent="0" algn="ctr" defTabSz="622300" rtl="0">
            <a:lnSpc>
              <a:spcPct val="90000"/>
            </a:lnSpc>
            <a:spcBef>
              <a:spcPct val="0"/>
            </a:spcBef>
            <a:spcAft>
              <a:spcPct val="35000"/>
            </a:spcAft>
            <a:buNone/>
          </a:pPr>
          <a:r>
            <a:rPr lang="fr" sz="1200" b="0" i="0" u="none" strike="noStrike" kern="1200" dirty="0">
              <a:highlight>
                <a:srgbClr val="000000">
                  <a:alpha val="0"/>
                </a:srgbClr>
              </a:highlight>
              <a:latin typeface="Calibri"/>
            </a:rPr>
            <a:t>CONGENITALES</a:t>
          </a:r>
        </a:p>
      </dsp:txBody>
      <dsp:txXfrm>
        <a:off x="2223906" y="822487"/>
        <a:ext cx="1093541" cy="1093665"/>
      </dsp:txXfrm>
    </dsp:sp>
    <dsp:sp modelId="{312D235A-4EFB-D44D-93E3-BB33C8603371}">
      <dsp:nvSpPr>
        <dsp:cNvPr id="0" name=""/>
        <dsp:cNvSpPr/>
      </dsp:nvSpPr>
      <dsp:spPr>
        <a:xfrm>
          <a:off x="3789340" y="1141054"/>
          <a:ext cx="309288" cy="309758"/>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FFC9E-8A3D-9745-A64A-527C56605788}">
      <dsp:nvSpPr>
        <dsp:cNvPr id="0" name=""/>
        <dsp:cNvSpPr/>
      </dsp:nvSpPr>
      <dsp:spPr>
        <a:xfrm>
          <a:off x="1909648" y="2696589"/>
          <a:ext cx="559229" cy="559355"/>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9A112-0740-DC41-822F-6F3BF0C85EE9}">
      <dsp:nvSpPr>
        <dsp:cNvPr id="0" name=""/>
        <dsp:cNvSpPr/>
      </dsp:nvSpPr>
      <dsp:spPr>
        <a:xfrm>
          <a:off x="4083728" y="1160613"/>
          <a:ext cx="2220856" cy="885389"/>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a:highlight>
                <a:srgbClr val="000000">
                  <a:alpha val="0"/>
                </a:srgbClr>
              </a:highlight>
              <a:latin typeface="Calibri"/>
            </a:rPr>
            <a:t>ARBOVIRUS</a:t>
          </a:r>
        </a:p>
      </dsp:txBody>
      <dsp:txXfrm>
        <a:off x="4408965" y="1290275"/>
        <a:ext cx="1570382" cy="626065"/>
      </dsp:txXfrm>
    </dsp:sp>
    <dsp:sp modelId="{9BFA9A2E-D721-9E47-A865-99A0AE86D202}">
      <dsp:nvSpPr>
        <dsp:cNvPr id="0" name=""/>
        <dsp:cNvSpPr/>
      </dsp:nvSpPr>
      <dsp:spPr>
        <a:xfrm>
          <a:off x="6166765" y="1465341"/>
          <a:ext cx="309288" cy="309758"/>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6938B-8FE5-7341-85B1-9EDBEDAFF585}">
      <dsp:nvSpPr>
        <dsp:cNvPr id="0" name=""/>
        <dsp:cNvSpPr/>
      </dsp:nvSpPr>
      <dsp:spPr>
        <a:xfrm>
          <a:off x="1538727" y="3362858"/>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3ED679-9BE3-6846-BC1F-10B478E7ADDD}">
      <dsp:nvSpPr>
        <dsp:cNvPr id="0" name=""/>
        <dsp:cNvSpPr/>
      </dsp:nvSpPr>
      <dsp:spPr>
        <a:xfrm>
          <a:off x="3773362" y="3129377"/>
          <a:ext cx="224262" cy="224239"/>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00066-2A92-0F40-B15A-97BAACFF87FF}">
      <dsp:nvSpPr>
        <dsp:cNvPr id="0" name=""/>
        <dsp:cNvSpPr/>
      </dsp:nvSpPr>
      <dsp:spPr>
        <a:xfrm>
          <a:off x="4299426" y="3239648"/>
          <a:ext cx="1444868" cy="1429751"/>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a:highlight>
                <a:srgbClr val="000000">
                  <a:alpha val="0"/>
                </a:srgbClr>
              </a:highlight>
              <a:latin typeface="Calibri"/>
            </a:rPr>
            <a:t>SANTÉ</a:t>
          </a:r>
        </a:p>
        <a:p>
          <a:pPr marL="0" lvl="0" indent="0" algn="ctr" defTabSz="622300" rtl="0">
            <a:lnSpc>
              <a:spcPct val="90000"/>
            </a:lnSpc>
            <a:spcBef>
              <a:spcPct val="0"/>
            </a:spcBef>
            <a:spcAft>
              <a:spcPct val="35000"/>
            </a:spcAft>
            <a:buNone/>
          </a:pPr>
          <a:r>
            <a:rPr lang="fr" sz="1100" b="0" i="0" u="none" strike="noStrike" kern="1200">
              <a:highlight>
                <a:srgbClr val="000000">
                  <a:alpha val="0"/>
                </a:srgbClr>
              </a:highlight>
              <a:latin typeface="Calibri"/>
            </a:rPr>
            <a:t>SANTÉ</a:t>
          </a:r>
        </a:p>
      </dsp:txBody>
      <dsp:txXfrm>
        <a:off x="4511022" y="3449030"/>
        <a:ext cx="1021676" cy="1010987"/>
      </dsp:txXfrm>
    </dsp:sp>
    <dsp:sp modelId="{3229D0BD-F8FC-3241-AA8E-BBAD7D143B79}">
      <dsp:nvSpPr>
        <dsp:cNvPr id="0" name=""/>
        <dsp:cNvSpPr/>
      </dsp:nvSpPr>
      <dsp:spPr>
        <a:xfrm flipH="1">
          <a:off x="5150333" y="850572"/>
          <a:ext cx="249664" cy="248354"/>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17FB7-C2A1-8F49-99E8-113E58B12FC0}">
      <dsp:nvSpPr>
        <dsp:cNvPr id="0" name=""/>
        <dsp:cNvSpPr/>
      </dsp:nvSpPr>
      <dsp:spPr>
        <a:xfrm>
          <a:off x="668996" y="3574510"/>
          <a:ext cx="2345268" cy="1131141"/>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a:highlight>
                <a:srgbClr val="000000">
                  <a:alpha val="0"/>
                </a:srgbClr>
              </a:highlight>
              <a:latin typeface="Calibri"/>
            </a:rPr>
            <a:t>CHANGEMENT CLIMATIQUE</a:t>
          </a:r>
        </a:p>
      </dsp:txBody>
      <dsp:txXfrm>
        <a:off x="1012453" y="3740162"/>
        <a:ext cx="1658354" cy="799837"/>
      </dsp:txXfrm>
    </dsp:sp>
    <dsp:sp modelId="{BFCE4255-C067-C448-B15C-1E971533260A}">
      <dsp:nvSpPr>
        <dsp:cNvPr id="0" name=""/>
        <dsp:cNvSpPr/>
      </dsp:nvSpPr>
      <dsp:spPr>
        <a:xfrm>
          <a:off x="3877789" y="3672822"/>
          <a:ext cx="224262" cy="224239"/>
        </a:xfrm>
        <a:prstGeom prst="ellipse">
          <a:avLst/>
        </a:prstGeom>
        <a:solidFill>
          <a:srgbClr val="655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B4A69-1200-664E-AF3B-378BFCCCBC6B}">
      <dsp:nvSpPr>
        <dsp:cNvPr id="0" name=""/>
        <dsp:cNvSpPr/>
      </dsp:nvSpPr>
      <dsp:spPr>
        <a:xfrm>
          <a:off x="4709417" y="2487235"/>
          <a:ext cx="2062175" cy="611936"/>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 sz="1400" b="0" i="0" u="none" strike="noStrike" kern="1200">
              <a:highlight>
                <a:srgbClr val="000000">
                  <a:alpha val="0"/>
                </a:srgbClr>
              </a:highlight>
              <a:latin typeface="Calibri"/>
            </a:rPr>
            <a:t>PERINATOLOGIE</a:t>
          </a:r>
        </a:p>
      </dsp:txBody>
      <dsp:txXfrm>
        <a:off x="5011416" y="2576851"/>
        <a:ext cx="1458177" cy="432704"/>
      </dsp:txXfrm>
    </dsp:sp>
    <dsp:sp modelId="{150DEF75-0B48-D043-8D9E-877A0BBB6404}">
      <dsp:nvSpPr>
        <dsp:cNvPr id="0" name=""/>
        <dsp:cNvSpPr/>
      </dsp:nvSpPr>
      <dsp:spPr>
        <a:xfrm>
          <a:off x="3208843" y="453369"/>
          <a:ext cx="224262" cy="224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A5FF97-1297-A645-AA1F-B6E6ACD4D27A}">
      <dsp:nvSpPr>
        <dsp:cNvPr id="0" name=""/>
        <dsp:cNvSpPr/>
      </dsp:nvSpPr>
      <dsp:spPr>
        <a:xfrm>
          <a:off x="5162876" y="148633"/>
          <a:ext cx="224262" cy="2242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A7D4EE-C2D1-594F-937B-B2BDE4ABE197}">
      <dsp:nvSpPr>
        <dsp:cNvPr id="0" name=""/>
        <dsp:cNvSpPr/>
      </dsp:nvSpPr>
      <dsp:spPr>
        <a:xfrm>
          <a:off x="2772537" y="1356566"/>
          <a:ext cx="2579956" cy="2349345"/>
        </a:xfrm>
        <a:prstGeom prst="ellipse">
          <a:avLst/>
        </a:prstGeom>
        <a:solidFill>
          <a:srgbClr val="FF0000">
            <a:alpha val="52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a:p>
          <a:pPr marL="0" lvl="0" indent="0" algn="ctr" defTabSz="800100">
            <a:lnSpc>
              <a:spcPct val="90000"/>
            </a:lnSpc>
            <a:spcBef>
              <a:spcPct val="0"/>
            </a:spcBef>
            <a:spcAft>
              <a:spcPct val="35000"/>
            </a:spcAft>
            <a:buNone/>
          </a:pPr>
          <a:endParaRPr lang="en-GB" sz="800" kern="1200"/>
        </a:p>
        <a:p>
          <a:pPr marL="0" lvl="0" indent="0" algn="ctr" defTabSz="800100">
            <a:lnSpc>
              <a:spcPct val="90000"/>
            </a:lnSpc>
            <a:spcBef>
              <a:spcPct val="0"/>
            </a:spcBef>
            <a:spcAft>
              <a:spcPct val="35000"/>
            </a:spcAft>
            <a:buNone/>
          </a:pPr>
          <a:endParaRPr lang="en-GB" sz="700" kern="1200"/>
        </a:p>
        <a:p>
          <a:pPr marL="0" lvl="0" indent="0" algn="ctr" defTabSz="800100" rtl="0">
            <a:lnSpc>
              <a:spcPct val="90000"/>
            </a:lnSpc>
            <a:spcBef>
              <a:spcPct val="0"/>
            </a:spcBef>
            <a:spcAft>
              <a:spcPct val="35000"/>
            </a:spcAft>
            <a:buNone/>
          </a:pPr>
          <a:r>
            <a:rPr lang="fr" sz="2000" b="1" i="0" u="none" strike="noStrike" kern="1200">
              <a:highlight>
                <a:srgbClr val="000000">
                  <a:alpha val="0"/>
                </a:srgbClr>
              </a:highlight>
              <a:latin typeface="Helvetica Neue"/>
              <a:ea typeface="Helvetica Neue"/>
              <a:cs typeface="Helvetica Neue"/>
            </a:rPr>
            <a:t>Financier</a:t>
          </a:r>
        </a:p>
      </dsp:txBody>
      <dsp:txXfrm>
        <a:off x="3116532" y="1767702"/>
        <a:ext cx="1891968" cy="1057205"/>
      </dsp:txXfrm>
    </dsp:sp>
    <dsp:sp modelId="{A6B72D87-7D91-534E-B37E-8FED56A86D83}">
      <dsp:nvSpPr>
        <dsp:cNvPr id="0" name=""/>
        <dsp:cNvSpPr/>
      </dsp:nvSpPr>
      <dsp:spPr>
        <a:xfrm>
          <a:off x="3657191" y="64614"/>
          <a:ext cx="2349345" cy="23493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endParaRPr lang="en-GB" sz="1600" kern="1200"/>
        </a:p>
        <a:p>
          <a:pPr marL="0" lvl="0" indent="0" algn="ctr" defTabSz="711200">
            <a:lnSpc>
              <a:spcPct val="90000"/>
            </a:lnSpc>
            <a:spcBef>
              <a:spcPct val="0"/>
            </a:spcBef>
            <a:spcAft>
              <a:spcPct val="35000"/>
            </a:spcAft>
            <a:buNone/>
          </a:pPr>
          <a:endParaRPr lang="en-GB" sz="1100" b="1" kern="1200">
            <a:latin typeface="Helvetica" pitchFamily="2" charset="0"/>
          </a:endParaRPr>
        </a:p>
        <a:p>
          <a:pPr marL="0" lvl="0" indent="0" algn="l" defTabSz="711200" rtl="0">
            <a:lnSpc>
              <a:spcPct val="90000"/>
            </a:lnSpc>
            <a:spcBef>
              <a:spcPct val="0"/>
            </a:spcBef>
            <a:spcAft>
              <a:spcPct val="35000"/>
            </a:spcAft>
            <a:buNone/>
          </a:pPr>
          <a:r>
            <a:rPr lang="fr" sz="2000" b="1" i="0" u="none" strike="noStrike" kern="1200">
              <a:highlight>
                <a:srgbClr val="000000">
                  <a:alpha val="0"/>
                </a:srgbClr>
              </a:highlight>
              <a:latin typeface="Helvetica"/>
            </a:rPr>
            <a:t> Médical</a:t>
          </a:r>
        </a:p>
      </dsp:txBody>
      <dsp:txXfrm>
        <a:off x="4375699" y="671528"/>
        <a:ext cx="1409607" cy="1292139"/>
      </dsp:txXfrm>
    </dsp:sp>
    <dsp:sp modelId="{28426C5A-2681-084D-9D90-F711FA2CA960}">
      <dsp:nvSpPr>
        <dsp:cNvPr id="0" name=""/>
        <dsp:cNvSpPr/>
      </dsp:nvSpPr>
      <dsp:spPr>
        <a:xfrm>
          <a:off x="2140062" y="25427"/>
          <a:ext cx="2619660" cy="2349345"/>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t" anchorCtr="0">
          <a:noAutofit/>
        </a:bodyPr>
        <a:lstStyle/>
        <a:p>
          <a:pPr marL="0" lvl="0" indent="0" algn="ctr" defTabSz="2889250">
            <a:lnSpc>
              <a:spcPct val="90000"/>
            </a:lnSpc>
            <a:spcBef>
              <a:spcPct val="0"/>
            </a:spcBef>
            <a:spcAft>
              <a:spcPct val="35000"/>
            </a:spcAft>
            <a:buNone/>
          </a:pPr>
          <a:endParaRPr lang="en-GB" sz="6500" kern="1200" dirty="0"/>
        </a:p>
        <a:p>
          <a:pPr marL="0" lvl="0" indent="0" algn="ctr" defTabSz="2889250">
            <a:lnSpc>
              <a:spcPct val="90000"/>
            </a:lnSpc>
            <a:spcBef>
              <a:spcPct val="0"/>
            </a:spcBef>
            <a:spcAft>
              <a:spcPct val="35000"/>
            </a:spcAft>
            <a:buNone/>
          </a:pPr>
          <a:endParaRPr lang="en-GB" sz="6500" b="1" kern="1200" dirty="0">
            <a:latin typeface="Helvetica" pitchFamily="2" charset="0"/>
          </a:endParaRPr>
        </a:p>
        <a:p>
          <a:pPr marL="0" lvl="0" indent="0" algn="r" defTabSz="2889250" rtl="0">
            <a:lnSpc>
              <a:spcPct val="90000"/>
            </a:lnSpc>
            <a:spcBef>
              <a:spcPct val="0"/>
            </a:spcBef>
            <a:spcAft>
              <a:spcPct val="35000"/>
            </a:spcAft>
            <a:buNone/>
          </a:pPr>
          <a:r>
            <a:rPr lang="fr" sz="2000" b="1" i="0" u="none" strike="noStrike" kern="1200" dirty="0">
              <a:highlight>
                <a:srgbClr val="000000">
                  <a:alpha val="0"/>
                </a:srgbClr>
              </a:highlight>
              <a:latin typeface="Helvetica"/>
            </a:rPr>
            <a:t> Académique</a:t>
          </a:r>
        </a:p>
      </dsp:txBody>
      <dsp:txXfrm>
        <a:off x="2386747" y="632341"/>
        <a:ext cx="1571796" cy="1292139"/>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1200" b="0" i="0" u="none" strike="noStrike" cap="none">
                <a:solidFill>
                  <a:schemeClr val="dk1"/>
                </a:solidFill>
                <a:latin typeface="Calibri"/>
                <a:ea typeface="Calibri"/>
                <a:cs typeface="Calibri"/>
                <a:sym typeface="Calibri"/>
              </a:defRPr>
            </a:lvl1pPr>
            <a:lvl2pPr marR="0" lvl="1"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2pPr>
            <a:lvl3pPr marR="0" lvl="2"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3pPr>
            <a:lvl4pPr marR="0" lvl="3"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4pPr>
            <a:lvl5pPr marR="0" lvl="4"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5pPr>
            <a:lvl6pPr marR="0" lvl="5"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6pPr>
            <a:lvl7pPr marR="0" lvl="6"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7pPr>
            <a:lvl8pPr marR="0" lvl="7"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8pPr>
            <a:lvl9pPr marR="0" lvl="8" algn="l" rtl="0">
              <a:spcBef>
                <a:spcPct val="0"/>
              </a:spcBef>
              <a:spcAft>
                <a:spcPct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ct val="0"/>
              </a:spcBef>
              <a:spcAft>
                <a:spcPct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4473147"/>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ct val="0"/>
              </a:spcBef>
              <a:spcAft>
                <a:spcPct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56980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https://journals.plos.org/plosntds/article?id=10.1371/journal.pntd.0005568</a:t>
            </a:r>
          </a:p>
          <a:p>
            <a:endParaRPr lang="en-US"/>
          </a:p>
          <a:p>
            <a:pPr rtl="0"/>
            <a:r>
              <a:rPr lang="fr" sz="1200" b="0" i="0" u="none" strike="noStrike">
                <a:highlight>
                  <a:srgbClr val="000000">
                    <a:alpha val="0"/>
                  </a:srgbClr>
                </a:highlight>
                <a:latin typeface="Calibri"/>
              </a:rPr>
              <a:t>Les ectothermes ne peuvent pas réguler leur propre température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6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Utiliser un modèle pour transformer les changements de température en changements dans la transmission</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DA904D55-D4F8-0B46-98EE-B52EC12093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3541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https://www.sciencedirect.com/science/article/pii/S2542519620301789</a:t>
            </a:r>
          </a:p>
          <a:p>
            <a:endParaRPr lang="en-AU"/>
          </a:p>
          <a:p>
            <a:pPr rtl="0"/>
            <a:r>
              <a:rPr lang="fr" sz="1200" b="0" i="0" u="none" strike="noStrike">
                <a:highlight>
                  <a:srgbClr val="000000">
                    <a:alpha val="0"/>
                  </a:srgbClr>
                </a:highlight>
                <a:latin typeface="Calibri"/>
              </a:rPr>
              <a:t>Déplacement de la charge, mais cela ne signifie pas nécessairement qu'il y a moins de personnes à risque, car l'expansion se produit dans les endroits où les taux de croissance démographique et d'urbanisation sont les plus élevés.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800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Ces minuscules organismes ont un impact disproportionné sur notre société aujourd'hui et continueront à l'avoir à l'avenir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659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076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705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17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939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75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52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dirty="0"/>
          </a:p>
        </p:txBody>
      </p:sp>
      <p:sp>
        <p:nvSpPr>
          <p:cNvPr id="199" name="Google Shape;199;p2: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7597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07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965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453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958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296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999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533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579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080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41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rtl="0">
              <a:lnSpc>
                <a:spcPct val="107000"/>
              </a:lnSpc>
              <a:spcBef>
                <a:spcPct val="0"/>
              </a:spcBef>
              <a:spcAft>
                <a:spcPts val="800"/>
              </a:spcAft>
            </a:pPr>
            <a:r>
              <a:rPr lang="fr" sz="1800" b="0" i="0" u="none" strike="noStrike" kern="100" dirty="0">
                <a:solidFill>
                  <a:srgbClr val="201F1E"/>
                </a:solidFill>
                <a:highlight>
                  <a:srgbClr val="000000">
                    <a:alpha val="0"/>
                  </a:srgbClr>
                </a:highlight>
                <a:latin typeface="Calibri Light"/>
                <a:ea typeface="Calibri"/>
                <a:cs typeface="Times New Roman"/>
              </a:rPr>
              <a:t>Je tiens à préciser que nous utilisons le cadre HEHC et </a:t>
            </a:r>
            <a:r>
              <a:rPr lang="fr" sz="1800" b="0" i="0" u="none" strike="noStrike" kern="100" dirty="0">
                <a:solidFill>
                  <a:srgbClr val="000000"/>
                </a:solidFill>
                <a:highlight>
                  <a:srgbClr val="000000">
                    <a:alpha val="0"/>
                  </a:srgbClr>
                </a:highlight>
                <a:latin typeface="Calibri Light"/>
                <a:ea typeface="Times New Roman"/>
                <a:cs typeface="Times New Roman"/>
              </a:rPr>
              <a:t> l'indice de risque climatique pour les enfants ou CCRI, dont nous avons parlé tout au long de notre série. Le CCRI est l'une des premières </a:t>
            </a:r>
            <a:r>
              <a:rPr lang="fr" sz="1800" b="0" i="0" u="none" strike="noStrike" kern="100" dirty="0">
                <a:solidFill>
                  <a:srgbClr val="000000"/>
                </a:solidFill>
                <a:highlight>
                  <a:srgbClr val="000000">
                    <a:alpha val="0"/>
                  </a:srgbClr>
                </a:highlight>
                <a:latin typeface="Calibri Light"/>
                <a:ea typeface="Calibri"/>
                <a:cs typeface="Times New Roman"/>
              </a:rPr>
              <a:t> études complètes (</a:t>
            </a:r>
            <a:r>
              <a:rPr lang="fr" sz="1800" b="0" i="0" u="none" strike="noStrike" kern="100" dirty="0">
                <a:solidFill>
                  <a:srgbClr val="333333"/>
                </a:solidFill>
                <a:highlight>
                  <a:srgbClr val="000000">
                    <a:alpha val="0"/>
                  </a:srgbClr>
                </a:highlight>
                <a:latin typeface="Calibri Light"/>
                <a:ea typeface="Calibri"/>
                <a:cs typeface="Times New Roman"/>
              </a:rPr>
              <a:t>) sur l'exposition et la vulnérabilité des enfants aux effets du changement climatique. Il </a:t>
            </a:r>
            <a:r>
              <a:rPr lang="fr" sz="1800" b="0" i="0" u="none" strike="noStrike" kern="100" dirty="0">
                <a:solidFill>
                  <a:srgbClr val="000000"/>
                </a:solidFill>
                <a:highlight>
                  <a:srgbClr val="000000">
                    <a:alpha val="0"/>
                  </a:srgbClr>
                </a:highlight>
                <a:latin typeface="Calibri Light"/>
                <a:ea typeface="Times New Roman"/>
                <a:cs typeface="Times New Roman"/>
              </a:rPr>
              <a:t>analyse les différents </a:t>
            </a:r>
            <a:r>
              <a:rPr lang="fr" sz="1800" b="0" i="0" u="none" strike="noStrike" kern="100" dirty="0">
                <a:solidFill>
                  <a:srgbClr val="000000"/>
                </a:solidFill>
                <a:highlight>
                  <a:srgbClr val="000000">
                    <a:alpha val="0"/>
                  </a:srgbClr>
                </a:highlight>
                <a:latin typeface="Calibri Light"/>
                <a:ea typeface="Calibri"/>
                <a:cs typeface="Times New Roman"/>
              </a:rPr>
              <a:t>chocs et stress climatiques et environnementaux (décrits ici dans la colonne orange de gauche) par rapport aux vulnérabilités auxquelles les enfants sont confrontés au fur et à mesure de leur croissance et de leur développement (que vous voyez dans la colonne bleue de droite).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6" name="Google Shape;2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ct val="0"/>
              </a:spcBef>
              <a:spcAft>
                <a:spcPct val="0"/>
              </a:spcAft>
              <a:buNone/>
            </a:pPr>
            <a:fld id="{00000000-1234-1234-1234-123412341234}" type="slidenum">
              <a:rPr lang="en-US"/>
              <a:t>3</a:t>
            </a:fld>
            <a:endParaRPr/>
          </a:p>
        </p:txBody>
      </p:sp>
    </p:spTree>
    <p:extLst>
      <p:ext uri="{BB962C8B-B14F-4D97-AF65-F5344CB8AC3E}">
        <p14:creationId xmlns:p14="http://schemas.microsoft.com/office/powerpoint/2010/main" val="3946077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926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66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318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539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318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3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735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748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987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533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52" name="Google Shape;1052;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1707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879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6218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280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259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879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52" name="Google Shape;1052;p7: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9858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60" name="Google Shape;10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ct val="0"/>
              </a:spcBef>
              <a:spcAft>
                <a:spcPct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2805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ct val="0"/>
              </a:spcBef>
              <a:spcAft>
                <a:spcPct val="0"/>
              </a:spcAft>
              <a:buNone/>
            </a:pPr>
            <a:endParaRPr/>
          </a:p>
        </p:txBody>
      </p:sp>
      <p:sp>
        <p:nvSpPr>
          <p:cNvPr id="1070" name="Google Shape;1070;p9:notes"/>
          <p:cNvSpPr>
            <a:spLocks noGrp="1" noRot="1" noChangeAspect="1"/>
          </p:cNvSpPr>
          <p:nvPr>
            <p:ph type="sldImg" idx="2"/>
          </p:nvPr>
        </p:nvSpPr>
        <p:spPr>
          <a:xfrm>
            <a:off x="685800" y="1143000"/>
            <a:ext cx="5486400" cy="30861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663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1" i="0" u="none" strike="noStrike">
                <a:highlight>
                  <a:srgbClr val="000000">
                    <a:alpha val="0"/>
                  </a:srgbClr>
                </a:highlight>
                <a:latin typeface="Calibri"/>
              </a:rPr>
              <a:t>17:51</a:t>
            </a:r>
          </a:p>
          <a:p>
            <a:endParaRPr lang="en-US"/>
          </a:p>
          <a:p>
            <a:pPr rtl="0"/>
            <a:r>
              <a:rPr lang="fr" sz="1200" b="0" i="0" u="none" strike="noStrike">
                <a:highlight>
                  <a:srgbClr val="000000">
                    <a:alpha val="0"/>
                  </a:srgbClr>
                </a:highlight>
                <a:latin typeface="Calibri"/>
              </a:rPr>
              <a:t>Teixeira MG, et al.  Emerg Inf Dis 2008</a:t>
            </a:r>
          </a:p>
          <a:p>
            <a:pPr rtl="0"/>
            <a:r>
              <a:rPr lang="fr" sz="1200" b="0" i="0" u="none" strike="noStrike">
                <a:highlight>
                  <a:srgbClr val="000000">
                    <a:alpha val="0"/>
                  </a:srgbClr>
                </a:highlight>
                <a:latin typeface="Calibri"/>
              </a:rPr>
              <a:t>JBS va ajouter des données plus récentes</a:t>
            </a:r>
          </a:p>
          <a:p>
            <a:pPr rtl="0"/>
            <a:r>
              <a:rPr lang="fr" sz="1200" b="0" i="0" u="none" strike="noStrike">
                <a:highlight>
                  <a:srgbClr val="000000">
                    <a:alpha val="0"/>
                  </a:srgbClr>
                </a:highlight>
                <a:latin typeface="Calibri"/>
              </a:rPr>
              <a:t>2007 - dengue 2. Infection sévère non observée depuis lors ; déplacée vers la dengue 1 et les adultes plus âgés</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defRPr/>
            </a:pPr>
            <a:fld id="{039FC953-87E8-3846-B03E-08AF2AF017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301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dirty="0">
                <a:highlight>
                  <a:srgbClr val="000000">
                    <a:alpha val="0"/>
                  </a:srgbClr>
                </a:highlight>
                <a:latin typeface="Calibri"/>
              </a:rPr>
              <a:t>réfléchir à la maladie non seulement parce qu'elle affecte les personnes, mais aussi dans le contexte plus large qui permet aux maladies d'émerger et de se propager à un endroit et à un moment donnés.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48ABB5E-36A5-4209-919C-FB3633FB3C3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197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 sz="1200" b="0" i="0" u="none" strike="noStrike">
                <a:highlight>
                  <a:srgbClr val="000000">
                    <a:alpha val="0"/>
                  </a:srgbClr>
                </a:highlight>
                <a:latin typeface="Calibri"/>
              </a:rPr>
              <a:t>La composante environnementale évolue rapidement...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EAAB2B0-7101-4640-96C5-24937C1772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1889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dirty="0">
                <a:highlight>
                  <a:srgbClr val="000000">
                    <a:alpha val="0"/>
                  </a:srgbClr>
                </a:highlight>
                <a:latin typeface="Calibri"/>
              </a:rPr>
              <a:t>...sous la forme du changement climatique, de la croissance démographique et de l'urbanisation. En comprenant comment ces trois composantes interagissent, nous pouvons commencer à comprendre comment les changements d'une composante, telle que l'environnement, peuvent modifier les autres composantes.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E4FC30EC-7D5B-5747-A850-2F4714E26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457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 sz="1200" b="0" i="0" u="none" strike="noStrike">
                <a:highlight>
                  <a:srgbClr val="000000">
                    <a:alpha val="0"/>
                  </a:srgbClr>
                </a:highlight>
                <a:latin typeface="Calibri"/>
              </a:rPr>
              <a:t>Écologie de l'Ae. Aegypti en particulier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F9F89923-1ED5-424F-ADD0-3E4A805B14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4939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lt1"/>
            </a:gs>
            <a:gs pos="89000">
              <a:schemeClr val="lt1"/>
            </a:gs>
            <a:gs pos="100000">
              <a:schemeClr val="accent1"/>
            </a:gs>
          </a:gsLst>
          <a:lin ang="5400000" scaled="0"/>
        </a:gradFill>
        <a:effectLst/>
      </p:bgPr>
    </p:bg>
    <p:spTree>
      <p:nvGrpSpPr>
        <p:cNvPr id="1" name="Shape 13"/>
        <p:cNvGrpSpPr/>
        <p:nvPr/>
      </p:nvGrpSpPr>
      <p:grpSpPr>
        <a:xfrm>
          <a:off x="0" y="0"/>
          <a:ext cx="0" cy="0"/>
          <a:chOff x="0" y="0"/>
          <a:chExt cx="0" cy="0"/>
        </a:xfrm>
      </p:grpSpPr>
      <p:sp>
        <p:nvSpPr>
          <p:cNvPr id="14" name="Google Shape;14;p11"/>
          <p:cNvSpPr txBox="1">
            <a:spLocks noGrp="1"/>
          </p:cNvSpPr>
          <p:nvPr>
            <p:ph type="ctrTitle"/>
          </p:nvPr>
        </p:nvSpPr>
        <p:spPr>
          <a:xfrm>
            <a:off x="1524000" y="1949671"/>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4800"/>
              <a:buFont typeface="Gill Sans"/>
              <a:buNone/>
              <a:defRPr sz="4800">
                <a:solidFill>
                  <a:schemeClr val="dk2"/>
                </a:solidFill>
                <a:latin typeface="Gill Sans"/>
                <a:ea typeface="Gill Sans"/>
                <a:cs typeface="Gill Sans"/>
                <a:sym typeface="Gill Sans"/>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5" name="Google Shape;15;p11"/>
          <p:cNvSpPr txBox="1">
            <a:spLocks noGrp="1"/>
          </p:cNvSpPr>
          <p:nvPr>
            <p:ph type="subTitle" idx="1"/>
          </p:nvPr>
        </p:nvSpPr>
        <p:spPr>
          <a:xfrm>
            <a:off x="1524000" y="4429346"/>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ct val="0"/>
              </a:spcAft>
              <a:buClr>
                <a:srgbClr val="3D3D3D"/>
              </a:buClr>
              <a:buSzPts val="2400"/>
              <a:buNone/>
              <a:defRPr sz="2400">
                <a:solidFill>
                  <a:srgbClr val="3D3D3D"/>
                </a:solidFill>
                <a:latin typeface="Gill Sans"/>
                <a:ea typeface="Gill Sans"/>
                <a:cs typeface="Gill Sans"/>
                <a:sym typeface="Gill Sans"/>
              </a:defRPr>
            </a:lvl1pPr>
            <a:lvl2pPr lvl="1" algn="ctr">
              <a:lnSpc>
                <a:spcPct val="90000"/>
              </a:lnSpc>
              <a:spcBef>
                <a:spcPts val="500"/>
              </a:spcBef>
              <a:spcAft>
                <a:spcPct val="0"/>
              </a:spcAft>
              <a:buClr>
                <a:srgbClr val="3D3D3D"/>
              </a:buClr>
              <a:buSzPts val="2000"/>
              <a:buNone/>
              <a:defRPr sz="2000"/>
            </a:lvl2pPr>
            <a:lvl3pPr lvl="2" algn="ctr">
              <a:lnSpc>
                <a:spcPct val="90000"/>
              </a:lnSpc>
              <a:spcBef>
                <a:spcPts val="500"/>
              </a:spcBef>
              <a:spcAft>
                <a:spcPct val="0"/>
              </a:spcAft>
              <a:buClr>
                <a:srgbClr val="3D3D3D"/>
              </a:buClr>
              <a:buSzPts val="1800"/>
              <a:buNone/>
              <a:defRPr sz="1800"/>
            </a:lvl3pPr>
            <a:lvl4pPr lvl="3" algn="ctr">
              <a:lnSpc>
                <a:spcPct val="90000"/>
              </a:lnSpc>
              <a:spcBef>
                <a:spcPts val="500"/>
              </a:spcBef>
              <a:spcAft>
                <a:spcPct val="0"/>
              </a:spcAft>
              <a:buClr>
                <a:srgbClr val="3D3D3D"/>
              </a:buClr>
              <a:buSzPts val="1600"/>
              <a:buNone/>
              <a:defRPr sz="1600"/>
            </a:lvl4pPr>
            <a:lvl5pPr lvl="4" algn="ctr">
              <a:lnSpc>
                <a:spcPct val="90000"/>
              </a:lnSpc>
              <a:spcBef>
                <a:spcPts val="500"/>
              </a:spcBef>
              <a:spcAft>
                <a:spcPct val="0"/>
              </a:spcAft>
              <a:buClr>
                <a:srgbClr val="3D3D3D"/>
              </a:buClr>
              <a:buSzPts val="1600"/>
              <a:buNone/>
              <a:defRPr sz="1600"/>
            </a:lvl5pPr>
            <a:lvl6pPr lvl="5" algn="ctr">
              <a:lnSpc>
                <a:spcPct val="90000"/>
              </a:lnSpc>
              <a:spcBef>
                <a:spcPts val="500"/>
              </a:spcBef>
              <a:spcAft>
                <a:spcPct val="0"/>
              </a:spcAft>
              <a:buClr>
                <a:schemeClr val="dk1"/>
              </a:buClr>
              <a:buSzPts val="1600"/>
              <a:buNone/>
              <a:defRPr sz="1600"/>
            </a:lvl6pPr>
            <a:lvl7pPr lvl="6" algn="ctr">
              <a:lnSpc>
                <a:spcPct val="90000"/>
              </a:lnSpc>
              <a:spcBef>
                <a:spcPts val="500"/>
              </a:spcBef>
              <a:spcAft>
                <a:spcPct val="0"/>
              </a:spcAft>
              <a:buClr>
                <a:schemeClr val="dk1"/>
              </a:buClr>
              <a:buSzPts val="1600"/>
              <a:buNone/>
              <a:defRPr sz="1600"/>
            </a:lvl7pPr>
            <a:lvl8pPr lvl="7" algn="ctr">
              <a:lnSpc>
                <a:spcPct val="90000"/>
              </a:lnSpc>
              <a:spcBef>
                <a:spcPts val="500"/>
              </a:spcBef>
              <a:spcAft>
                <a:spcPct val="0"/>
              </a:spcAft>
              <a:buClr>
                <a:schemeClr val="dk1"/>
              </a:buClr>
              <a:buSzPts val="1600"/>
              <a:buNone/>
              <a:defRPr sz="1600"/>
            </a:lvl8pPr>
            <a:lvl9pPr lvl="8" algn="ctr">
              <a:lnSpc>
                <a:spcPct val="90000"/>
              </a:lnSpc>
              <a:spcBef>
                <a:spcPts val="500"/>
              </a:spcBef>
              <a:spcAft>
                <a:spcPct val="0"/>
              </a:spcAft>
              <a:buClr>
                <a:schemeClr val="dk1"/>
              </a:buClr>
              <a:buSzPts val="1600"/>
              <a:buNone/>
              <a:defRPr sz="1600"/>
            </a:lvl9pPr>
          </a:lstStyle>
          <a:p>
            <a:endParaRPr/>
          </a:p>
        </p:txBody>
      </p:sp>
      <p:pic>
        <p:nvPicPr>
          <p:cNvPr id="16" name="Google Shape;16;p11"/>
          <p:cNvPicPr preferRelativeResize="0"/>
          <p:nvPr/>
        </p:nvPicPr>
        <p:blipFill>
          <a:blip r:embed="rId2">
            <a:alphaModFix/>
          </a:blip>
          <a:stretch>
            <a:fillRect/>
          </a:stretch>
        </p:blipFill>
        <p:spPr>
          <a:xfrm>
            <a:off x="5493123" y="432347"/>
            <a:ext cx="1205753" cy="1219938"/>
          </a:xfrm>
          <a:prstGeom prst="rect">
            <a:avLst/>
          </a:prstGeom>
          <a:noFill/>
          <a:ln>
            <a:noFill/>
          </a:ln>
        </p:spPr>
      </p:pic>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3200"/>
              <a:buFont typeface="Gill Sans"/>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7" name="Google Shape;57;p21"/>
          <p:cNvSpPr>
            <a:spLocks noGrp="1"/>
          </p:cNvSpPr>
          <p:nvPr>
            <p:ph type="pic" idx="2"/>
          </p:nvPr>
        </p:nvSpPr>
        <p:spPr>
          <a:xfrm>
            <a:off x="5183188" y="987425"/>
            <a:ext cx="6172200" cy="4873625"/>
          </a:xfrm>
          <a:prstGeom prst="rect">
            <a:avLst/>
          </a:prstGeom>
          <a:noFill/>
          <a:ln>
            <a:noFill/>
          </a:ln>
        </p:spPr>
        <p:txBody>
          <a:bodyPr/>
          <a:lstStyle/>
          <a:p>
            <a:endParaRPr/>
          </a:p>
        </p:txBody>
      </p:sp>
      <p:sp>
        <p:nvSpPr>
          <p:cNvPr id="58" name="Google Shape;5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3D3D3D"/>
              </a:buClr>
              <a:buSzPts val="1600"/>
              <a:buNone/>
              <a:defRPr sz="1600"/>
            </a:lvl1pPr>
            <a:lvl2pPr marL="914400" lvl="1" indent="-228600" algn="l">
              <a:lnSpc>
                <a:spcPct val="90000"/>
              </a:lnSpc>
              <a:spcBef>
                <a:spcPts val="500"/>
              </a:spcBef>
              <a:spcAft>
                <a:spcPct val="0"/>
              </a:spcAft>
              <a:buClr>
                <a:srgbClr val="3D3D3D"/>
              </a:buClr>
              <a:buSzPts val="1400"/>
              <a:buNone/>
              <a:defRPr sz="1400"/>
            </a:lvl2pPr>
            <a:lvl3pPr marL="1371600" lvl="2" indent="-228600" algn="l">
              <a:lnSpc>
                <a:spcPct val="90000"/>
              </a:lnSpc>
              <a:spcBef>
                <a:spcPts val="500"/>
              </a:spcBef>
              <a:spcAft>
                <a:spcPct val="0"/>
              </a:spcAft>
              <a:buClr>
                <a:srgbClr val="3D3D3D"/>
              </a:buClr>
              <a:buSzPts val="1200"/>
              <a:buNone/>
              <a:defRPr sz="1200"/>
            </a:lvl3pPr>
            <a:lvl4pPr marL="1828800" lvl="3" indent="-228600" algn="l">
              <a:lnSpc>
                <a:spcPct val="90000"/>
              </a:lnSpc>
              <a:spcBef>
                <a:spcPts val="500"/>
              </a:spcBef>
              <a:spcAft>
                <a:spcPct val="0"/>
              </a:spcAft>
              <a:buClr>
                <a:srgbClr val="3D3D3D"/>
              </a:buClr>
              <a:buSzPts val="1000"/>
              <a:buNone/>
              <a:defRPr sz="1000"/>
            </a:lvl4pPr>
            <a:lvl5pPr marL="2286000" lvl="4" indent="-228600" algn="l">
              <a:lnSpc>
                <a:spcPct val="90000"/>
              </a:lnSpc>
              <a:spcBef>
                <a:spcPts val="500"/>
              </a:spcBef>
              <a:spcAft>
                <a:spcPct val="0"/>
              </a:spcAft>
              <a:buClr>
                <a:srgbClr val="3D3D3D"/>
              </a:buClr>
              <a:buSzPts val="1000"/>
              <a:buNone/>
              <a:defRPr sz="1000"/>
            </a:lvl5pPr>
            <a:lvl6pPr marL="2743200" lvl="5" indent="-228600" algn="l">
              <a:lnSpc>
                <a:spcPct val="90000"/>
              </a:lnSpc>
              <a:spcBef>
                <a:spcPts val="500"/>
              </a:spcBef>
              <a:spcAft>
                <a:spcPct val="0"/>
              </a:spcAft>
              <a:buClr>
                <a:schemeClr val="dk1"/>
              </a:buClr>
              <a:buSzPts val="1000"/>
              <a:buNone/>
              <a:defRPr sz="1000"/>
            </a:lvl6pPr>
            <a:lvl7pPr marL="3200400" lvl="6" indent="-228600" algn="l">
              <a:lnSpc>
                <a:spcPct val="90000"/>
              </a:lnSpc>
              <a:spcBef>
                <a:spcPts val="500"/>
              </a:spcBef>
              <a:spcAft>
                <a:spcPct val="0"/>
              </a:spcAft>
              <a:buClr>
                <a:schemeClr val="dk1"/>
              </a:buClr>
              <a:buSzPts val="1000"/>
              <a:buNone/>
              <a:defRPr sz="1000"/>
            </a:lvl7pPr>
            <a:lvl8pPr marL="3657600" lvl="7" indent="-228600" algn="l">
              <a:lnSpc>
                <a:spcPct val="90000"/>
              </a:lnSpc>
              <a:spcBef>
                <a:spcPts val="500"/>
              </a:spcBef>
              <a:spcAft>
                <a:spcPct val="0"/>
              </a:spcAft>
              <a:buClr>
                <a:schemeClr val="dk1"/>
              </a:buClr>
              <a:buSzPts val="1000"/>
              <a:buNone/>
              <a:defRPr sz="1000"/>
            </a:lvl8pPr>
            <a:lvl9pPr marL="4114800" lvl="8" indent="-228600" algn="l">
              <a:lnSpc>
                <a:spcPct val="90000"/>
              </a:lnSpc>
              <a:spcBef>
                <a:spcPts val="500"/>
              </a:spcBef>
              <a:spcAft>
                <a:spcPct val="0"/>
              </a:spcAft>
              <a:buClr>
                <a:schemeClr val="dk1"/>
              </a:buClr>
              <a:buSzPts val="1000"/>
              <a:buNone/>
              <a:defRPr sz="1000"/>
            </a:lvl9pPr>
          </a:lstStyle>
          <a:p>
            <a:endParaRPr/>
          </a:p>
        </p:txBody>
      </p:sp>
      <p:sp>
        <p:nvSpPr>
          <p:cNvPr id="59" name="Google Shape;5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2" name="Google Shape;62;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3" name="Google Shape;6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
        <p:cNvGrpSpPr/>
        <p:nvPr/>
      </p:nvGrpSpPr>
      <p:grpSpPr>
        <a:xfrm>
          <a:off x="0" y="0"/>
          <a:ext cx="0" cy="0"/>
          <a:chOff x="0" y="0"/>
          <a:chExt cx="0" cy="0"/>
        </a:xfrm>
      </p:grpSpPr>
      <p:sp>
        <p:nvSpPr>
          <p:cNvPr id="65" name="Google Shape;6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66" name="Google Shape;6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tandard_Slide_Dark_Green">
  <p:cSld name="2_Standard_Slide_Dark_Green">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g1dfeb5d21ef_0_64"/>
          <p:cNvSpPr txBox="1">
            <a:spLocks noGrp="1"/>
          </p:cNvSpPr>
          <p:nvPr>
            <p:ph type="title"/>
          </p:nvPr>
        </p:nvSpPr>
        <p:spPr>
          <a:xfrm>
            <a:off x="838418" y="2104278"/>
            <a:ext cx="10515000" cy="1325700"/>
          </a:xfrm>
          <a:prstGeom prst="rect">
            <a:avLst/>
          </a:prstGeom>
          <a:noFill/>
          <a:ln>
            <a:noFill/>
          </a:ln>
        </p:spPr>
        <p:txBody>
          <a:bodyPr spcFirstLastPara="1" wrap="square" lIns="91425" tIns="45700" rIns="91425" bIns="45700" anchor="t" anchorCtr="0">
            <a:normAutofit/>
          </a:bodyPr>
          <a:lstStyle>
            <a:lvl1pPr marR="0" lvl="0" algn="ctr" rtl="0">
              <a:spcBef>
                <a:spcPct val="0"/>
              </a:spcBef>
              <a:spcAft>
                <a:spcPct val="0"/>
              </a:spcAft>
              <a:buClr>
                <a:schemeClr val="accent2"/>
              </a:buClr>
              <a:buSzPts val="4400"/>
              <a:buFont typeface="Merriweather"/>
              <a:buNone/>
              <a:defRPr sz="4400" b="0" i="0" u="none" strike="noStrike" cap="none">
                <a:solidFill>
                  <a:schemeClr val="accent2"/>
                </a:solidFill>
                <a:latin typeface="Merriweather"/>
                <a:ea typeface="Merriweather"/>
                <a:cs typeface="Merriweather"/>
                <a:sym typeface="Merriweather"/>
              </a:defRPr>
            </a:lvl1pPr>
            <a:lvl2pPr lvl="1" rtl="0">
              <a:spcBef>
                <a:spcPct val="0"/>
              </a:spcBef>
              <a:spcAft>
                <a:spcPct val="0"/>
              </a:spcAft>
              <a:buSzPts val="1400"/>
              <a:buNone/>
              <a:defRPr sz="1800"/>
            </a:lvl2pPr>
            <a:lvl3pPr lvl="2" rtl="0">
              <a:spcBef>
                <a:spcPct val="0"/>
              </a:spcBef>
              <a:spcAft>
                <a:spcPct val="0"/>
              </a:spcAft>
              <a:buSzPts val="1400"/>
              <a:buNone/>
              <a:defRPr sz="1800"/>
            </a:lvl3pPr>
            <a:lvl4pPr lvl="3" rtl="0">
              <a:spcBef>
                <a:spcPct val="0"/>
              </a:spcBef>
              <a:spcAft>
                <a:spcPct val="0"/>
              </a:spcAft>
              <a:buSzPts val="1400"/>
              <a:buNone/>
              <a:defRPr sz="1800"/>
            </a:lvl4pPr>
            <a:lvl5pPr lvl="4" rtl="0">
              <a:spcBef>
                <a:spcPct val="0"/>
              </a:spcBef>
              <a:spcAft>
                <a:spcPct val="0"/>
              </a:spcAft>
              <a:buSzPts val="1400"/>
              <a:buNone/>
              <a:defRPr sz="1800"/>
            </a:lvl5pPr>
            <a:lvl6pPr lvl="5" rtl="0">
              <a:spcBef>
                <a:spcPct val="0"/>
              </a:spcBef>
              <a:spcAft>
                <a:spcPct val="0"/>
              </a:spcAft>
              <a:buSzPts val="1400"/>
              <a:buNone/>
              <a:defRPr sz="1800"/>
            </a:lvl6pPr>
            <a:lvl7pPr lvl="6" rtl="0">
              <a:spcBef>
                <a:spcPct val="0"/>
              </a:spcBef>
              <a:spcAft>
                <a:spcPct val="0"/>
              </a:spcAft>
              <a:buSzPts val="1400"/>
              <a:buNone/>
              <a:defRPr sz="1800"/>
            </a:lvl7pPr>
            <a:lvl8pPr lvl="7" rtl="0">
              <a:spcBef>
                <a:spcPct val="0"/>
              </a:spcBef>
              <a:spcAft>
                <a:spcPct val="0"/>
              </a:spcAft>
              <a:buSzPts val="1400"/>
              <a:buNone/>
              <a:defRPr sz="1800"/>
            </a:lvl8pPr>
            <a:lvl9pPr lvl="8" rtl="0">
              <a:spcBef>
                <a:spcPct val="0"/>
              </a:spcBef>
              <a:spcAft>
                <a:spcPct val="0"/>
              </a:spcAft>
              <a:buSzPts val="1400"/>
              <a:buNone/>
              <a:defRPr sz="1800"/>
            </a:lvl9pPr>
          </a:lstStyle>
          <a:p>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F82330-2A59-8BB9-57A9-A953327DA04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DD72543-24B2-918E-8AFB-0A8FCD3FF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6FA968F-21F6-6757-EA50-B260FBE085A6}"/>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5" name="Espaço Reservado para Rodapé 4">
            <a:extLst>
              <a:ext uri="{FF2B5EF4-FFF2-40B4-BE49-F238E27FC236}">
                <a16:creationId xmlns:a16="http://schemas.microsoft.com/office/drawing/2014/main" id="{9BCCD7DC-DE70-ECD8-6936-572586A5661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DD35A62-21E3-5592-85E7-2D0E752DBF36}"/>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318821854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8CE36-A92B-D939-5BB7-20F33F1A586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DA3F3F9-DC98-5A2C-24CC-7474D94C501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00DED94-057B-BA4E-8F8E-238C06316CE5}"/>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5" name="Espaço Reservado para Rodapé 4">
            <a:extLst>
              <a:ext uri="{FF2B5EF4-FFF2-40B4-BE49-F238E27FC236}">
                <a16:creationId xmlns:a16="http://schemas.microsoft.com/office/drawing/2014/main" id="{37182FDD-2D50-26C3-6CE5-4779116F055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46BD248-B3BA-AF3B-7849-4A4A49B475B7}"/>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28028494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385562-1465-E3AB-39A5-B536196BA4F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62E65FF-AB7E-B6A1-09E4-3E2128A0EE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315A6CEC-62F5-EFBF-B5FD-DE1F976DD289}"/>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5" name="Espaço Reservado para Rodapé 4">
            <a:extLst>
              <a:ext uri="{FF2B5EF4-FFF2-40B4-BE49-F238E27FC236}">
                <a16:creationId xmlns:a16="http://schemas.microsoft.com/office/drawing/2014/main" id="{7EFA668D-16B5-C11A-1523-942FAF24D21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49F28FF-757D-5EC4-FB93-77CE72787184}"/>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7655031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562E77-B9F2-64CD-1E0C-D717DA91DAA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278CDDB-832F-C13A-CC17-8F64B130D6E3}"/>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3431365-2DD0-3FDB-E33C-D04130C5708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714C5EC-625D-24D9-B1CD-08007B54103A}"/>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6" name="Espaço Reservado para Rodapé 5">
            <a:extLst>
              <a:ext uri="{FF2B5EF4-FFF2-40B4-BE49-F238E27FC236}">
                <a16:creationId xmlns:a16="http://schemas.microsoft.com/office/drawing/2014/main" id="{5DD8EAFB-B633-641B-CF5A-0ECAF1FE956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9CC4540-2562-8BF9-3D57-5CC1CF6C6E0A}"/>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42161360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3356DB-E78C-D879-D0B4-39D6046F54F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97242FC-20CA-A761-F2F7-4F659CE80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C31FB158-A330-44F9-7CB6-FE8E09E52CB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403B9DA-17AB-2606-3CBB-F9BE88211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7A5B0888-C742-948F-7D13-09BC6A7E1C84}"/>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9DD2A05-3046-A784-547F-B11E2C96602C}"/>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8" name="Espaço Reservado para Rodapé 7">
            <a:extLst>
              <a:ext uri="{FF2B5EF4-FFF2-40B4-BE49-F238E27FC236}">
                <a16:creationId xmlns:a16="http://schemas.microsoft.com/office/drawing/2014/main" id="{BB4E067B-1752-3112-C12B-4B7161418C1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1C352B1-825C-B945-C52C-A693E37273EC}"/>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563422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D4C847-9DE9-7B68-4C92-77C78D579EA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A4C92B0-AFE8-5CDF-E34D-CDFE02636CEA}"/>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4" name="Espaço Reservado para Rodapé 3">
            <a:extLst>
              <a:ext uri="{FF2B5EF4-FFF2-40B4-BE49-F238E27FC236}">
                <a16:creationId xmlns:a16="http://schemas.microsoft.com/office/drawing/2014/main" id="{F5FBDAD6-DDF4-C87F-0314-218134B3065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FEE8C1B-DC6C-9DB5-C088-98B11BECCFCA}"/>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9960717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3500"/>
              <a:buFont typeface="Gill Sans"/>
              <a:buNone/>
              <a:defRPr sz="3500">
                <a:solidFill>
                  <a:schemeClr val="dk2"/>
                </a:solidFill>
                <a:latin typeface="Gill Sans"/>
                <a:ea typeface="Gill Sans"/>
                <a:cs typeface="Gill Sans"/>
                <a:sym typeface="Gill Sans"/>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9" name="Google Shape;19;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ct val="0"/>
              </a:spcAft>
              <a:buClr>
                <a:srgbClr val="3D3D3D"/>
              </a:buClr>
              <a:buSzPts val="2800"/>
              <a:buChar char="•"/>
              <a:defRPr>
                <a:solidFill>
                  <a:srgbClr val="3D3D3D"/>
                </a:solidFill>
                <a:latin typeface="Gill Sans"/>
                <a:ea typeface="Gill Sans"/>
                <a:cs typeface="Gill Sans"/>
                <a:sym typeface="Gill Sans"/>
              </a:defRPr>
            </a:lvl1pPr>
            <a:lvl2pPr marL="914400" lvl="1" indent="-381000" algn="l">
              <a:lnSpc>
                <a:spcPct val="90000"/>
              </a:lnSpc>
              <a:spcBef>
                <a:spcPts val="500"/>
              </a:spcBef>
              <a:spcAft>
                <a:spcPct val="0"/>
              </a:spcAft>
              <a:buClr>
                <a:srgbClr val="3D3D3D"/>
              </a:buClr>
              <a:buSzPts val="2400"/>
              <a:buChar char="•"/>
              <a:defRPr>
                <a:solidFill>
                  <a:srgbClr val="3D3D3D"/>
                </a:solidFill>
                <a:latin typeface="Gill Sans"/>
                <a:ea typeface="Gill Sans"/>
                <a:cs typeface="Gill Sans"/>
                <a:sym typeface="Gill Sans"/>
              </a:defRPr>
            </a:lvl2pPr>
            <a:lvl3pPr marL="1371600" lvl="2" indent="-355600" algn="l">
              <a:lnSpc>
                <a:spcPct val="90000"/>
              </a:lnSpc>
              <a:spcBef>
                <a:spcPts val="500"/>
              </a:spcBef>
              <a:spcAft>
                <a:spcPct val="0"/>
              </a:spcAft>
              <a:buClr>
                <a:srgbClr val="3D3D3D"/>
              </a:buClr>
              <a:buSzPts val="2000"/>
              <a:buChar char="•"/>
              <a:defRPr>
                <a:solidFill>
                  <a:srgbClr val="3D3D3D"/>
                </a:solidFill>
                <a:latin typeface="Gill Sans"/>
                <a:ea typeface="Gill Sans"/>
                <a:cs typeface="Gill Sans"/>
                <a:sym typeface="Gill Sans"/>
              </a:defRPr>
            </a:lvl3pPr>
            <a:lvl4pPr marL="1828800" lvl="3" indent="-342900" algn="l">
              <a:lnSpc>
                <a:spcPct val="90000"/>
              </a:lnSpc>
              <a:spcBef>
                <a:spcPts val="500"/>
              </a:spcBef>
              <a:spcAft>
                <a:spcPct val="0"/>
              </a:spcAft>
              <a:buClr>
                <a:srgbClr val="3D3D3D"/>
              </a:buClr>
              <a:buSzPts val="1800"/>
              <a:buChar char="•"/>
              <a:defRPr>
                <a:solidFill>
                  <a:srgbClr val="3D3D3D"/>
                </a:solidFill>
                <a:latin typeface="Gill Sans"/>
                <a:ea typeface="Gill Sans"/>
                <a:cs typeface="Gill Sans"/>
                <a:sym typeface="Gill Sans"/>
              </a:defRPr>
            </a:lvl4pPr>
            <a:lvl5pPr marL="2286000" lvl="4" indent="-342900" algn="l">
              <a:lnSpc>
                <a:spcPct val="90000"/>
              </a:lnSpc>
              <a:spcBef>
                <a:spcPts val="500"/>
              </a:spcBef>
              <a:spcAft>
                <a:spcPct val="0"/>
              </a:spcAft>
              <a:buClr>
                <a:srgbClr val="3D3D3D"/>
              </a:buClr>
              <a:buSzPts val="1800"/>
              <a:buChar char="•"/>
              <a:defRPr>
                <a:solidFill>
                  <a:srgbClr val="3D3D3D"/>
                </a:solidFill>
                <a:latin typeface="Gill Sans"/>
                <a:ea typeface="Gill Sans"/>
                <a:cs typeface="Gill Sans"/>
                <a:sym typeface="Gill Sans"/>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20" name="Google Shape;2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sz="1100" b="0" i="0" u="none" strike="noStrike" cap="none">
                <a:solidFill>
                  <a:schemeClr val="dk2"/>
                </a:solidFill>
                <a:latin typeface="Gill Sans"/>
                <a:ea typeface="Gill Sans"/>
                <a:cs typeface="Gill Sans"/>
                <a:sym typeface="Gill Sans"/>
              </a:defRPr>
            </a:lvl1pPr>
            <a:lvl2pPr marL="0" lvl="1" indent="0" algn="r">
              <a:spcBef>
                <a:spcPct val="0"/>
              </a:spcBef>
              <a:buNone/>
              <a:defRPr sz="1100" b="0" i="0" u="none" strike="noStrike" cap="none">
                <a:solidFill>
                  <a:schemeClr val="dk2"/>
                </a:solidFill>
                <a:latin typeface="Gill Sans"/>
                <a:ea typeface="Gill Sans"/>
                <a:cs typeface="Gill Sans"/>
                <a:sym typeface="Gill Sans"/>
              </a:defRPr>
            </a:lvl2pPr>
            <a:lvl3pPr marL="0" lvl="2" indent="0" algn="r">
              <a:spcBef>
                <a:spcPct val="0"/>
              </a:spcBef>
              <a:buNone/>
              <a:defRPr sz="1100" b="0" i="0" u="none" strike="noStrike" cap="none">
                <a:solidFill>
                  <a:schemeClr val="dk2"/>
                </a:solidFill>
                <a:latin typeface="Gill Sans"/>
                <a:ea typeface="Gill Sans"/>
                <a:cs typeface="Gill Sans"/>
                <a:sym typeface="Gill Sans"/>
              </a:defRPr>
            </a:lvl3pPr>
            <a:lvl4pPr marL="0" lvl="3" indent="0" algn="r">
              <a:spcBef>
                <a:spcPct val="0"/>
              </a:spcBef>
              <a:buNone/>
              <a:defRPr sz="1100" b="0" i="0" u="none" strike="noStrike" cap="none">
                <a:solidFill>
                  <a:schemeClr val="dk2"/>
                </a:solidFill>
                <a:latin typeface="Gill Sans"/>
                <a:ea typeface="Gill Sans"/>
                <a:cs typeface="Gill Sans"/>
                <a:sym typeface="Gill Sans"/>
              </a:defRPr>
            </a:lvl4pPr>
            <a:lvl5pPr marL="0" lvl="4" indent="0" algn="r">
              <a:spcBef>
                <a:spcPct val="0"/>
              </a:spcBef>
              <a:buNone/>
              <a:defRPr sz="1100" b="0" i="0" u="none" strike="noStrike" cap="none">
                <a:solidFill>
                  <a:schemeClr val="dk2"/>
                </a:solidFill>
                <a:latin typeface="Gill Sans"/>
                <a:ea typeface="Gill Sans"/>
                <a:cs typeface="Gill Sans"/>
                <a:sym typeface="Gill Sans"/>
              </a:defRPr>
            </a:lvl5pPr>
            <a:lvl6pPr marL="0" lvl="5" indent="0" algn="r">
              <a:spcBef>
                <a:spcPct val="0"/>
              </a:spcBef>
              <a:buNone/>
              <a:defRPr sz="1100" b="0" i="0" u="none" strike="noStrike" cap="none">
                <a:solidFill>
                  <a:schemeClr val="dk2"/>
                </a:solidFill>
                <a:latin typeface="Gill Sans"/>
                <a:ea typeface="Gill Sans"/>
                <a:cs typeface="Gill Sans"/>
                <a:sym typeface="Gill Sans"/>
              </a:defRPr>
            </a:lvl6pPr>
            <a:lvl7pPr marL="0" lvl="6" indent="0" algn="r">
              <a:spcBef>
                <a:spcPct val="0"/>
              </a:spcBef>
              <a:buNone/>
              <a:defRPr sz="1100" b="0" i="0" u="none" strike="noStrike" cap="none">
                <a:solidFill>
                  <a:schemeClr val="dk2"/>
                </a:solidFill>
                <a:latin typeface="Gill Sans"/>
                <a:ea typeface="Gill Sans"/>
                <a:cs typeface="Gill Sans"/>
                <a:sym typeface="Gill Sans"/>
              </a:defRPr>
            </a:lvl7pPr>
            <a:lvl8pPr marL="0" lvl="7" indent="0" algn="r">
              <a:spcBef>
                <a:spcPct val="0"/>
              </a:spcBef>
              <a:buNone/>
              <a:defRPr sz="1100" b="0" i="0" u="none" strike="noStrike" cap="none">
                <a:solidFill>
                  <a:schemeClr val="dk2"/>
                </a:solidFill>
                <a:latin typeface="Gill Sans"/>
                <a:ea typeface="Gill Sans"/>
                <a:cs typeface="Gill Sans"/>
                <a:sym typeface="Gill Sans"/>
              </a:defRPr>
            </a:lvl8pPr>
            <a:lvl9pPr marL="0" lvl="8" indent="0" algn="r">
              <a:spcBef>
                <a:spcPct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BA617B9-B64A-8EB3-3C89-EED092D1E591}"/>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3" name="Espaço Reservado para Rodapé 2">
            <a:extLst>
              <a:ext uri="{FF2B5EF4-FFF2-40B4-BE49-F238E27FC236}">
                <a16:creationId xmlns:a16="http://schemas.microsoft.com/office/drawing/2014/main" id="{C5B670E5-F6B7-5FEB-60E1-3CB4C7E947D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39C9490-DD0E-C847-9849-3B21317AEA15}"/>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1949206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1A8896-3E31-31A5-E9AF-FE1D5B26EE5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75EDC9BC-ED6E-1F22-F1A7-35F81CB2C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8A65C85-3B99-6A80-ECBE-CA8D386B1C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0271965-22D7-A1DA-D326-0DB9F34D3E26}"/>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6" name="Espaço Reservado para Rodapé 5">
            <a:extLst>
              <a:ext uri="{FF2B5EF4-FFF2-40B4-BE49-F238E27FC236}">
                <a16:creationId xmlns:a16="http://schemas.microsoft.com/office/drawing/2014/main" id="{6051AB57-FD17-899E-AA72-B93EF15F27E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EEEEA5F-178E-D759-ACF7-88C64E37D1BF}"/>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310206770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47D6A-5563-8648-F00C-38703605604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564C2E3-74A6-D7EF-402B-D164E1E5F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5D90A57-1B56-F903-A2D8-C221BAF03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A127C0FD-0EEC-447B-A4DC-0AA53376A431}"/>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6" name="Espaço Reservado para Rodapé 5">
            <a:extLst>
              <a:ext uri="{FF2B5EF4-FFF2-40B4-BE49-F238E27FC236}">
                <a16:creationId xmlns:a16="http://schemas.microsoft.com/office/drawing/2014/main" id="{7501192A-2F82-EC66-3455-8C50A8EFCCB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8D553A4-3B0F-C8A7-90B7-0AEB2DE2676E}"/>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94182978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FD008D-C484-E318-D99E-9C56D8B6689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3FC8349-DABE-3669-1519-252F8DD0DE7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A9ABD0F-DC79-E7CB-A07D-BA3EC789EB91}"/>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5" name="Espaço Reservado para Rodapé 4">
            <a:extLst>
              <a:ext uri="{FF2B5EF4-FFF2-40B4-BE49-F238E27FC236}">
                <a16:creationId xmlns:a16="http://schemas.microsoft.com/office/drawing/2014/main" id="{483F623D-0E5A-41A7-898D-461894B6259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94759E1-3338-E5C3-868F-C84D8A864FED}"/>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250799259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D30B362-2340-E697-78DA-B49C4273092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20D9648-B8A8-8677-1087-14BC6C4D7FC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A78ADFF-3A53-6A60-1B44-893709F5913B}"/>
              </a:ext>
            </a:extLst>
          </p:cNvPr>
          <p:cNvSpPr>
            <a:spLocks noGrp="1"/>
          </p:cNvSpPr>
          <p:nvPr>
            <p:ph type="dt" sz="half" idx="10"/>
          </p:nvPr>
        </p:nvSpPr>
        <p:spPr/>
        <p:txBody>
          <a:bodyPr/>
          <a:lstStyle/>
          <a:p>
            <a:fld id="{BE0F3324-7DE3-4B23-8447-851886D99F7B}" type="datetimeFigureOut">
              <a:rPr lang="pt-BR" smtClean="0"/>
              <a:t>02/08/2023</a:t>
            </a:fld>
            <a:endParaRPr lang="pt-BR"/>
          </a:p>
        </p:txBody>
      </p:sp>
      <p:sp>
        <p:nvSpPr>
          <p:cNvPr id="5" name="Espaço Reservado para Rodapé 4">
            <a:extLst>
              <a:ext uri="{FF2B5EF4-FFF2-40B4-BE49-F238E27FC236}">
                <a16:creationId xmlns:a16="http://schemas.microsoft.com/office/drawing/2014/main" id="{46A42532-26F1-81C9-05D3-79BED7B682E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8DD9664-6446-4F2A-0D32-50B80E0BB76E}"/>
              </a:ext>
            </a:extLst>
          </p:cNvPr>
          <p:cNvSpPr>
            <a:spLocks noGrp="1"/>
          </p:cNvSpPr>
          <p:nvPr>
            <p:ph type="sldNum" sz="quarter" idx="12"/>
          </p:nvPr>
        </p:nvSpPr>
        <p:spPr/>
        <p:txBody>
          <a:bodyPr/>
          <a:lstStyle/>
          <a:p>
            <a:fld id="{07625DC8-9D8A-47AE-8088-313F7B945BF7}" type="slidenum">
              <a:rPr lang="pt-BR" smtClean="0"/>
              <a:t>‹#›</a:t>
            </a:fld>
            <a:endParaRPr lang="pt-BR"/>
          </a:p>
        </p:txBody>
      </p:sp>
    </p:spTree>
    <p:extLst>
      <p:ext uri="{BB962C8B-B14F-4D97-AF65-F5344CB8AC3E}">
        <p14:creationId xmlns:p14="http://schemas.microsoft.com/office/powerpoint/2010/main" val="3249332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1861460"/>
      </p:ext>
    </p:extLst>
  </p:cSld>
  <p:clrMapOvr>
    <a:masterClrMapping/>
  </p:clrMapOvr>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D3325-AAE5-4459-84C9-2662BE2F60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C60BD-4A3E-4A18-B945-60E941D76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A6083-0D51-4B79-8AAD-48BC80F74BA7}"/>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5" name="Footer Placeholder 4">
            <a:extLst>
              <a:ext uri="{FF2B5EF4-FFF2-40B4-BE49-F238E27FC236}">
                <a16:creationId xmlns:a16="http://schemas.microsoft.com/office/drawing/2014/main" id="{E43A8949-7A44-4A2B-9A9E-67D15495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C0C0E-CC57-4173-B899-5576DF7B2D3F}"/>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253445838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C2BD6-FB22-4C4F-BC2A-DA67C02059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C9244-F7A6-4F32-859F-5360BBEF6D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12B1E-9B8C-42B1-B261-39443946D6EA}"/>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5" name="Footer Placeholder 4">
            <a:extLst>
              <a:ext uri="{FF2B5EF4-FFF2-40B4-BE49-F238E27FC236}">
                <a16:creationId xmlns:a16="http://schemas.microsoft.com/office/drawing/2014/main" id="{3ABDCD1E-14AF-4875-BE55-A9F5E16B7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9E8A8A-F431-4ACC-9B64-3098F1D3DD49}"/>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18047611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4790-322A-4B18-9C17-CD84A06202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E1B23A-D127-458F-BB39-D35F375E17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ED2C1C-C967-4F08-B750-0206F72F8F93}"/>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5" name="Footer Placeholder 4">
            <a:extLst>
              <a:ext uri="{FF2B5EF4-FFF2-40B4-BE49-F238E27FC236}">
                <a16:creationId xmlns:a16="http://schemas.microsoft.com/office/drawing/2014/main" id="{3BA8A2BF-3C3B-4047-9A1A-C698F064B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5C9A2-A8BB-4C3A-BDBF-F1CD30DE1470}"/>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390349526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1111-A036-4715-AF15-56476986FB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DC8976-1A0A-4500-BE06-8AB3A5B8D41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9DD7E-704D-4B7D-9E04-FEFDFFCE2AA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17ECA7-CB0C-416C-A8C9-8EB83CF1C935}"/>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6" name="Footer Placeholder 5">
            <a:extLst>
              <a:ext uri="{FF2B5EF4-FFF2-40B4-BE49-F238E27FC236}">
                <a16:creationId xmlns:a16="http://schemas.microsoft.com/office/drawing/2014/main" id="{CB2287C3-C940-4EDF-8DE7-BBE025EC9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F3D2E-C30B-4CC8-BA68-4D64F2543C27}"/>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4715062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HANK YOU SLIDE">
  <p:cSld name="2_THANK YOU SLIDE">
    <p:spTree>
      <p:nvGrpSpPr>
        <p:cNvPr id="1" name="Shape 21"/>
        <p:cNvGrpSpPr/>
        <p:nvPr/>
      </p:nvGrpSpPr>
      <p:grpSpPr>
        <a:xfrm>
          <a:off x="0" y="0"/>
          <a:ext cx="0" cy="0"/>
          <a:chOff x="0" y="0"/>
          <a:chExt cx="0" cy="0"/>
        </a:xfrm>
      </p:grpSpPr>
      <p:sp>
        <p:nvSpPr>
          <p:cNvPr id="22" name="Google Shape;22;p13"/>
          <p:cNvSpPr>
            <a:spLocks noGrp="1"/>
          </p:cNvSpPr>
          <p:nvPr>
            <p:ph type="pic" idx="2"/>
          </p:nvPr>
        </p:nvSpPr>
        <p:spPr>
          <a:xfrm>
            <a:off x="0" y="1"/>
            <a:ext cx="12192000" cy="276999"/>
          </a:xfrm>
          <a:prstGeom prst="rect">
            <a:avLst/>
          </a:prstGeom>
          <a:solidFill>
            <a:schemeClr val="lt2"/>
          </a:solidFill>
          <a:ln>
            <a:noFill/>
          </a:ln>
        </p:spPr>
        <p:txBody>
          <a:bodyPr/>
          <a:lstStyle/>
          <a:p>
            <a:endParaRPr/>
          </a:p>
        </p:txBody>
      </p:sp>
      <p:sp>
        <p:nvSpPr>
          <p:cNvPr id="23" name="Google Shape;23;p13"/>
          <p:cNvSpPr txBox="1">
            <a:spLocks noGrp="1"/>
          </p:cNvSpPr>
          <p:nvPr>
            <p:ph type="body" idx="1"/>
          </p:nvPr>
        </p:nvSpPr>
        <p:spPr>
          <a:xfrm>
            <a:off x="3226676" y="2053597"/>
            <a:ext cx="5738648" cy="13849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8076-C7BE-4436-9EF1-FE72BFE6C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327B03-559A-4EC4-B2FF-8220DD2D3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655C1F4-BA75-4BBA-B262-F192E315DB8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3D4E09-594F-41F3-8850-A325B7827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5E097F-8A04-4540-B4E7-F3A1118C1A2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CAA02-E075-4553-BDCA-F15E9E5B46FD}"/>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8" name="Footer Placeholder 7">
            <a:extLst>
              <a:ext uri="{FF2B5EF4-FFF2-40B4-BE49-F238E27FC236}">
                <a16:creationId xmlns:a16="http://schemas.microsoft.com/office/drawing/2014/main" id="{8194D63A-B75E-420B-89CE-45AA720684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8D8BEE-A182-4CF4-BB45-D8A3E4D0F09E}"/>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262388779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6E67-2922-4720-A896-C286CF42FF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92C76D-44CE-498D-A31D-1FC47A3A89F1}"/>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4" name="Footer Placeholder 3">
            <a:extLst>
              <a:ext uri="{FF2B5EF4-FFF2-40B4-BE49-F238E27FC236}">
                <a16:creationId xmlns:a16="http://schemas.microsoft.com/office/drawing/2014/main" id="{D5C0A6E1-8C94-4EFA-A22D-FF42690030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06248D-9A88-4D9C-9120-2F3A7B2DF0FB}"/>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127716452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FD3BD-A5C6-463A-8A34-AF456012ED87}"/>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3" name="Footer Placeholder 2">
            <a:extLst>
              <a:ext uri="{FF2B5EF4-FFF2-40B4-BE49-F238E27FC236}">
                <a16:creationId xmlns:a16="http://schemas.microsoft.com/office/drawing/2014/main" id="{5873D5C4-6079-4FDA-9A7C-4E9798881B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072F66-624F-42AF-8B04-52392918D784}"/>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14142561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2D8E-4C0D-4972-8BD9-3A0A6809F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ACEF83-76A7-4F5F-880F-50FA18F63E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E59913-97CD-4E32-9A25-417D96D27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A0C549-1091-407A-9AB4-78CA4627D450}"/>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6" name="Footer Placeholder 5">
            <a:extLst>
              <a:ext uri="{FF2B5EF4-FFF2-40B4-BE49-F238E27FC236}">
                <a16:creationId xmlns:a16="http://schemas.microsoft.com/office/drawing/2014/main" id="{1F9F59B2-1FB9-4E13-976B-189885DF6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69305-B379-47E6-9A90-62DCDFBBA131}"/>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350558422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9DBB4-8345-494F-B365-6BEA076FD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4E2299-3D23-47E8-9E82-5385AF4F2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8609BE-1D56-4F3E-8A1C-EAC80D90A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777465-D329-4F30-8BEB-81412D1D979F}"/>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6" name="Footer Placeholder 5">
            <a:extLst>
              <a:ext uri="{FF2B5EF4-FFF2-40B4-BE49-F238E27FC236}">
                <a16:creationId xmlns:a16="http://schemas.microsoft.com/office/drawing/2014/main" id="{FFFDE014-F3C2-4AA7-A37D-8F5E14022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82F01-8508-4182-AC12-BDDDAC6A0042}"/>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205051175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9C170-EDDF-4173-89FA-40388D80B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4E4007-4B6E-4242-8852-8AB2FA048A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5E9C0-7E73-4E1D-82A3-75AF68E7826B}"/>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5" name="Footer Placeholder 4">
            <a:extLst>
              <a:ext uri="{FF2B5EF4-FFF2-40B4-BE49-F238E27FC236}">
                <a16:creationId xmlns:a16="http://schemas.microsoft.com/office/drawing/2014/main" id="{DD0DAA0B-5EA2-4153-A526-428068BEC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6448A-1A98-4A2D-8090-D8D04F5739D6}"/>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257074853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C2730D-B46B-462E-BBD8-59FAA3CECF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16276A-EE27-4302-AE75-A73B6A2F071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AB26C-95EB-4224-BCA4-E0FA50B36A3C}"/>
              </a:ext>
            </a:extLst>
          </p:cNvPr>
          <p:cNvSpPr>
            <a:spLocks noGrp="1"/>
          </p:cNvSpPr>
          <p:nvPr>
            <p:ph type="dt" sz="half" idx="10"/>
          </p:nvPr>
        </p:nvSpPr>
        <p:spPr/>
        <p:txBody>
          <a:bodyPr/>
          <a:lstStyle/>
          <a:p>
            <a:fld id="{E9FA01BD-1421-48EB-BAEA-00FA8CB5EBBE}" type="datetimeFigureOut">
              <a:rPr lang="en-US" smtClean="0"/>
              <a:t>8/2/2023</a:t>
            </a:fld>
            <a:endParaRPr lang="en-US"/>
          </a:p>
        </p:txBody>
      </p:sp>
      <p:sp>
        <p:nvSpPr>
          <p:cNvPr id="5" name="Footer Placeholder 4">
            <a:extLst>
              <a:ext uri="{FF2B5EF4-FFF2-40B4-BE49-F238E27FC236}">
                <a16:creationId xmlns:a16="http://schemas.microsoft.com/office/drawing/2014/main" id="{78E03DE8-F149-497C-BE2D-F6173BB96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31E8C-3D6F-4496-8905-A915BE59AF93}"/>
              </a:ext>
            </a:extLst>
          </p:cNvPr>
          <p:cNvSpPr>
            <a:spLocks noGrp="1"/>
          </p:cNvSpPr>
          <p:nvPr>
            <p:ph type="sldNum" sz="quarter" idx="12"/>
          </p:nvPr>
        </p:nvSpPr>
        <p:spPr/>
        <p:txBody>
          <a:bodyPr/>
          <a:lstStyle/>
          <a:p>
            <a:fld id="{186B514C-1ED1-467A-AEEC-5FEA0A1BCB19}" type="slidenum">
              <a:rPr lang="en-US" smtClean="0"/>
              <a:t>‹#›</a:t>
            </a:fld>
            <a:endParaRPr lang="en-US"/>
          </a:p>
        </p:txBody>
      </p:sp>
    </p:spTree>
    <p:extLst>
      <p:ext uri="{BB962C8B-B14F-4D97-AF65-F5344CB8AC3E}">
        <p14:creationId xmlns:p14="http://schemas.microsoft.com/office/powerpoint/2010/main" val="116016121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5BDEC6E0-A9F1-514C-B527-7915561C9B3C}" type="datetime1">
              <a:rPr lang="en-US" smtClean="0"/>
              <a:t>8/2/2023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396304166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AEE7DE-E652-D44B-B790-78BFDA20D48C}" type="datetime1">
              <a:rPr lang="en-US" smtClean="0"/>
              <a:t>8/2/2023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263245489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1"/>
            <a:ext cx="10515601"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6"/>
            <a:ext cx="1051560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F48F243-1368-BD44-B47B-57079670D062}" type="datetime1">
              <a:rPr lang="en-US" smtClean="0"/>
              <a:t>8/2/2023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4131743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6000"/>
              <a:buFont typeface="Gill Sans"/>
              <a:buNone/>
              <a:defRPr sz="60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1" name="Google Shape;31;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888888"/>
              </a:buClr>
              <a:buSzPts val="2400"/>
              <a:buNone/>
              <a:defRPr sz="2400">
                <a:solidFill>
                  <a:srgbClr val="888888"/>
                </a:solidFill>
              </a:defRPr>
            </a:lvl1pPr>
            <a:lvl2pPr marL="914400" lvl="1" indent="-228600" algn="l">
              <a:lnSpc>
                <a:spcPct val="90000"/>
              </a:lnSpc>
              <a:spcBef>
                <a:spcPts val="500"/>
              </a:spcBef>
              <a:spcAft>
                <a:spcPct val="0"/>
              </a:spcAft>
              <a:buClr>
                <a:srgbClr val="888888"/>
              </a:buClr>
              <a:buSzPts val="2000"/>
              <a:buNone/>
              <a:defRPr sz="2000">
                <a:solidFill>
                  <a:srgbClr val="888888"/>
                </a:solidFill>
              </a:defRPr>
            </a:lvl2pPr>
            <a:lvl3pPr marL="1371600" lvl="2" indent="-228600" algn="l">
              <a:lnSpc>
                <a:spcPct val="90000"/>
              </a:lnSpc>
              <a:spcBef>
                <a:spcPts val="500"/>
              </a:spcBef>
              <a:spcAft>
                <a:spcPct val="0"/>
              </a:spcAft>
              <a:buClr>
                <a:srgbClr val="888888"/>
              </a:buClr>
              <a:buSzPts val="1800"/>
              <a:buNone/>
              <a:defRPr sz="1800">
                <a:solidFill>
                  <a:srgbClr val="888888"/>
                </a:solidFill>
              </a:defRPr>
            </a:lvl3pPr>
            <a:lvl4pPr marL="1828800" lvl="3" indent="-228600" algn="l">
              <a:lnSpc>
                <a:spcPct val="90000"/>
              </a:lnSpc>
              <a:spcBef>
                <a:spcPts val="500"/>
              </a:spcBef>
              <a:spcAft>
                <a:spcPct val="0"/>
              </a:spcAft>
              <a:buClr>
                <a:srgbClr val="888888"/>
              </a:buClr>
              <a:buSzPts val="1600"/>
              <a:buNone/>
              <a:defRPr sz="1600">
                <a:solidFill>
                  <a:srgbClr val="888888"/>
                </a:solidFill>
              </a:defRPr>
            </a:lvl4pPr>
            <a:lvl5pPr marL="2286000" lvl="4" indent="-228600" algn="l">
              <a:lnSpc>
                <a:spcPct val="90000"/>
              </a:lnSpc>
              <a:spcBef>
                <a:spcPts val="500"/>
              </a:spcBef>
              <a:spcAft>
                <a:spcPct val="0"/>
              </a:spcAft>
              <a:buClr>
                <a:srgbClr val="888888"/>
              </a:buClr>
              <a:buSzPts val="1600"/>
              <a:buNone/>
              <a:defRPr sz="1600">
                <a:solidFill>
                  <a:srgbClr val="888888"/>
                </a:solidFill>
              </a:defRPr>
            </a:lvl5pPr>
            <a:lvl6pPr marL="2743200" lvl="5" indent="-228600" algn="l">
              <a:lnSpc>
                <a:spcPct val="90000"/>
              </a:lnSpc>
              <a:spcBef>
                <a:spcPts val="500"/>
              </a:spcBef>
              <a:spcAft>
                <a:spcPct val="0"/>
              </a:spcAft>
              <a:buClr>
                <a:srgbClr val="888888"/>
              </a:buClr>
              <a:buSzPts val="1600"/>
              <a:buNone/>
              <a:defRPr sz="1600">
                <a:solidFill>
                  <a:srgbClr val="888888"/>
                </a:solidFill>
              </a:defRPr>
            </a:lvl6pPr>
            <a:lvl7pPr marL="3200400" lvl="6" indent="-228600" algn="l">
              <a:lnSpc>
                <a:spcPct val="90000"/>
              </a:lnSpc>
              <a:spcBef>
                <a:spcPts val="500"/>
              </a:spcBef>
              <a:spcAft>
                <a:spcPct val="0"/>
              </a:spcAft>
              <a:buClr>
                <a:srgbClr val="888888"/>
              </a:buClr>
              <a:buSzPts val="1600"/>
              <a:buNone/>
              <a:defRPr sz="1600">
                <a:solidFill>
                  <a:srgbClr val="888888"/>
                </a:solidFill>
              </a:defRPr>
            </a:lvl7pPr>
            <a:lvl8pPr marL="3657600" lvl="7" indent="-228600" algn="l">
              <a:lnSpc>
                <a:spcPct val="90000"/>
              </a:lnSpc>
              <a:spcBef>
                <a:spcPts val="500"/>
              </a:spcBef>
              <a:spcAft>
                <a:spcPct val="0"/>
              </a:spcAft>
              <a:buClr>
                <a:srgbClr val="888888"/>
              </a:buClr>
              <a:buSzPts val="1600"/>
              <a:buNone/>
              <a:defRPr sz="1600">
                <a:solidFill>
                  <a:srgbClr val="888888"/>
                </a:solidFill>
              </a:defRPr>
            </a:lvl8pPr>
            <a:lvl9pPr marL="4114800" lvl="8" indent="-228600" algn="l">
              <a:lnSpc>
                <a:spcPct val="90000"/>
              </a:lnSpc>
              <a:spcBef>
                <a:spcPts val="500"/>
              </a:spcBef>
              <a:spcAft>
                <a:spcPct val="0"/>
              </a:spcAft>
              <a:buClr>
                <a:srgbClr val="888888"/>
              </a:buClr>
              <a:buSzPts val="1600"/>
              <a:buNone/>
              <a:defRPr sz="1600">
                <a:solidFill>
                  <a:srgbClr val="888888"/>
                </a:solidFill>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C131F22C-6ADE-E245-86A9-4078AF98F063}" type="datetime1">
              <a:rPr lang="en-US" smtClean="0"/>
              <a:t>8/2/2023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30491881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1"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F735E6B-4EEF-F941-8423-392746E34571}" type="datetime1">
              <a:rPr lang="en-US" smtClean="0"/>
              <a:t>8/2/2023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199424804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A8D1999-2B73-FB44-AAAD-2F651BA3B8EE}" type="datetime1">
              <a:rPr lang="en-US" smtClean="0"/>
              <a:t>8/2/2023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2177414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2D403E-623C-794C-A793-8F31879700E7}" type="datetime1">
              <a:rPr lang="en-US" smtClean="0"/>
              <a:t>8/2/2023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32389926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72C86F3-F53F-7D41-83BC-1F0F4B036B20}" type="datetime1">
              <a:rPr lang="en-US" smtClean="0"/>
              <a:t>8/2/2023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61454657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28F5F23-E87F-0B40-8FB0-EFF5EAF4FFAD}" type="datetime1">
              <a:rPr lang="en-US" smtClean="0"/>
              <a:t>8/2/2023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157108053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996BF17-75E8-FD4D-9E69-4E7CA008B855}" type="datetime1">
              <a:rPr lang="en-US" smtClean="0"/>
              <a:t>8/2/2023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106930368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30D989D-14D1-8B48-853A-22F90F613524}" type="datetime1">
              <a:rPr lang="en-US" smtClean="0"/>
              <a:t>8/2/2023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B6C100FC-7A30-4A40-9866-97517695B5C3}" type="slidenum">
              <a:rPr lang="x-none" smtClean="0"/>
              <a:t>‹#›</a:t>
            </a:fld>
            <a:endParaRPr lang="x-none"/>
          </a:p>
        </p:txBody>
      </p:sp>
    </p:spTree>
    <p:extLst>
      <p:ext uri="{BB962C8B-B14F-4D97-AF65-F5344CB8AC3E}">
        <p14:creationId xmlns:p14="http://schemas.microsoft.com/office/powerpoint/2010/main" val="174036674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1DB8-C0B2-954C-A934-4AC4660CEB1D}"/>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789CF1A-0F6C-4044-9BF1-8A36FA003D3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11D0E7-FB82-7147-9C69-9A52CF99B570}"/>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5" name="Footer Placeholder 4">
            <a:extLst>
              <a:ext uri="{FF2B5EF4-FFF2-40B4-BE49-F238E27FC236}">
                <a16:creationId xmlns:a16="http://schemas.microsoft.com/office/drawing/2014/main" id="{A8E69CFA-F940-BA44-9FF2-111EFBED5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832F4-BB56-A444-BEC0-46B60A550E4D}"/>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84211533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C89D-FE26-134A-A4C4-95D4513BD21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1A13F78-4A56-6A40-95F7-E1E7FECFB3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3E3554-74D1-5C4E-A55B-DF558FD2B399}"/>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5" name="Footer Placeholder 4">
            <a:extLst>
              <a:ext uri="{FF2B5EF4-FFF2-40B4-BE49-F238E27FC236}">
                <a16:creationId xmlns:a16="http://schemas.microsoft.com/office/drawing/2014/main" id="{5B50A07E-D1EE-764D-BED6-F1B5B80EE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C94BB-EAE5-484B-878F-20B33639028B}"/>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26397093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94E1-0C13-2244-A362-EC5EF0F5E431}"/>
              </a:ext>
            </a:extLst>
          </p:cNvPr>
          <p:cNvSpPr>
            <a:spLocks noGrp="1"/>
          </p:cNvSpPr>
          <p:nvPr>
            <p:ph type="title"/>
          </p:nvPr>
        </p:nvSpPr>
        <p:spPr>
          <a:xfrm>
            <a:off x="831850" y="1709741"/>
            <a:ext cx="10515601"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4EA178-D28B-4A48-9EF0-EB8DC59EE2C5}"/>
              </a:ext>
            </a:extLst>
          </p:cNvPr>
          <p:cNvSpPr>
            <a:spLocks noGrp="1"/>
          </p:cNvSpPr>
          <p:nvPr>
            <p:ph type="body" idx="1"/>
          </p:nvPr>
        </p:nvSpPr>
        <p:spPr>
          <a:xfrm>
            <a:off x="831850" y="4589466"/>
            <a:ext cx="10515601"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D3DDA3-C977-3B43-89CC-E129085697ED}"/>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5" name="Footer Placeholder 4">
            <a:extLst>
              <a:ext uri="{FF2B5EF4-FFF2-40B4-BE49-F238E27FC236}">
                <a16:creationId xmlns:a16="http://schemas.microsoft.com/office/drawing/2014/main" id="{505B196F-6B5C-F445-A1BE-22D6E0063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8C373-EB75-674C-9BDE-5B93CF15220E}"/>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228570624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8AED-1C8D-BB44-9832-B94BBF5D54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04BB100-A837-5143-A96D-A6FE1025662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A8C4EBD-76A0-5446-9B83-40905FBF07BE}"/>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DC1AF0B-EE44-2143-9CD1-60338D0836BD}"/>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6" name="Footer Placeholder 5">
            <a:extLst>
              <a:ext uri="{FF2B5EF4-FFF2-40B4-BE49-F238E27FC236}">
                <a16:creationId xmlns:a16="http://schemas.microsoft.com/office/drawing/2014/main" id="{024E7CA4-467F-4045-A995-8170FCE0E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25A80D-53E6-5144-9151-7CFE7A45F822}"/>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493711071"/>
      </p:ext>
    </p:extLst>
  </p:cSld>
  <p:clrMapOvr>
    <a:masterClrMapping/>
  </p:clrMapOvr>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123B-3396-644A-AD86-5A9FC57A82E2}"/>
              </a:ext>
            </a:extLst>
          </p:cNvPr>
          <p:cNvSpPr>
            <a:spLocks noGrp="1"/>
          </p:cNvSpPr>
          <p:nvPr>
            <p:ph type="title"/>
          </p:nvPr>
        </p:nvSpPr>
        <p:spPr>
          <a:xfrm>
            <a:off x="839788" y="365128"/>
            <a:ext cx="10515601"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88473E-747E-224D-AA10-8DABE5B5A9E5}"/>
              </a:ext>
            </a:extLst>
          </p:cNvPr>
          <p:cNvSpPr>
            <a:spLocks noGrp="1"/>
          </p:cNvSpPr>
          <p:nvPr>
            <p:ph type="body" idx="1"/>
          </p:nvPr>
        </p:nvSpPr>
        <p:spPr>
          <a:xfrm>
            <a:off x="839790"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507DD476-86FF-D342-ADE8-BAD485ABDE65}"/>
              </a:ext>
            </a:extLst>
          </p:cNvPr>
          <p:cNvSpPr>
            <a:spLocks noGrp="1"/>
          </p:cNvSpPr>
          <p:nvPr>
            <p:ph sz="half" idx="2"/>
          </p:nvPr>
        </p:nvSpPr>
        <p:spPr>
          <a:xfrm>
            <a:off x="839790"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ADBA107-73BF-6C49-BE00-619743FF96A8}"/>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AE6D75E-4241-994F-82F0-371527CC6828}"/>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A6909A4-FCDD-1A40-87A7-0411CC09D04B}"/>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8" name="Footer Placeholder 7">
            <a:extLst>
              <a:ext uri="{FF2B5EF4-FFF2-40B4-BE49-F238E27FC236}">
                <a16:creationId xmlns:a16="http://schemas.microsoft.com/office/drawing/2014/main" id="{519BCC2C-C6CC-8047-9A90-AAB0B446FD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E06410-1EFA-4440-8275-66B64A53BD2F}"/>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065036952"/>
      </p:ext>
    </p:extLst>
  </p:cSld>
  <p:clrMapOvr>
    <a:masterClrMapping/>
  </p:clrMapOvr>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D0C4-EA54-8C41-BF44-DB0D4E2FFB9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83A77C7-6DF2-404C-AE22-070E0E6282DC}"/>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4" name="Footer Placeholder 3">
            <a:extLst>
              <a:ext uri="{FF2B5EF4-FFF2-40B4-BE49-F238E27FC236}">
                <a16:creationId xmlns:a16="http://schemas.microsoft.com/office/drawing/2014/main" id="{FAFB9795-D74E-3D4F-A9CE-452E8B2AE2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92062-D2AE-104D-9B2A-9311416C3AE7}"/>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86485576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A74127-EB74-1740-BEAB-FCC291F76143}"/>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3" name="Footer Placeholder 2">
            <a:extLst>
              <a:ext uri="{FF2B5EF4-FFF2-40B4-BE49-F238E27FC236}">
                <a16:creationId xmlns:a16="http://schemas.microsoft.com/office/drawing/2014/main" id="{A652CA3A-A5B6-C848-B951-4229690DD7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C3D3C4-C954-6345-BA9B-5C16AD94B500}"/>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18831851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D583-6B2C-5147-8AFB-191580F8DE5C}"/>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AC0B541-03AF-1141-82F5-C939CBFE10F2}"/>
              </a:ext>
            </a:extLst>
          </p:cNvPr>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6147824-DF52-9546-A722-8DC29C4B59E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A12DB35E-B752-E841-AD45-BD72DFAA1AAF}"/>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6" name="Footer Placeholder 5">
            <a:extLst>
              <a:ext uri="{FF2B5EF4-FFF2-40B4-BE49-F238E27FC236}">
                <a16:creationId xmlns:a16="http://schemas.microsoft.com/office/drawing/2014/main" id="{A2AC32DA-53AA-2D4E-ACB5-56DA73F02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CD464-A503-704B-9615-879D8524FA09}"/>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629552053"/>
      </p:ext>
    </p:extLst>
  </p:cSld>
  <p:clrMapOvr>
    <a:masterClrMapping/>
  </p:clrMapOvr>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6D28-8D5E-3643-878B-5EA13130DCF1}"/>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C56423-E607-874B-9933-4D5A9305D06D}"/>
              </a:ext>
            </a:extLst>
          </p:cNvPr>
          <p:cNvSpPr>
            <a:spLocks noGrp="1"/>
          </p:cNvSpPr>
          <p:nvPr>
            <p:ph type="pic" idx="1"/>
          </p:nvPr>
        </p:nvSpPr>
        <p:spPr>
          <a:xfrm>
            <a:off x="5183188" y="987428"/>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B02553D-6438-FF4D-B212-1D33999F6B1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55FBE10-AFC4-0F4B-95F6-CD132FDE12AC}"/>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6" name="Footer Placeholder 5">
            <a:extLst>
              <a:ext uri="{FF2B5EF4-FFF2-40B4-BE49-F238E27FC236}">
                <a16:creationId xmlns:a16="http://schemas.microsoft.com/office/drawing/2014/main" id="{0425C240-B32E-C647-95B8-1C2644FD1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076E6-8271-7941-A423-E7C3DA6AF097}"/>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11076512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4B09D-7D44-0A45-8F7E-20922E626E0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856908D-7CAD-C146-8A7A-A5CCC3DEE5F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941AE4-D422-3945-B1DD-831E4E10E281}"/>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5" name="Footer Placeholder 4">
            <a:extLst>
              <a:ext uri="{FF2B5EF4-FFF2-40B4-BE49-F238E27FC236}">
                <a16:creationId xmlns:a16="http://schemas.microsoft.com/office/drawing/2014/main" id="{0F225A8C-5ADD-B640-A580-3E78447BF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BCCCA-D627-1248-93C5-7DB7D0D94243}"/>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0182730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8554E7-FD14-AA42-9EAD-FD19FDF639F3}"/>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2B389E-8AF4-B74C-B00B-7A4C84D60A6A}"/>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5912CC-9CFC-2744-AD9E-B029468C8077}"/>
              </a:ext>
            </a:extLst>
          </p:cNvPr>
          <p:cNvSpPr>
            <a:spLocks noGrp="1"/>
          </p:cNvSpPr>
          <p:nvPr>
            <p:ph type="dt" sz="half" idx="10"/>
          </p:nvPr>
        </p:nvSpPr>
        <p:spPr/>
        <p:txBody>
          <a:bodyPr/>
          <a:lstStyle/>
          <a:p>
            <a:fld id="{6BF26E33-2B31-0046-A82B-8081023189B0}" type="datetimeFigureOut">
              <a:rPr lang="en-US" smtClean="0"/>
              <a:t>8/2/2023</a:t>
            </a:fld>
            <a:endParaRPr lang="en-US"/>
          </a:p>
        </p:txBody>
      </p:sp>
      <p:sp>
        <p:nvSpPr>
          <p:cNvPr id="5" name="Footer Placeholder 4">
            <a:extLst>
              <a:ext uri="{FF2B5EF4-FFF2-40B4-BE49-F238E27FC236}">
                <a16:creationId xmlns:a16="http://schemas.microsoft.com/office/drawing/2014/main" id="{E55DBA1D-EE42-AF4D-AFB4-8E3763C2A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8F26E-51FF-B142-A2C2-CB67F50E5981}"/>
              </a:ext>
            </a:extLst>
          </p:cNvPr>
          <p:cNvSpPr>
            <a:spLocks noGrp="1"/>
          </p:cNvSpPr>
          <p:nvPr>
            <p:ph type="sldNum" sz="quarter" idx="12"/>
          </p:nvPr>
        </p:nvSpPr>
        <p:spPr/>
        <p:txBody>
          <a:bodyPr/>
          <a:lstStyle/>
          <a:p>
            <a:fld id="{F9DF0FF3-891C-E048-BF1B-AF9FB0BD7739}" type="slidenum">
              <a:rPr lang="en-US" smtClean="0"/>
              <a:t>‹#›</a:t>
            </a:fld>
            <a:endParaRPr lang="en-US"/>
          </a:p>
        </p:txBody>
      </p:sp>
    </p:spTree>
    <p:extLst>
      <p:ext uri="{BB962C8B-B14F-4D97-AF65-F5344CB8AC3E}">
        <p14:creationId xmlns:p14="http://schemas.microsoft.com/office/powerpoint/2010/main" val="34324948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0" name="Google Shape;40;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ct val="0"/>
              </a:spcAft>
              <a:buClr>
                <a:srgbClr val="3D3D3D"/>
              </a:buClr>
              <a:buSzPts val="2400"/>
              <a:buNone/>
              <a:defRPr sz="2400" b="1"/>
            </a:lvl1pPr>
            <a:lvl2pPr marL="914400" lvl="1" indent="-228600" algn="l">
              <a:lnSpc>
                <a:spcPct val="90000"/>
              </a:lnSpc>
              <a:spcBef>
                <a:spcPts val="500"/>
              </a:spcBef>
              <a:spcAft>
                <a:spcPct val="0"/>
              </a:spcAft>
              <a:buClr>
                <a:srgbClr val="3D3D3D"/>
              </a:buClr>
              <a:buSzPts val="2000"/>
              <a:buNone/>
              <a:defRPr sz="2000" b="1"/>
            </a:lvl2pPr>
            <a:lvl3pPr marL="1371600" lvl="2" indent="-228600" algn="l">
              <a:lnSpc>
                <a:spcPct val="90000"/>
              </a:lnSpc>
              <a:spcBef>
                <a:spcPts val="500"/>
              </a:spcBef>
              <a:spcAft>
                <a:spcPct val="0"/>
              </a:spcAft>
              <a:buClr>
                <a:srgbClr val="3D3D3D"/>
              </a:buClr>
              <a:buSzPts val="1800"/>
              <a:buNone/>
              <a:defRPr sz="1800" b="1"/>
            </a:lvl3pPr>
            <a:lvl4pPr marL="1828800" lvl="3" indent="-228600" algn="l">
              <a:lnSpc>
                <a:spcPct val="90000"/>
              </a:lnSpc>
              <a:spcBef>
                <a:spcPts val="500"/>
              </a:spcBef>
              <a:spcAft>
                <a:spcPct val="0"/>
              </a:spcAft>
              <a:buClr>
                <a:srgbClr val="3D3D3D"/>
              </a:buClr>
              <a:buSzPts val="1600"/>
              <a:buNone/>
              <a:defRPr sz="1600" b="1"/>
            </a:lvl4pPr>
            <a:lvl5pPr marL="2286000" lvl="4" indent="-228600" algn="l">
              <a:lnSpc>
                <a:spcPct val="90000"/>
              </a:lnSpc>
              <a:spcBef>
                <a:spcPts val="500"/>
              </a:spcBef>
              <a:spcAft>
                <a:spcPct val="0"/>
              </a:spcAft>
              <a:buClr>
                <a:srgbClr val="3D3D3D"/>
              </a:buClr>
              <a:buSzPts val="1600"/>
              <a:buNone/>
              <a:defRPr sz="1600" b="1"/>
            </a:lvl5pPr>
            <a:lvl6pPr marL="2743200" lvl="5" indent="-228600" algn="l">
              <a:lnSpc>
                <a:spcPct val="90000"/>
              </a:lnSpc>
              <a:spcBef>
                <a:spcPts val="500"/>
              </a:spcBef>
              <a:spcAft>
                <a:spcPct val="0"/>
              </a:spcAft>
              <a:buClr>
                <a:schemeClr val="dk1"/>
              </a:buClr>
              <a:buSzPts val="1600"/>
              <a:buNone/>
              <a:defRPr sz="1600" b="1"/>
            </a:lvl6pPr>
            <a:lvl7pPr marL="3200400" lvl="6" indent="-228600" algn="l">
              <a:lnSpc>
                <a:spcPct val="90000"/>
              </a:lnSpc>
              <a:spcBef>
                <a:spcPts val="500"/>
              </a:spcBef>
              <a:spcAft>
                <a:spcPct val="0"/>
              </a:spcAft>
              <a:buClr>
                <a:schemeClr val="dk1"/>
              </a:buClr>
              <a:buSzPts val="1600"/>
              <a:buNone/>
              <a:defRPr sz="1600" b="1"/>
            </a:lvl7pPr>
            <a:lvl8pPr marL="3657600" lvl="7" indent="-228600" algn="l">
              <a:lnSpc>
                <a:spcPct val="90000"/>
              </a:lnSpc>
              <a:spcBef>
                <a:spcPts val="500"/>
              </a:spcBef>
              <a:spcAft>
                <a:spcPct val="0"/>
              </a:spcAft>
              <a:buClr>
                <a:schemeClr val="dk1"/>
              </a:buClr>
              <a:buSzPts val="1600"/>
              <a:buNone/>
              <a:defRPr sz="1600" b="1"/>
            </a:lvl8pPr>
            <a:lvl9pPr marL="4114800" lvl="8" indent="-228600" algn="l">
              <a:lnSpc>
                <a:spcPct val="90000"/>
              </a:lnSpc>
              <a:spcBef>
                <a:spcPts val="500"/>
              </a:spcBef>
              <a:spcAft>
                <a:spcPct val="0"/>
              </a:spcAft>
              <a:buClr>
                <a:schemeClr val="dk1"/>
              </a:buClr>
              <a:buSzPts val="1600"/>
              <a:buNone/>
              <a:defRPr sz="1600" b="1"/>
            </a:lvl9pPr>
          </a:lstStyle>
          <a:p>
            <a:endParaRPr/>
          </a:p>
        </p:txBody>
      </p:sp>
      <p:sp>
        <p:nvSpPr>
          <p:cNvPr id="41" name="Google Shape;41;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2" name="Google Shape;42;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ct val="0"/>
              </a:spcAft>
              <a:buClr>
                <a:srgbClr val="3D3D3D"/>
              </a:buClr>
              <a:buSzPts val="2400"/>
              <a:buNone/>
              <a:defRPr sz="2400" b="1"/>
            </a:lvl1pPr>
            <a:lvl2pPr marL="914400" lvl="1" indent="-228600" algn="l">
              <a:lnSpc>
                <a:spcPct val="90000"/>
              </a:lnSpc>
              <a:spcBef>
                <a:spcPts val="500"/>
              </a:spcBef>
              <a:spcAft>
                <a:spcPct val="0"/>
              </a:spcAft>
              <a:buClr>
                <a:srgbClr val="3D3D3D"/>
              </a:buClr>
              <a:buSzPts val="2000"/>
              <a:buNone/>
              <a:defRPr sz="2000" b="1"/>
            </a:lvl2pPr>
            <a:lvl3pPr marL="1371600" lvl="2" indent="-228600" algn="l">
              <a:lnSpc>
                <a:spcPct val="90000"/>
              </a:lnSpc>
              <a:spcBef>
                <a:spcPts val="500"/>
              </a:spcBef>
              <a:spcAft>
                <a:spcPct val="0"/>
              </a:spcAft>
              <a:buClr>
                <a:srgbClr val="3D3D3D"/>
              </a:buClr>
              <a:buSzPts val="1800"/>
              <a:buNone/>
              <a:defRPr sz="1800" b="1"/>
            </a:lvl3pPr>
            <a:lvl4pPr marL="1828800" lvl="3" indent="-228600" algn="l">
              <a:lnSpc>
                <a:spcPct val="90000"/>
              </a:lnSpc>
              <a:spcBef>
                <a:spcPts val="500"/>
              </a:spcBef>
              <a:spcAft>
                <a:spcPct val="0"/>
              </a:spcAft>
              <a:buClr>
                <a:srgbClr val="3D3D3D"/>
              </a:buClr>
              <a:buSzPts val="1600"/>
              <a:buNone/>
              <a:defRPr sz="1600" b="1"/>
            </a:lvl4pPr>
            <a:lvl5pPr marL="2286000" lvl="4" indent="-228600" algn="l">
              <a:lnSpc>
                <a:spcPct val="90000"/>
              </a:lnSpc>
              <a:spcBef>
                <a:spcPts val="500"/>
              </a:spcBef>
              <a:spcAft>
                <a:spcPct val="0"/>
              </a:spcAft>
              <a:buClr>
                <a:srgbClr val="3D3D3D"/>
              </a:buClr>
              <a:buSzPts val="1600"/>
              <a:buNone/>
              <a:defRPr sz="1600" b="1"/>
            </a:lvl5pPr>
            <a:lvl6pPr marL="2743200" lvl="5" indent="-228600" algn="l">
              <a:lnSpc>
                <a:spcPct val="90000"/>
              </a:lnSpc>
              <a:spcBef>
                <a:spcPts val="500"/>
              </a:spcBef>
              <a:spcAft>
                <a:spcPct val="0"/>
              </a:spcAft>
              <a:buClr>
                <a:schemeClr val="dk1"/>
              </a:buClr>
              <a:buSzPts val="1600"/>
              <a:buNone/>
              <a:defRPr sz="1600" b="1"/>
            </a:lvl6pPr>
            <a:lvl7pPr marL="3200400" lvl="6" indent="-228600" algn="l">
              <a:lnSpc>
                <a:spcPct val="90000"/>
              </a:lnSpc>
              <a:spcBef>
                <a:spcPts val="500"/>
              </a:spcBef>
              <a:spcAft>
                <a:spcPct val="0"/>
              </a:spcAft>
              <a:buClr>
                <a:schemeClr val="dk1"/>
              </a:buClr>
              <a:buSzPts val="1600"/>
              <a:buNone/>
              <a:defRPr sz="1600" b="1"/>
            </a:lvl7pPr>
            <a:lvl8pPr marL="3657600" lvl="7" indent="-228600" algn="l">
              <a:lnSpc>
                <a:spcPct val="90000"/>
              </a:lnSpc>
              <a:spcBef>
                <a:spcPts val="500"/>
              </a:spcBef>
              <a:spcAft>
                <a:spcPct val="0"/>
              </a:spcAft>
              <a:buClr>
                <a:schemeClr val="dk1"/>
              </a:buClr>
              <a:buSzPts val="1600"/>
              <a:buNone/>
              <a:defRPr sz="1600" b="1"/>
            </a:lvl8pPr>
            <a:lvl9pPr marL="4114800" lvl="8" indent="-228600" algn="l">
              <a:lnSpc>
                <a:spcPct val="90000"/>
              </a:lnSpc>
              <a:spcBef>
                <a:spcPts val="500"/>
              </a:spcBef>
              <a:spcAft>
                <a:spcPct val="0"/>
              </a:spcAft>
              <a:buClr>
                <a:schemeClr val="dk1"/>
              </a:buClr>
              <a:buSzPts val="1600"/>
              <a:buNone/>
              <a:defRPr sz="1600" b="1"/>
            </a:lvl9pPr>
          </a:lstStyle>
          <a:p>
            <a:endParaRPr/>
          </a:p>
        </p:txBody>
      </p:sp>
      <p:sp>
        <p:nvSpPr>
          <p:cNvPr id="43" name="Google Shape;43;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ct val="0"/>
              </a:spcAft>
              <a:buClr>
                <a:srgbClr val="3D3D3D"/>
              </a:buClr>
              <a:buSzPts val="1800"/>
              <a:buChar char="•"/>
              <a:defRPr/>
            </a:lvl1pPr>
            <a:lvl2pPr marL="914400" lvl="1" indent="-342900" algn="l">
              <a:lnSpc>
                <a:spcPct val="90000"/>
              </a:lnSpc>
              <a:spcBef>
                <a:spcPts val="500"/>
              </a:spcBef>
              <a:spcAft>
                <a:spcPct val="0"/>
              </a:spcAft>
              <a:buClr>
                <a:srgbClr val="3D3D3D"/>
              </a:buClr>
              <a:buSzPts val="1800"/>
              <a:buChar char="•"/>
              <a:defRPr/>
            </a:lvl2pPr>
            <a:lvl3pPr marL="1371600" lvl="2" indent="-342900" algn="l">
              <a:lnSpc>
                <a:spcPct val="90000"/>
              </a:lnSpc>
              <a:spcBef>
                <a:spcPts val="500"/>
              </a:spcBef>
              <a:spcAft>
                <a:spcPct val="0"/>
              </a:spcAft>
              <a:buClr>
                <a:srgbClr val="3D3D3D"/>
              </a:buClr>
              <a:buSzPts val="1800"/>
              <a:buChar char="•"/>
              <a:defRPr/>
            </a:lvl3pPr>
            <a:lvl4pPr marL="1828800" lvl="3" indent="-342900" algn="l">
              <a:lnSpc>
                <a:spcPct val="90000"/>
              </a:lnSpc>
              <a:spcBef>
                <a:spcPts val="500"/>
              </a:spcBef>
              <a:spcAft>
                <a:spcPct val="0"/>
              </a:spcAft>
              <a:buClr>
                <a:srgbClr val="3D3D3D"/>
              </a:buClr>
              <a:buSzPts val="1800"/>
              <a:buChar char="•"/>
              <a:defRPr/>
            </a:lvl4pPr>
            <a:lvl5pPr marL="2286000" lvl="4" indent="-342900" algn="l">
              <a:lnSpc>
                <a:spcPct val="90000"/>
              </a:lnSpc>
              <a:spcBef>
                <a:spcPts val="500"/>
              </a:spcBef>
              <a:spcAft>
                <a:spcPct val="0"/>
              </a:spcAft>
              <a:buClr>
                <a:srgbClr val="3D3D3D"/>
              </a:buClr>
              <a:buSzPts val="1800"/>
              <a:buChar char="•"/>
              <a:defRPr/>
            </a:lvl5pPr>
            <a:lvl6pPr marL="2743200" lvl="5" indent="-342900" algn="l">
              <a:lnSpc>
                <a:spcPct val="90000"/>
              </a:lnSpc>
              <a:spcBef>
                <a:spcPts val="500"/>
              </a:spcBef>
              <a:spcAft>
                <a:spcPct val="0"/>
              </a:spcAft>
              <a:buClr>
                <a:schemeClr val="dk1"/>
              </a:buClr>
              <a:buSzPts val="1800"/>
              <a:buChar char="•"/>
              <a:defRPr/>
            </a:lvl6pPr>
            <a:lvl7pPr marL="3200400" lvl="6" indent="-342900" algn="l">
              <a:lnSpc>
                <a:spcPct val="90000"/>
              </a:lnSpc>
              <a:spcBef>
                <a:spcPts val="500"/>
              </a:spcBef>
              <a:spcAft>
                <a:spcPct val="0"/>
              </a:spcAft>
              <a:buClr>
                <a:schemeClr val="dk1"/>
              </a:buClr>
              <a:buSzPts val="1800"/>
              <a:buChar char="•"/>
              <a:defRPr/>
            </a:lvl7pPr>
            <a:lvl8pPr marL="3657600" lvl="7" indent="-342900" algn="l">
              <a:lnSpc>
                <a:spcPct val="90000"/>
              </a:lnSpc>
              <a:spcBef>
                <a:spcPts val="500"/>
              </a:spcBef>
              <a:spcAft>
                <a:spcPct val="0"/>
              </a:spcAft>
              <a:buClr>
                <a:schemeClr val="dk1"/>
              </a:buClr>
              <a:buSzPts val="1800"/>
              <a:buChar char="•"/>
              <a:defRPr/>
            </a:lvl8pPr>
            <a:lvl9pPr marL="4114800" lvl="8" indent="-342900" algn="l">
              <a:lnSpc>
                <a:spcPct val="90000"/>
              </a:lnSpc>
              <a:spcBef>
                <a:spcPts val="500"/>
              </a:spcBef>
              <a:spcAft>
                <a:spcPct val="0"/>
              </a:spcAft>
              <a:buClr>
                <a:schemeClr val="dk1"/>
              </a:buClr>
              <a:buSzPts val="1800"/>
              <a:buChar char="•"/>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ct val="0"/>
              </a:spcBef>
              <a:spcAft>
                <a:spcPct val="0"/>
              </a:spcAft>
              <a:buClr>
                <a:schemeClr val="dk2"/>
              </a:buClr>
              <a:buSzPts val="1800"/>
              <a:buNone/>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47" name="Google Shape;4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ctr">
              <a:lnSpc>
                <a:spcPct val="90000"/>
              </a:lnSpc>
              <a:spcBef>
                <a:spcPct val="0"/>
              </a:spcBef>
              <a:spcAft>
                <a:spcPct val="0"/>
              </a:spcAft>
              <a:buClr>
                <a:schemeClr val="dk2"/>
              </a:buClr>
              <a:buSzPts val="3200"/>
              <a:buFont typeface="Gill Sans"/>
              <a:buNone/>
              <a:defRPr sz="3200"/>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52" name="Google Shape;52;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ct val="0"/>
              </a:spcAft>
              <a:buClr>
                <a:srgbClr val="3D3D3D"/>
              </a:buClr>
              <a:buSzPts val="3200"/>
              <a:buChar char="•"/>
              <a:defRPr sz="3200"/>
            </a:lvl1pPr>
            <a:lvl2pPr marL="914400" lvl="1" indent="-406400" algn="l">
              <a:lnSpc>
                <a:spcPct val="90000"/>
              </a:lnSpc>
              <a:spcBef>
                <a:spcPts val="500"/>
              </a:spcBef>
              <a:spcAft>
                <a:spcPct val="0"/>
              </a:spcAft>
              <a:buClr>
                <a:srgbClr val="3D3D3D"/>
              </a:buClr>
              <a:buSzPts val="2800"/>
              <a:buChar char="•"/>
              <a:defRPr sz="2800"/>
            </a:lvl2pPr>
            <a:lvl3pPr marL="1371600" lvl="2" indent="-381000" algn="l">
              <a:lnSpc>
                <a:spcPct val="90000"/>
              </a:lnSpc>
              <a:spcBef>
                <a:spcPts val="500"/>
              </a:spcBef>
              <a:spcAft>
                <a:spcPct val="0"/>
              </a:spcAft>
              <a:buClr>
                <a:srgbClr val="3D3D3D"/>
              </a:buClr>
              <a:buSzPts val="2400"/>
              <a:buChar char="•"/>
              <a:defRPr sz="2400"/>
            </a:lvl3pPr>
            <a:lvl4pPr marL="1828800" lvl="3" indent="-355600" algn="l">
              <a:lnSpc>
                <a:spcPct val="90000"/>
              </a:lnSpc>
              <a:spcBef>
                <a:spcPts val="500"/>
              </a:spcBef>
              <a:spcAft>
                <a:spcPct val="0"/>
              </a:spcAft>
              <a:buClr>
                <a:srgbClr val="3D3D3D"/>
              </a:buClr>
              <a:buSzPts val="2000"/>
              <a:buChar char="•"/>
              <a:defRPr sz="2000"/>
            </a:lvl4pPr>
            <a:lvl5pPr marL="2286000" lvl="4" indent="-355600" algn="l">
              <a:lnSpc>
                <a:spcPct val="90000"/>
              </a:lnSpc>
              <a:spcBef>
                <a:spcPts val="500"/>
              </a:spcBef>
              <a:spcAft>
                <a:spcPct val="0"/>
              </a:spcAft>
              <a:buClr>
                <a:srgbClr val="3D3D3D"/>
              </a:buClr>
              <a:buSzPts val="2000"/>
              <a:buChar char="•"/>
              <a:defRPr sz="2000"/>
            </a:lvl5pPr>
            <a:lvl6pPr marL="2743200" lvl="5" indent="-355600" algn="l">
              <a:lnSpc>
                <a:spcPct val="90000"/>
              </a:lnSpc>
              <a:spcBef>
                <a:spcPts val="500"/>
              </a:spcBef>
              <a:spcAft>
                <a:spcPct val="0"/>
              </a:spcAft>
              <a:buClr>
                <a:schemeClr val="dk1"/>
              </a:buClr>
              <a:buSzPts val="2000"/>
              <a:buChar char="•"/>
              <a:defRPr sz="2000"/>
            </a:lvl6pPr>
            <a:lvl7pPr marL="3200400" lvl="6" indent="-355600" algn="l">
              <a:lnSpc>
                <a:spcPct val="90000"/>
              </a:lnSpc>
              <a:spcBef>
                <a:spcPts val="500"/>
              </a:spcBef>
              <a:spcAft>
                <a:spcPct val="0"/>
              </a:spcAft>
              <a:buClr>
                <a:schemeClr val="dk1"/>
              </a:buClr>
              <a:buSzPts val="2000"/>
              <a:buChar char="•"/>
              <a:defRPr sz="2000"/>
            </a:lvl7pPr>
            <a:lvl8pPr marL="3657600" lvl="7" indent="-355600" algn="l">
              <a:lnSpc>
                <a:spcPct val="90000"/>
              </a:lnSpc>
              <a:spcBef>
                <a:spcPts val="500"/>
              </a:spcBef>
              <a:spcAft>
                <a:spcPct val="0"/>
              </a:spcAft>
              <a:buClr>
                <a:schemeClr val="dk1"/>
              </a:buClr>
              <a:buSzPts val="2000"/>
              <a:buChar char="•"/>
              <a:defRPr sz="2000"/>
            </a:lvl8pPr>
            <a:lvl9pPr marL="4114800" lvl="8" indent="-355600" algn="l">
              <a:lnSpc>
                <a:spcPct val="90000"/>
              </a:lnSpc>
              <a:spcBef>
                <a:spcPts val="500"/>
              </a:spcBef>
              <a:spcAft>
                <a:spcPct val="0"/>
              </a:spcAft>
              <a:buClr>
                <a:schemeClr val="dk1"/>
              </a:buClr>
              <a:buSzPts val="2000"/>
              <a:buChar char="•"/>
              <a:defRPr sz="2000"/>
            </a:lvl9pPr>
          </a:lstStyle>
          <a:p>
            <a:endParaRPr/>
          </a:p>
        </p:txBody>
      </p:sp>
      <p:sp>
        <p:nvSpPr>
          <p:cNvPr id="53" name="Google Shape;53;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ct val="0"/>
              </a:spcAft>
              <a:buClr>
                <a:srgbClr val="3D3D3D"/>
              </a:buClr>
              <a:buSzPts val="1600"/>
              <a:buNone/>
              <a:defRPr sz="1600"/>
            </a:lvl1pPr>
            <a:lvl2pPr marL="914400" lvl="1" indent="-228600" algn="l">
              <a:lnSpc>
                <a:spcPct val="90000"/>
              </a:lnSpc>
              <a:spcBef>
                <a:spcPts val="500"/>
              </a:spcBef>
              <a:spcAft>
                <a:spcPct val="0"/>
              </a:spcAft>
              <a:buClr>
                <a:srgbClr val="3D3D3D"/>
              </a:buClr>
              <a:buSzPts val="1400"/>
              <a:buNone/>
              <a:defRPr sz="1400"/>
            </a:lvl2pPr>
            <a:lvl3pPr marL="1371600" lvl="2" indent="-228600" algn="l">
              <a:lnSpc>
                <a:spcPct val="90000"/>
              </a:lnSpc>
              <a:spcBef>
                <a:spcPts val="500"/>
              </a:spcBef>
              <a:spcAft>
                <a:spcPct val="0"/>
              </a:spcAft>
              <a:buClr>
                <a:srgbClr val="3D3D3D"/>
              </a:buClr>
              <a:buSzPts val="1200"/>
              <a:buNone/>
              <a:defRPr sz="1200"/>
            </a:lvl3pPr>
            <a:lvl4pPr marL="1828800" lvl="3" indent="-228600" algn="l">
              <a:lnSpc>
                <a:spcPct val="90000"/>
              </a:lnSpc>
              <a:spcBef>
                <a:spcPts val="500"/>
              </a:spcBef>
              <a:spcAft>
                <a:spcPct val="0"/>
              </a:spcAft>
              <a:buClr>
                <a:srgbClr val="3D3D3D"/>
              </a:buClr>
              <a:buSzPts val="1000"/>
              <a:buNone/>
              <a:defRPr sz="1000"/>
            </a:lvl4pPr>
            <a:lvl5pPr marL="2286000" lvl="4" indent="-228600" algn="l">
              <a:lnSpc>
                <a:spcPct val="90000"/>
              </a:lnSpc>
              <a:spcBef>
                <a:spcPts val="500"/>
              </a:spcBef>
              <a:spcAft>
                <a:spcPct val="0"/>
              </a:spcAft>
              <a:buClr>
                <a:srgbClr val="3D3D3D"/>
              </a:buClr>
              <a:buSzPts val="1000"/>
              <a:buNone/>
              <a:defRPr sz="1000"/>
            </a:lvl5pPr>
            <a:lvl6pPr marL="2743200" lvl="5" indent="-228600" algn="l">
              <a:lnSpc>
                <a:spcPct val="90000"/>
              </a:lnSpc>
              <a:spcBef>
                <a:spcPts val="500"/>
              </a:spcBef>
              <a:spcAft>
                <a:spcPct val="0"/>
              </a:spcAft>
              <a:buClr>
                <a:schemeClr val="dk1"/>
              </a:buClr>
              <a:buSzPts val="1000"/>
              <a:buNone/>
              <a:defRPr sz="1000"/>
            </a:lvl6pPr>
            <a:lvl7pPr marL="3200400" lvl="6" indent="-228600" algn="l">
              <a:lnSpc>
                <a:spcPct val="90000"/>
              </a:lnSpc>
              <a:spcBef>
                <a:spcPts val="500"/>
              </a:spcBef>
              <a:spcAft>
                <a:spcPct val="0"/>
              </a:spcAft>
              <a:buClr>
                <a:schemeClr val="dk1"/>
              </a:buClr>
              <a:buSzPts val="1000"/>
              <a:buNone/>
              <a:defRPr sz="1000"/>
            </a:lvl7pPr>
            <a:lvl8pPr marL="3657600" lvl="7" indent="-228600" algn="l">
              <a:lnSpc>
                <a:spcPct val="90000"/>
              </a:lnSpc>
              <a:spcBef>
                <a:spcPts val="500"/>
              </a:spcBef>
              <a:spcAft>
                <a:spcPct val="0"/>
              </a:spcAft>
              <a:buClr>
                <a:schemeClr val="dk1"/>
              </a:buClr>
              <a:buSzPts val="1000"/>
              <a:buNone/>
              <a:defRPr sz="1000"/>
            </a:lvl8pPr>
            <a:lvl9pPr marL="4114800" lvl="8" indent="-228600" algn="l">
              <a:lnSpc>
                <a:spcPct val="90000"/>
              </a:lnSpc>
              <a:spcBef>
                <a:spcPts val="500"/>
              </a:spcBef>
              <a:spcAft>
                <a:spcPct val="0"/>
              </a:spcAft>
              <a:buClr>
                <a:schemeClr val="dk1"/>
              </a:buClr>
              <a:buSzPts val="1000"/>
              <a:buNone/>
              <a:defRPr sz="1000"/>
            </a:lvl9pPr>
          </a:lstStyle>
          <a:p>
            <a:endParaRPr/>
          </a:p>
        </p:txBody>
      </p:sp>
      <p:sp>
        <p:nvSpPr>
          <p:cNvPr id="54" name="Google Shape;5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ct val="0"/>
              </a:spcBef>
              <a:buNone/>
              <a:defRPr/>
            </a:lvl1pPr>
            <a:lvl2pPr marL="0" lvl="1" indent="0" algn="r">
              <a:spcBef>
                <a:spcPct val="0"/>
              </a:spcBef>
              <a:buNone/>
              <a:defRPr/>
            </a:lvl2pPr>
            <a:lvl3pPr marL="0" lvl="2" indent="0" algn="r">
              <a:spcBef>
                <a:spcPct val="0"/>
              </a:spcBef>
              <a:buNone/>
              <a:defRPr/>
            </a:lvl3pPr>
            <a:lvl4pPr marL="0" lvl="3" indent="0" algn="r">
              <a:spcBef>
                <a:spcPct val="0"/>
              </a:spcBef>
              <a:buNone/>
              <a:defRPr/>
            </a:lvl4pPr>
            <a:lvl5pPr marL="0" lvl="4" indent="0" algn="r">
              <a:spcBef>
                <a:spcPct val="0"/>
              </a:spcBef>
              <a:buNone/>
              <a:defRPr/>
            </a:lvl5pPr>
            <a:lvl6pPr marL="0" lvl="5" indent="0" algn="r">
              <a:spcBef>
                <a:spcPct val="0"/>
              </a:spcBef>
              <a:buNone/>
              <a:defRPr/>
            </a:lvl6pPr>
            <a:lvl7pPr marL="0" lvl="6" indent="0" algn="r">
              <a:spcBef>
                <a:spcPct val="0"/>
              </a:spcBef>
              <a:buNone/>
              <a:defRPr/>
            </a:lvl7pPr>
            <a:lvl8pPr marL="0" lvl="7" indent="0" algn="r">
              <a:spcBef>
                <a:spcPct val="0"/>
              </a:spcBef>
              <a:buNone/>
              <a:defRPr/>
            </a:lvl8pPr>
            <a:lvl9pPr marL="0" lvl="8" indent="0" algn="r">
              <a:spcBef>
                <a:spcPct val="0"/>
              </a:spcBef>
              <a:buNone/>
              <a:defRPr/>
            </a:lvl9pPr>
          </a:lstStyle>
          <a:p>
            <a:pPr marL="0" lvl="0" indent="0" algn="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89000">
              <a:schemeClr val="lt1"/>
            </a:gs>
            <a:gs pos="100000">
              <a:schemeClr val="accent1"/>
            </a:gs>
          </a:gsLst>
          <a:lin ang="5400000" scaled="0"/>
        </a:gra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ct val="0"/>
              </a:spcBef>
              <a:spcAft>
                <a:spcPct val="0"/>
              </a:spcAft>
              <a:buClr>
                <a:schemeClr val="dk2"/>
              </a:buClr>
              <a:buSzPts val="3500"/>
              <a:buFont typeface="Gill Sans"/>
              <a:buNone/>
              <a:defRPr sz="3500" b="0" i="0" u="none" strike="noStrike" cap="none">
                <a:solidFill>
                  <a:schemeClr val="dk2"/>
                </a:solidFill>
                <a:latin typeface="Gill Sans"/>
                <a:ea typeface="Gill Sans"/>
                <a:cs typeface="Gill Sans"/>
                <a:sym typeface="Gill Sans"/>
              </a:defRPr>
            </a:lvl1pPr>
            <a:lvl2pPr lvl="1">
              <a:spcBef>
                <a:spcPct val="0"/>
              </a:spcBef>
              <a:spcAft>
                <a:spcPct val="0"/>
              </a:spcAft>
              <a:buSzPts val="1400"/>
              <a:buNone/>
              <a:defRPr sz="1800"/>
            </a:lvl2pPr>
            <a:lvl3pPr lvl="2">
              <a:spcBef>
                <a:spcPct val="0"/>
              </a:spcBef>
              <a:spcAft>
                <a:spcPct val="0"/>
              </a:spcAft>
              <a:buSzPts val="1400"/>
              <a:buNone/>
              <a:defRPr sz="1800"/>
            </a:lvl3pPr>
            <a:lvl4pPr lvl="3">
              <a:spcBef>
                <a:spcPct val="0"/>
              </a:spcBef>
              <a:spcAft>
                <a:spcPct val="0"/>
              </a:spcAft>
              <a:buSzPts val="1400"/>
              <a:buNone/>
              <a:defRPr sz="1800"/>
            </a:lvl4pPr>
            <a:lvl5pPr lvl="4">
              <a:spcBef>
                <a:spcPct val="0"/>
              </a:spcBef>
              <a:spcAft>
                <a:spcPct val="0"/>
              </a:spcAft>
              <a:buSzPts val="1400"/>
              <a:buNone/>
              <a:defRPr sz="1800"/>
            </a:lvl5pPr>
            <a:lvl6pPr lvl="5">
              <a:spcBef>
                <a:spcPct val="0"/>
              </a:spcBef>
              <a:spcAft>
                <a:spcPct val="0"/>
              </a:spcAft>
              <a:buSzPts val="1400"/>
              <a:buNone/>
              <a:defRPr sz="1800"/>
            </a:lvl6pPr>
            <a:lvl7pPr lvl="6">
              <a:spcBef>
                <a:spcPct val="0"/>
              </a:spcBef>
              <a:spcAft>
                <a:spcPct val="0"/>
              </a:spcAft>
              <a:buSzPts val="1400"/>
              <a:buNone/>
              <a:defRPr sz="1800"/>
            </a:lvl7pPr>
            <a:lvl8pPr lvl="7">
              <a:spcBef>
                <a:spcPct val="0"/>
              </a:spcBef>
              <a:spcAft>
                <a:spcPct val="0"/>
              </a:spcAft>
              <a:buSzPts val="1400"/>
              <a:buNone/>
              <a:defRPr sz="1800"/>
            </a:lvl8pPr>
            <a:lvl9pPr lvl="8">
              <a:spcBef>
                <a:spcPct val="0"/>
              </a:spcBef>
              <a:spcAft>
                <a:spcPct val="0"/>
              </a:spcAft>
              <a:buSzPts val="1400"/>
              <a:buNone/>
              <a:defRPr sz="1800"/>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ct val="0"/>
              </a:spcAft>
              <a:buClr>
                <a:srgbClr val="3D3D3D"/>
              </a:buClr>
              <a:buSzPts val="2800"/>
              <a:buFont typeface="Arial"/>
              <a:buChar char="•"/>
              <a:defRPr sz="2800" b="0" i="0" u="none" strike="noStrike" cap="none">
                <a:solidFill>
                  <a:srgbClr val="3D3D3D"/>
                </a:solidFill>
                <a:latin typeface="Gill Sans"/>
                <a:ea typeface="Gill Sans"/>
                <a:cs typeface="Gill Sans"/>
                <a:sym typeface="Gill Sans"/>
              </a:defRPr>
            </a:lvl1pPr>
            <a:lvl2pPr marL="914400" marR="0" lvl="1" indent="-381000" algn="l" rtl="0">
              <a:lnSpc>
                <a:spcPct val="90000"/>
              </a:lnSpc>
              <a:spcBef>
                <a:spcPts val="500"/>
              </a:spcBef>
              <a:spcAft>
                <a:spcPct val="0"/>
              </a:spcAft>
              <a:buClr>
                <a:srgbClr val="3D3D3D"/>
              </a:buClr>
              <a:buSzPts val="2400"/>
              <a:buFont typeface="Arial"/>
              <a:buChar char="•"/>
              <a:defRPr sz="2400" b="0" i="0" u="none" strike="noStrike" cap="none">
                <a:solidFill>
                  <a:srgbClr val="3D3D3D"/>
                </a:solidFill>
                <a:latin typeface="Gill Sans"/>
                <a:ea typeface="Gill Sans"/>
                <a:cs typeface="Gill Sans"/>
                <a:sym typeface="Gill Sans"/>
              </a:defRPr>
            </a:lvl2pPr>
            <a:lvl3pPr marL="1371600" marR="0" lvl="2" indent="-355600" algn="l" rtl="0">
              <a:lnSpc>
                <a:spcPct val="90000"/>
              </a:lnSpc>
              <a:spcBef>
                <a:spcPts val="500"/>
              </a:spcBef>
              <a:spcAft>
                <a:spcPct val="0"/>
              </a:spcAft>
              <a:buClr>
                <a:srgbClr val="3D3D3D"/>
              </a:buClr>
              <a:buSzPts val="2000"/>
              <a:buFont typeface="Arial"/>
              <a:buChar char="•"/>
              <a:defRPr sz="2000" b="0" i="0" u="none" strike="noStrike" cap="none">
                <a:solidFill>
                  <a:srgbClr val="3D3D3D"/>
                </a:solidFill>
                <a:latin typeface="Gill Sans"/>
                <a:ea typeface="Gill Sans"/>
                <a:cs typeface="Gill Sans"/>
                <a:sym typeface="Gill Sans"/>
              </a:defRPr>
            </a:lvl3pPr>
            <a:lvl4pPr marL="1828800" marR="0" lvl="3" indent="-342900" algn="l" rtl="0">
              <a:lnSpc>
                <a:spcPct val="90000"/>
              </a:lnSpc>
              <a:spcBef>
                <a:spcPts val="500"/>
              </a:spcBef>
              <a:spcAft>
                <a:spcPct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4pPr>
            <a:lvl5pPr marL="2286000" marR="0" lvl="4" indent="-342900" algn="l" rtl="0">
              <a:lnSpc>
                <a:spcPct val="90000"/>
              </a:lnSpc>
              <a:spcBef>
                <a:spcPts val="500"/>
              </a:spcBef>
              <a:spcAft>
                <a:spcPct val="0"/>
              </a:spcAft>
              <a:buClr>
                <a:srgbClr val="3D3D3D"/>
              </a:buClr>
              <a:buSzPts val="1800"/>
              <a:buFont typeface="Arial"/>
              <a:buChar char="•"/>
              <a:defRPr sz="1800" b="0" i="0" u="none" strike="noStrike" cap="none">
                <a:solidFill>
                  <a:srgbClr val="3D3D3D"/>
                </a:solidFill>
                <a:latin typeface="Gill Sans"/>
                <a:ea typeface="Gill Sans"/>
                <a:cs typeface="Gill Sans"/>
                <a:sym typeface="Gill Sans"/>
              </a:defRPr>
            </a:lvl5pPr>
            <a:lvl6pPr marL="2743200" marR="0" lvl="5"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ct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ct val="0"/>
              </a:spcBef>
              <a:buNone/>
              <a:defRPr sz="1100" b="0" i="0" u="none" strike="noStrike" cap="none">
                <a:solidFill>
                  <a:schemeClr val="dk2"/>
                </a:solidFill>
                <a:latin typeface="Gill Sans"/>
                <a:ea typeface="Gill Sans"/>
                <a:cs typeface="Gill Sans"/>
                <a:sym typeface="Gill Sans"/>
              </a:defRPr>
            </a:lvl1pPr>
            <a:lvl2pPr marL="0" marR="0" lvl="1" indent="0" algn="r" rtl="0">
              <a:spcBef>
                <a:spcPct val="0"/>
              </a:spcBef>
              <a:buNone/>
              <a:defRPr sz="1100" b="0" i="0" u="none" strike="noStrike" cap="none">
                <a:solidFill>
                  <a:schemeClr val="dk2"/>
                </a:solidFill>
                <a:latin typeface="Gill Sans"/>
                <a:ea typeface="Gill Sans"/>
                <a:cs typeface="Gill Sans"/>
                <a:sym typeface="Gill Sans"/>
              </a:defRPr>
            </a:lvl2pPr>
            <a:lvl3pPr marL="0" marR="0" lvl="2" indent="0" algn="r" rtl="0">
              <a:spcBef>
                <a:spcPct val="0"/>
              </a:spcBef>
              <a:buNone/>
              <a:defRPr sz="1100" b="0" i="0" u="none" strike="noStrike" cap="none">
                <a:solidFill>
                  <a:schemeClr val="dk2"/>
                </a:solidFill>
                <a:latin typeface="Gill Sans"/>
                <a:ea typeface="Gill Sans"/>
                <a:cs typeface="Gill Sans"/>
                <a:sym typeface="Gill Sans"/>
              </a:defRPr>
            </a:lvl3pPr>
            <a:lvl4pPr marL="0" marR="0" lvl="3" indent="0" algn="r" rtl="0">
              <a:spcBef>
                <a:spcPct val="0"/>
              </a:spcBef>
              <a:buNone/>
              <a:defRPr sz="1100" b="0" i="0" u="none" strike="noStrike" cap="none">
                <a:solidFill>
                  <a:schemeClr val="dk2"/>
                </a:solidFill>
                <a:latin typeface="Gill Sans"/>
                <a:ea typeface="Gill Sans"/>
                <a:cs typeface="Gill Sans"/>
                <a:sym typeface="Gill Sans"/>
              </a:defRPr>
            </a:lvl4pPr>
            <a:lvl5pPr marL="0" marR="0" lvl="4" indent="0" algn="r" rtl="0">
              <a:spcBef>
                <a:spcPct val="0"/>
              </a:spcBef>
              <a:buNone/>
              <a:defRPr sz="1100" b="0" i="0" u="none" strike="noStrike" cap="none">
                <a:solidFill>
                  <a:schemeClr val="dk2"/>
                </a:solidFill>
                <a:latin typeface="Gill Sans"/>
                <a:ea typeface="Gill Sans"/>
                <a:cs typeface="Gill Sans"/>
                <a:sym typeface="Gill Sans"/>
              </a:defRPr>
            </a:lvl5pPr>
            <a:lvl6pPr marL="0" marR="0" lvl="5" indent="0" algn="r" rtl="0">
              <a:spcBef>
                <a:spcPct val="0"/>
              </a:spcBef>
              <a:buNone/>
              <a:defRPr sz="1100" b="0" i="0" u="none" strike="noStrike" cap="none">
                <a:solidFill>
                  <a:schemeClr val="dk2"/>
                </a:solidFill>
                <a:latin typeface="Gill Sans"/>
                <a:ea typeface="Gill Sans"/>
                <a:cs typeface="Gill Sans"/>
                <a:sym typeface="Gill Sans"/>
              </a:defRPr>
            </a:lvl6pPr>
            <a:lvl7pPr marL="0" marR="0" lvl="6" indent="0" algn="r" rtl="0">
              <a:spcBef>
                <a:spcPct val="0"/>
              </a:spcBef>
              <a:buNone/>
              <a:defRPr sz="1100" b="0" i="0" u="none" strike="noStrike" cap="none">
                <a:solidFill>
                  <a:schemeClr val="dk2"/>
                </a:solidFill>
                <a:latin typeface="Gill Sans"/>
                <a:ea typeface="Gill Sans"/>
                <a:cs typeface="Gill Sans"/>
                <a:sym typeface="Gill Sans"/>
              </a:defRPr>
            </a:lvl7pPr>
            <a:lvl8pPr marL="0" marR="0" lvl="7" indent="0" algn="r" rtl="0">
              <a:spcBef>
                <a:spcPct val="0"/>
              </a:spcBef>
              <a:buNone/>
              <a:defRPr sz="1100" b="0" i="0" u="none" strike="noStrike" cap="none">
                <a:solidFill>
                  <a:schemeClr val="dk2"/>
                </a:solidFill>
                <a:latin typeface="Gill Sans"/>
                <a:ea typeface="Gill Sans"/>
                <a:cs typeface="Gill Sans"/>
                <a:sym typeface="Gill Sans"/>
              </a:defRPr>
            </a:lvl8pPr>
            <a:lvl9pPr marL="0" marR="0" lvl="8" indent="0" algn="r" rtl="0">
              <a:spcBef>
                <a:spcPct val="0"/>
              </a:spcBef>
              <a:buNone/>
              <a:defRPr sz="1100" b="0" i="0" u="none" strike="noStrike" cap="none">
                <a:solidFill>
                  <a:schemeClr val="dk2"/>
                </a:solidFill>
                <a:latin typeface="Gill Sans"/>
                <a:ea typeface="Gill Sans"/>
                <a:cs typeface="Gill Sans"/>
                <a:sym typeface="Gill Sans"/>
              </a:defRPr>
            </a:lvl9pPr>
          </a:lstStyle>
          <a:p>
            <a:pPr marL="0" lvl="0" indent="0" algn="r" rtl="0">
              <a:spcBef>
                <a:spcPct val="0"/>
              </a:spcBef>
              <a:spcAft>
                <a:spcPct val="0"/>
              </a:spcAft>
              <a:buNone/>
            </a:pPr>
            <a:r>
              <a:rPr lang="fr" sz="1100" b="0" i="0" u="none" strike="noStrike">
                <a:highlight>
                  <a:srgbClr val="000000">
                    <a:alpha val="0"/>
                  </a:srgbClr>
                </a:highlight>
                <a:latin typeface="Gill Sans"/>
              </a:rPr>
              <a:t>‹#›</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E4C48B8A-B0FD-8C04-6E7F-864E59D38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 sz="4400" b="0" i="0" u="none" strike="noStrike">
                <a:highlight>
                  <a:srgbClr val="000000">
                    <a:alpha val="0"/>
                  </a:srgbClr>
                </a:highlight>
                <a:latin typeface="Calibri Light"/>
              </a:rPr>
              <a:t>Clique para editar o título Mestre</a:t>
            </a:r>
          </a:p>
        </p:txBody>
      </p:sp>
      <p:sp>
        <p:nvSpPr>
          <p:cNvPr id="3" name="Espaço Reservado para Texto 2">
            <a:extLst>
              <a:ext uri="{FF2B5EF4-FFF2-40B4-BE49-F238E27FC236}">
                <a16:creationId xmlns:a16="http://schemas.microsoft.com/office/drawing/2014/main" id="{A9005256-78C7-0099-6FF2-CA3E6514BA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 sz="2800" b="0" i="0" u="none" strike="noStrike">
                <a:highlight>
                  <a:srgbClr val="000000">
                    <a:alpha val="0"/>
                  </a:srgbClr>
                </a:highlight>
                <a:latin typeface="Calibri"/>
              </a:rPr>
              <a:t>Clique para editar os estilos de texto Mestres</a:t>
            </a:r>
          </a:p>
          <a:p>
            <a:pPr lvl="1" rtl="0"/>
            <a:r>
              <a:rPr lang="fr" sz="2400" b="0" i="0" u="none" strike="noStrike">
                <a:highlight>
                  <a:srgbClr val="000000">
                    <a:alpha val="0"/>
                  </a:srgbClr>
                </a:highlight>
                <a:latin typeface="Calibri"/>
              </a:rPr>
              <a:t>Segundo nível</a:t>
            </a:r>
          </a:p>
          <a:p>
            <a:pPr lvl="2" rtl="0"/>
            <a:r>
              <a:rPr lang="fr" sz="2000" b="0" i="0" u="none" strike="noStrike">
                <a:highlight>
                  <a:srgbClr val="000000">
                    <a:alpha val="0"/>
                  </a:srgbClr>
                </a:highlight>
                <a:latin typeface="Calibri"/>
              </a:rPr>
              <a:t>Terceiro nível</a:t>
            </a:r>
          </a:p>
          <a:p>
            <a:pPr lvl="3" rtl="0"/>
            <a:r>
              <a:rPr lang="fr" sz="1800" b="0" i="0" u="none" strike="noStrike">
                <a:highlight>
                  <a:srgbClr val="000000">
                    <a:alpha val="0"/>
                  </a:srgbClr>
                </a:highlight>
                <a:latin typeface="Calibri"/>
              </a:rPr>
              <a:t>Quarto nível</a:t>
            </a:r>
          </a:p>
          <a:p>
            <a:pPr lvl="4" rtl="0"/>
            <a:r>
              <a:rPr lang="fr" sz="1800" b="0" i="0" u="none" strike="noStrike">
                <a:highlight>
                  <a:srgbClr val="000000">
                    <a:alpha val="0"/>
                  </a:srgbClr>
                </a:highlight>
                <a:latin typeface="Calibri"/>
              </a:rPr>
              <a:t>Quinto nível</a:t>
            </a:r>
          </a:p>
        </p:txBody>
      </p:sp>
      <p:sp>
        <p:nvSpPr>
          <p:cNvPr id="4" name="Espaço Reservado para Data 3">
            <a:extLst>
              <a:ext uri="{FF2B5EF4-FFF2-40B4-BE49-F238E27FC236}">
                <a16:creationId xmlns:a16="http://schemas.microsoft.com/office/drawing/2014/main" id="{F54C369A-CD57-A113-C248-AD40BBCF4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fr" sz="1200" b="0" i="0" u="none" strike="noStrike">
                <a:highlight>
                  <a:srgbClr val="000000">
                    <a:alpha val="0"/>
                  </a:srgbClr>
                </a:highlight>
                <a:latin typeface="Arial"/>
              </a:rPr>
              <a:t>15/06/2023</a:t>
            </a:r>
            <a:endParaRPr lang="pt-BR"/>
          </a:p>
        </p:txBody>
      </p:sp>
      <p:sp>
        <p:nvSpPr>
          <p:cNvPr id="5" name="Espaço Reservado para Rodapé 4">
            <a:extLst>
              <a:ext uri="{FF2B5EF4-FFF2-40B4-BE49-F238E27FC236}">
                <a16:creationId xmlns:a16="http://schemas.microsoft.com/office/drawing/2014/main" id="{E4179AC5-50E3-CB7F-B8D6-E8956357A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D5755C3-847D-2D9F-28B2-3D0C589409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r>
              <a:rPr lang="fr" sz="1200" b="0" i="0" u="none" strike="noStrike">
                <a:highlight>
                  <a:srgbClr val="000000">
                    <a:alpha val="0"/>
                  </a:srgbClr>
                </a:highlight>
                <a:latin typeface="Arial"/>
              </a:rPr>
              <a:t>‹#›</a:t>
            </a:r>
            <a:endParaRPr lang="pt-BR"/>
          </a:p>
        </p:txBody>
      </p:sp>
    </p:spTree>
    <p:extLst>
      <p:ext uri="{BB962C8B-B14F-4D97-AF65-F5344CB8AC3E}">
        <p14:creationId xmlns:p14="http://schemas.microsoft.com/office/powerpoint/2010/main" val="37290053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F0891-94B5-4226-AC71-5588F071D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 sz="4400" b="0" i="0" u="none" strike="noStrike">
                <a:highlight>
                  <a:srgbClr val="000000">
                    <a:alpha val="0"/>
                  </a:srgbClr>
                </a:highlight>
                <a:latin typeface="Century Gothic" panose="020F0302020204030204"/>
              </a:rPr>
              <a:t>Cliquez pour modifier le style du titre principal</a:t>
            </a:r>
          </a:p>
        </p:txBody>
      </p:sp>
      <p:sp>
        <p:nvSpPr>
          <p:cNvPr id="3" name="Text Placeholder 2">
            <a:extLst>
              <a:ext uri="{FF2B5EF4-FFF2-40B4-BE49-F238E27FC236}">
                <a16:creationId xmlns:a16="http://schemas.microsoft.com/office/drawing/2014/main" id="{57547C0E-1E73-470C-99DA-7F1F783B8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 sz="2800" b="0" i="0" u="none" strike="noStrike">
                <a:highlight>
                  <a:srgbClr val="000000">
                    <a:alpha val="0"/>
                  </a:srgbClr>
                </a:highlight>
                <a:latin typeface="Century Gothic" panose="020F0302020204030204"/>
              </a:rPr>
              <a:t>Modifier les styles du texte principal</a:t>
            </a:r>
          </a:p>
          <a:p>
            <a:pPr lvl="1" rtl="0"/>
            <a:r>
              <a:rPr lang="fr" sz="2400" b="0" i="0" u="none" strike="noStrike">
                <a:highlight>
                  <a:srgbClr val="000000">
                    <a:alpha val="0"/>
                  </a:srgbClr>
                </a:highlight>
                <a:latin typeface="Century Gothic" panose="020F0302020204030204"/>
              </a:rPr>
              <a:t>Deuxième niveau</a:t>
            </a:r>
          </a:p>
          <a:p>
            <a:pPr lvl="2" rtl="0"/>
            <a:r>
              <a:rPr lang="fr" sz="2000" b="0" i="0" u="none" strike="noStrike">
                <a:highlight>
                  <a:srgbClr val="000000">
                    <a:alpha val="0"/>
                  </a:srgbClr>
                </a:highlight>
                <a:latin typeface="Century Gothic" panose="020F0302020204030204"/>
              </a:rPr>
              <a:t>Troisième niveau</a:t>
            </a:r>
          </a:p>
          <a:p>
            <a:pPr lvl="3" rtl="0"/>
            <a:r>
              <a:rPr lang="fr" sz="1800" b="0" i="0" u="none" strike="noStrike">
                <a:highlight>
                  <a:srgbClr val="000000">
                    <a:alpha val="0"/>
                  </a:srgbClr>
                </a:highlight>
                <a:latin typeface="Century Gothic" panose="020F0302020204030204"/>
              </a:rPr>
              <a:t>Quatrième niveau</a:t>
            </a:r>
          </a:p>
          <a:p>
            <a:pPr lvl="4" rtl="0"/>
            <a:r>
              <a:rPr lang="fr" sz="1800" b="0" i="0" u="none" strike="noStrike">
                <a:highlight>
                  <a:srgbClr val="000000">
                    <a:alpha val="0"/>
                  </a:srgbClr>
                </a:highlight>
                <a:latin typeface="Century Gothic" panose="020F0302020204030204"/>
              </a:rPr>
              <a:t>Cinquième niveau</a:t>
            </a:r>
          </a:p>
        </p:txBody>
      </p:sp>
      <p:sp>
        <p:nvSpPr>
          <p:cNvPr id="4" name="Date Placeholder 3">
            <a:extLst>
              <a:ext uri="{FF2B5EF4-FFF2-40B4-BE49-F238E27FC236}">
                <a16:creationId xmlns:a16="http://schemas.microsoft.com/office/drawing/2014/main" id="{3CA71DF1-ADC9-4B52-9BC0-1433CFE1A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fr" sz="1200" b="0" i="0" u="none" strike="noStrike">
                <a:highlight>
                  <a:srgbClr val="000000">
                    <a:alpha val="0"/>
                  </a:srgbClr>
                </a:highlight>
                <a:latin typeface="Arial"/>
              </a:rPr>
              <a:t>15/06/2023</a:t>
            </a:r>
            <a:endParaRPr lang="en-US"/>
          </a:p>
        </p:txBody>
      </p:sp>
      <p:sp>
        <p:nvSpPr>
          <p:cNvPr id="5" name="Footer Placeholder 4">
            <a:extLst>
              <a:ext uri="{FF2B5EF4-FFF2-40B4-BE49-F238E27FC236}">
                <a16:creationId xmlns:a16="http://schemas.microsoft.com/office/drawing/2014/main" id="{1B479480-6B47-47BA-ABD6-2D07D019A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D5322B-D2CD-4D76-9E46-B4C4EF42A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r>
              <a:rPr lang="fr" sz="1200" b="0" i="0" u="none" strike="noStrike">
                <a:highlight>
                  <a:srgbClr val="000000">
                    <a:alpha val="0"/>
                  </a:srgbClr>
                </a:highlight>
                <a:latin typeface="Arial"/>
              </a:rPr>
              <a:t>‹#›</a:t>
            </a:r>
            <a:endParaRPr lang="en-US"/>
          </a:p>
        </p:txBody>
      </p:sp>
    </p:spTree>
    <p:extLst>
      <p:ext uri="{BB962C8B-B14F-4D97-AF65-F5344CB8AC3E}">
        <p14:creationId xmlns:p14="http://schemas.microsoft.com/office/powerpoint/2010/main" val="1825092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1" cy="1325563"/>
          </a:xfrm>
          <a:prstGeom prst="rect">
            <a:avLst/>
          </a:prstGeom>
        </p:spPr>
        <p:txBody>
          <a:bodyPr vert="horz" lIns="91440" tIns="45720" rIns="91440" bIns="45720" rtlCol="0" anchor="ctr">
            <a:normAutofit/>
          </a:bodyPr>
          <a:lstStyle/>
          <a:p>
            <a:pPr rtl="0"/>
            <a:r>
              <a:rPr lang="fr" sz="4400" b="0" i="0" u="none" strike="noStrike">
                <a:highlight>
                  <a:srgbClr val="000000">
                    <a:alpha val="0"/>
                  </a:srgbClr>
                </a:highlight>
                <a:latin typeface="Calibri Light"/>
              </a:rPr>
              <a:t>Cliquez pour modifier le style du titre principal</a:t>
            </a:r>
            <a:endParaRPr lang="en-US"/>
          </a:p>
        </p:txBody>
      </p:sp>
      <p:sp>
        <p:nvSpPr>
          <p:cNvPr id="3" name="Text Placeholder 2"/>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rtl="0"/>
            <a:r>
              <a:rPr lang="fr" sz="2800" b="0" i="0" u="none" strike="noStrike">
                <a:highlight>
                  <a:srgbClr val="000000">
                    <a:alpha val="0"/>
                  </a:srgbClr>
                </a:highlight>
                <a:latin typeface="Calibri"/>
              </a:rPr>
              <a:t>Cliquez pour modifier les styles de texte principaux</a:t>
            </a:r>
          </a:p>
          <a:p>
            <a:pPr lvl="1" rtl="0"/>
            <a:r>
              <a:rPr lang="fr" sz="2400" b="0" i="0" u="none" strike="noStrike">
                <a:highlight>
                  <a:srgbClr val="000000">
                    <a:alpha val="0"/>
                  </a:srgbClr>
                </a:highlight>
                <a:latin typeface="Calibri"/>
              </a:rPr>
              <a:t>Deuxième niveau</a:t>
            </a:r>
          </a:p>
          <a:p>
            <a:pPr lvl="2" rtl="0"/>
            <a:r>
              <a:rPr lang="fr" sz="2000" b="0" i="0" u="none" strike="noStrike">
                <a:highlight>
                  <a:srgbClr val="000000">
                    <a:alpha val="0"/>
                  </a:srgbClr>
                </a:highlight>
                <a:latin typeface="Calibri"/>
              </a:rPr>
              <a:t>Troisième niveau</a:t>
            </a:r>
          </a:p>
          <a:p>
            <a:pPr lvl="3" rtl="0"/>
            <a:r>
              <a:rPr lang="fr" sz="1800" b="0" i="0" u="none" strike="noStrike">
                <a:highlight>
                  <a:srgbClr val="000000">
                    <a:alpha val="0"/>
                  </a:srgbClr>
                </a:highlight>
                <a:latin typeface="Calibri"/>
              </a:rPr>
              <a:t>Quatrième niveau</a:t>
            </a:r>
          </a:p>
          <a:p>
            <a:pPr lvl="4" rtl="0"/>
            <a:r>
              <a:rPr lang="fr" sz="1800" b="0" i="0" u="none" strike="noStrike">
                <a:highlight>
                  <a:srgbClr val="000000">
                    <a:alpha val="0"/>
                  </a:srgbClr>
                </a:highlight>
                <a:latin typeface="Calibri"/>
              </a:rPr>
              <a:t>Cinquième niveau</a:t>
            </a:r>
            <a:endParaRPr lang="en-US"/>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fr" sz="1200" b="0" i="0" u="none" strike="noStrike">
                <a:highlight>
                  <a:srgbClr val="000000">
                    <a:alpha val="0"/>
                  </a:srgbClr>
                </a:highlight>
                <a:latin typeface="Arial"/>
              </a:rPr>
              <a:t>15/06/2023</a:t>
            </a:r>
            <a:endParaRPr lang="x-none"/>
          </a:p>
        </p:txBody>
      </p:sp>
      <p:sp>
        <p:nvSpPr>
          <p:cNvPr id="5" name="Footer Placeholder 4"/>
          <p:cNvSpPr>
            <a:spLocks noGrp="1"/>
          </p:cNvSpPr>
          <p:nvPr>
            <p:ph type="ftr" sz="quarter" idx="3"/>
          </p:nvPr>
        </p:nvSpPr>
        <p:spPr>
          <a:xfrm>
            <a:off x="4038601" y="6356353"/>
            <a:ext cx="411480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r>
              <a:rPr lang="fr" sz="1200" b="0" i="0" u="none" strike="noStrike">
                <a:highlight>
                  <a:srgbClr val="000000">
                    <a:alpha val="0"/>
                  </a:srgbClr>
                </a:highlight>
                <a:latin typeface="Arial"/>
              </a:rPr>
              <a:t>‹#›</a:t>
            </a:r>
            <a:endParaRPr lang="x-none"/>
          </a:p>
        </p:txBody>
      </p:sp>
    </p:spTree>
    <p:extLst>
      <p:ext uri="{BB962C8B-B14F-4D97-AF65-F5344CB8AC3E}">
        <p14:creationId xmlns:p14="http://schemas.microsoft.com/office/powerpoint/2010/main" val="106787332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C268C-A92A-F840-AD1B-8296400942D9}"/>
              </a:ext>
            </a:extLst>
          </p:cNvPr>
          <p:cNvSpPr>
            <a:spLocks noGrp="1"/>
          </p:cNvSpPr>
          <p:nvPr>
            <p:ph type="title"/>
          </p:nvPr>
        </p:nvSpPr>
        <p:spPr>
          <a:xfrm>
            <a:off x="838200" y="365128"/>
            <a:ext cx="10515601" cy="1325563"/>
          </a:xfrm>
          <a:prstGeom prst="rect">
            <a:avLst/>
          </a:prstGeom>
        </p:spPr>
        <p:txBody>
          <a:bodyPr vert="horz" lIns="91440" tIns="45720" rIns="91440" bIns="45720" rtlCol="0" anchor="ctr">
            <a:normAutofit/>
          </a:bodyPr>
          <a:lstStyle/>
          <a:p>
            <a:pPr rtl="0"/>
            <a:r>
              <a:rPr lang="fr" sz="3300" b="0" i="0" u="none" strike="noStrike">
                <a:highlight>
                  <a:srgbClr val="000000">
                    <a:alpha val="0"/>
                  </a:srgbClr>
                </a:highlight>
                <a:latin typeface="Calibri Light"/>
              </a:rPr>
              <a:t>Cliquez pour modifier le style du titre principal</a:t>
            </a:r>
            <a:endParaRPr lang="en-US"/>
          </a:p>
        </p:txBody>
      </p:sp>
      <p:sp>
        <p:nvSpPr>
          <p:cNvPr id="3" name="Text Placeholder 2">
            <a:extLst>
              <a:ext uri="{FF2B5EF4-FFF2-40B4-BE49-F238E27FC236}">
                <a16:creationId xmlns:a16="http://schemas.microsoft.com/office/drawing/2014/main" id="{1752638A-7614-4545-9811-C22496A5284B}"/>
              </a:ext>
            </a:extLst>
          </p:cNvPr>
          <p:cNvSpPr>
            <a:spLocks noGrp="1"/>
          </p:cNvSpPr>
          <p:nvPr>
            <p:ph type="body" idx="1"/>
          </p:nvPr>
        </p:nvSpPr>
        <p:spPr>
          <a:xfrm>
            <a:off x="838200" y="1825625"/>
            <a:ext cx="10515601" cy="4351338"/>
          </a:xfrm>
          <a:prstGeom prst="rect">
            <a:avLst/>
          </a:prstGeom>
        </p:spPr>
        <p:txBody>
          <a:bodyPr vert="horz" lIns="91440" tIns="45720" rIns="91440" bIns="45720" rtlCol="0">
            <a:normAutofit/>
          </a:bodyPr>
          <a:lstStyle/>
          <a:p>
            <a:pPr lvl="0" rtl="0"/>
            <a:r>
              <a:rPr lang="fr" sz="2100" b="0" i="0" u="none" strike="noStrike">
                <a:highlight>
                  <a:srgbClr val="000000">
                    <a:alpha val="0"/>
                  </a:srgbClr>
                </a:highlight>
                <a:latin typeface="Calibri"/>
              </a:rPr>
              <a:t>Cliquez pour modifier les styles de texte principaux</a:t>
            </a:r>
          </a:p>
          <a:p>
            <a:pPr lvl="1" rtl="0"/>
            <a:r>
              <a:rPr lang="fr" sz="1800" b="0" i="0" u="none" strike="noStrike">
                <a:highlight>
                  <a:srgbClr val="000000">
                    <a:alpha val="0"/>
                  </a:srgbClr>
                </a:highlight>
                <a:latin typeface="Calibri"/>
              </a:rPr>
              <a:t>Deuxième niveau</a:t>
            </a:r>
          </a:p>
          <a:p>
            <a:pPr lvl="2" rtl="0"/>
            <a:r>
              <a:rPr lang="fr" sz="1500" b="0" i="0" u="none" strike="noStrike">
                <a:highlight>
                  <a:srgbClr val="000000">
                    <a:alpha val="0"/>
                  </a:srgbClr>
                </a:highlight>
                <a:latin typeface="Calibri"/>
              </a:rPr>
              <a:t>Troisième niveau</a:t>
            </a:r>
          </a:p>
          <a:p>
            <a:pPr lvl="3" rtl="0"/>
            <a:r>
              <a:rPr lang="fr" sz="1300" b="0" i="0" u="none" strike="noStrike">
                <a:highlight>
                  <a:srgbClr val="000000">
                    <a:alpha val="0"/>
                  </a:srgbClr>
                </a:highlight>
                <a:latin typeface="Calibri"/>
              </a:rPr>
              <a:t>Quatrième niveau</a:t>
            </a:r>
          </a:p>
          <a:p>
            <a:pPr lvl="4" rtl="0"/>
            <a:r>
              <a:rPr lang="fr" sz="1300" b="0" i="0" u="none" strike="noStrike">
                <a:highlight>
                  <a:srgbClr val="000000">
                    <a:alpha val="0"/>
                  </a:srgbClr>
                </a:highlight>
                <a:latin typeface="Calibri"/>
              </a:rPr>
              <a:t>Cinquième niveau</a:t>
            </a:r>
            <a:endParaRPr lang="en-US"/>
          </a:p>
        </p:txBody>
      </p:sp>
      <p:sp>
        <p:nvSpPr>
          <p:cNvPr id="4" name="Date Placeholder 3">
            <a:extLst>
              <a:ext uri="{FF2B5EF4-FFF2-40B4-BE49-F238E27FC236}">
                <a16:creationId xmlns:a16="http://schemas.microsoft.com/office/drawing/2014/main" id="{A291660F-1321-0D4F-8C5A-57F82E4E30BE}"/>
              </a:ext>
            </a:extLst>
          </p:cNvPr>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rtl="0"/>
            <a:r>
              <a:rPr lang="fr" sz="900" b="0" i="0" u="none" strike="noStrike">
                <a:highlight>
                  <a:srgbClr val="000000">
                    <a:alpha val="0"/>
                  </a:srgbClr>
                </a:highlight>
                <a:latin typeface="Arial"/>
              </a:rPr>
              <a:t>15/06/2023</a:t>
            </a:r>
            <a:endParaRPr lang="en-US"/>
          </a:p>
        </p:txBody>
      </p:sp>
      <p:sp>
        <p:nvSpPr>
          <p:cNvPr id="5" name="Footer Placeholder 4">
            <a:extLst>
              <a:ext uri="{FF2B5EF4-FFF2-40B4-BE49-F238E27FC236}">
                <a16:creationId xmlns:a16="http://schemas.microsoft.com/office/drawing/2014/main" id="{B8FEBE45-A56A-1D47-BBED-A288FBBBD217}"/>
              </a:ext>
            </a:extLst>
          </p:cNvPr>
          <p:cNvSpPr>
            <a:spLocks noGrp="1"/>
          </p:cNvSpPr>
          <p:nvPr>
            <p:ph type="ftr" sz="quarter" idx="3"/>
          </p:nvPr>
        </p:nvSpPr>
        <p:spPr>
          <a:xfrm>
            <a:off x="4038601" y="6356353"/>
            <a:ext cx="4114801"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48BE16-888E-AA4C-A97D-45FAE54E7F13}"/>
              </a:ext>
            </a:extLst>
          </p:cNvPr>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rtl="0"/>
            <a:r>
              <a:rPr lang="fr" sz="900" b="0" i="0" u="none" strike="noStrike">
                <a:highlight>
                  <a:srgbClr val="000000">
                    <a:alpha val="0"/>
                  </a:srgbClr>
                </a:highlight>
                <a:latin typeface="Arial"/>
              </a:rPr>
              <a:t>‹#›</a:t>
            </a:r>
            <a:endParaRPr lang="en-US"/>
          </a:p>
        </p:txBody>
      </p:sp>
    </p:spTree>
    <p:extLst>
      <p:ext uri="{BB962C8B-B14F-4D97-AF65-F5344CB8AC3E}">
        <p14:creationId xmlns:p14="http://schemas.microsoft.com/office/powerpoint/2010/main" val="46840024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6.wdp"/><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microsoft.com/office/2007/relationships/hdphoto" Target="../media/hdphoto8.wdp"/><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73.png"/><Relationship Id="rId5" Type="http://schemas.microsoft.com/office/2007/relationships/hdphoto" Target="../media/hdphoto7.wdp"/><Relationship Id="rId10" Type="http://schemas.openxmlformats.org/officeDocument/2006/relationships/image" Target="../media/image51.png"/><Relationship Id="rId4" Type="http://schemas.openxmlformats.org/officeDocument/2006/relationships/image" Target="../media/image72.png"/><Relationship Id="rId9" Type="http://schemas.openxmlformats.org/officeDocument/2006/relationships/image" Target="../media/image75.tiff"/></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73.png"/><Relationship Id="rId5" Type="http://schemas.microsoft.com/office/2007/relationships/hdphoto" Target="../media/hdphoto7.wdp"/><Relationship Id="rId10" Type="http://schemas.openxmlformats.org/officeDocument/2006/relationships/image" Target="../media/image51.png"/><Relationship Id="rId4" Type="http://schemas.openxmlformats.org/officeDocument/2006/relationships/image" Target="../media/image72.png"/><Relationship Id="rId9"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49.xml"/><Relationship Id="rId6" Type="http://schemas.microsoft.com/office/2007/relationships/hdphoto" Target="../media/hdphoto8.wdp"/><Relationship Id="rId5" Type="http://schemas.openxmlformats.org/officeDocument/2006/relationships/image" Target="../media/image73.png"/><Relationship Id="rId10" Type="http://schemas.openxmlformats.org/officeDocument/2006/relationships/image" Target="../media/image51.png"/><Relationship Id="rId4" Type="http://schemas.microsoft.com/office/2007/relationships/hdphoto" Target="../media/hdphoto7.wdp"/><Relationship Id="rId9" Type="http://schemas.openxmlformats.org/officeDocument/2006/relationships/image" Target="../media/image75.tiff"/></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49.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5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4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8" Type="http://schemas.openxmlformats.org/officeDocument/2006/relationships/image" Target="../media/image99.tiff"/><Relationship Id="rId13" Type="http://schemas.openxmlformats.org/officeDocument/2006/relationships/image" Target="../media/image104.tiff"/><Relationship Id="rId3" Type="http://schemas.openxmlformats.org/officeDocument/2006/relationships/image" Target="../media/image79.png"/><Relationship Id="rId7" Type="http://schemas.openxmlformats.org/officeDocument/2006/relationships/image" Target="../media/image98.png"/><Relationship Id="rId12" Type="http://schemas.openxmlformats.org/officeDocument/2006/relationships/image" Target="../media/image103.jpeg"/><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97.png"/><Relationship Id="rId11" Type="http://schemas.openxmlformats.org/officeDocument/2006/relationships/image" Target="../media/image102.tiff"/><Relationship Id="rId5" Type="http://schemas.openxmlformats.org/officeDocument/2006/relationships/image" Target="../media/image78.png"/><Relationship Id="rId10" Type="http://schemas.openxmlformats.org/officeDocument/2006/relationships/image" Target="../media/image101.png"/><Relationship Id="rId4" Type="http://schemas.openxmlformats.org/officeDocument/2006/relationships/image" Target="../media/image80.png"/><Relationship Id="rId9" Type="http://schemas.openxmlformats.org/officeDocument/2006/relationships/image" Target="../media/image100.png"/><Relationship Id="rId1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51.png"/><Relationship Id="rId5" Type="http://schemas.openxmlformats.org/officeDocument/2006/relationships/image" Target="../media/image106.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image" Target="../media/image89.png"/><Relationship Id="rId5" Type="http://schemas.openxmlformats.org/officeDocument/2006/relationships/image" Target="../media/image106.png"/><Relationship Id="rId4" Type="http://schemas.openxmlformats.org/officeDocument/2006/relationships/image" Target="../media/image80.png"/><Relationship Id="rId9" Type="http://schemas.openxmlformats.org/officeDocument/2006/relationships/image" Target="../media/image51.png"/></Relationships>
</file>

<file path=ppt/slides/_rels/slide5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5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9.png"/><Relationship Id="rId7" Type="http://schemas.openxmlformats.org/officeDocument/2006/relationships/image" Target="../media/image107.png"/><Relationship Id="rId2" Type="http://schemas.openxmlformats.org/officeDocument/2006/relationships/notesSlide" Target="../notesSlides/notesSlide33.xml"/><Relationship Id="rId1" Type="http://schemas.openxmlformats.org/officeDocument/2006/relationships/slideLayout" Target="../slideLayouts/slideLayout49.xml"/><Relationship Id="rId6" Type="http://schemas.openxmlformats.org/officeDocument/2006/relationships/image" Target="../media/image89.png"/><Relationship Id="rId11" Type="http://schemas.openxmlformats.org/officeDocument/2006/relationships/image" Target="../media/image51.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80.pn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78.png"/><Relationship Id="rId3" Type="http://schemas.openxmlformats.org/officeDocument/2006/relationships/image" Target="../media/image111.png"/><Relationship Id="rId7" Type="http://schemas.openxmlformats.org/officeDocument/2006/relationships/image" Target="../media/image108.png"/><Relationship Id="rId12"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49.xml"/><Relationship Id="rId6" Type="http://schemas.openxmlformats.org/officeDocument/2006/relationships/image" Target="../media/image107.png"/><Relationship Id="rId11" Type="http://schemas.openxmlformats.org/officeDocument/2006/relationships/image" Target="../media/image79.png"/><Relationship Id="rId5" Type="http://schemas.openxmlformats.org/officeDocument/2006/relationships/image" Target="../media/image89.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0.png"/><Relationship Id="rId14" Type="http://schemas.openxmlformats.org/officeDocument/2006/relationships/image" Target="../media/image51.png"/></Relationships>
</file>

<file path=ppt/slides/_rels/slide6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49.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115.png"/><Relationship Id="rId5" Type="http://schemas.openxmlformats.org/officeDocument/2006/relationships/image" Target="../media/image80.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49.xml"/><Relationship Id="rId6" Type="http://schemas.openxmlformats.org/officeDocument/2006/relationships/image" Target="../media/image82.png"/><Relationship Id="rId5" Type="http://schemas.openxmlformats.org/officeDocument/2006/relationships/image" Target="../media/image80.png"/><Relationship Id="rId10" Type="http://schemas.openxmlformats.org/officeDocument/2006/relationships/image" Target="../media/image51.png"/><Relationship Id="rId4" Type="http://schemas.openxmlformats.org/officeDocument/2006/relationships/image" Target="../media/image79.png"/><Relationship Id="rId9"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17.jpeg"/><Relationship Id="rId2" Type="http://schemas.openxmlformats.org/officeDocument/2006/relationships/notesSlide" Target="../notesSlides/notesSlide38.xml"/><Relationship Id="rId1" Type="http://schemas.openxmlformats.org/officeDocument/2006/relationships/slideLayout" Target="../slideLayouts/slideLayout49.xml"/><Relationship Id="rId6" Type="http://schemas.openxmlformats.org/officeDocument/2006/relationships/image" Target="../media/image116.png"/><Relationship Id="rId5" Type="http://schemas.openxmlformats.org/officeDocument/2006/relationships/image" Target="../media/image51.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74.png"/><Relationship Id="rId7"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49.xml"/><Relationship Id="rId6" Type="http://schemas.openxmlformats.org/officeDocument/2006/relationships/image" Target="../media/image117.jpeg"/><Relationship Id="rId5" Type="http://schemas.openxmlformats.org/officeDocument/2006/relationships/image" Target="../media/image51.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49.xml"/><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42.xml"/><Relationship Id="rId1" Type="http://schemas.openxmlformats.org/officeDocument/2006/relationships/slideLayout" Target="../slideLayouts/slideLayout3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9.png"/><Relationship Id="rId7" Type="http://schemas.openxmlformats.org/officeDocument/2006/relationships/diagramColors" Target="../diagrams/colors3.xml"/><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4.xml"/><Relationship Id="rId1" Type="http://schemas.openxmlformats.org/officeDocument/2006/relationships/slideLayout" Target="../slideLayouts/slideLayout4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21.tiff"/></Relationships>
</file>

<file path=ppt/slides/_rels/slide71.xml.rels><?xml version="1.0" encoding="UTF-8" standalone="yes"?>
<Relationships xmlns="http://schemas.openxmlformats.org/package/2006/relationships"><Relationship Id="rId3" Type="http://schemas.openxmlformats.org/officeDocument/2006/relationships/hyperlink" Target="https://www.childhealthtaskforce.org/events/2022/11/adapting-health-systems-protect-children-impact-climate-change-serie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nicef.org/reports/climate-crisis-child-rights-crisis" TargetMode="External"/><Relationship Id="rId5" Type="http://schemas.openxmlformats.org/officeDocument/2006/relationships/hyperlink" Target="https://www.unicef.org/media/91631/file/Healthy-Environments-for-Healthy-Children-Global-Programme-Framework-Summary.pdf" TargetMode="External"/><Relationship Id="rId4" Type="http://schemas.openxmlformats.org/officeDocument/2006/relationships/image" Target="../media/image12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ctrTitle"/>
          </p:nvPr>
        </p:nvSpPr>
        <p:spPr>
          <a:xfrm>
            <a:off x="381965" y="1752705"/>
            <a:ext cx="11428070" cy="3438424"/>
          </a:xfrm>
          <a:prstGeom prst="rect">
            <a:avLst/>
          </a:prstGeom>
          <a:noFill/>
          <a:ln>
            <a:noFill/>
          </a:ln>
        </p:spPr>
        <p:txBody>
          <a:bodyPr spcFirstLastPara="1" wrap="square" lIns="91425" tIns="45700" rIns="91425" bIns="45700" anchor="b" anchorCtr="0">
            <a:noAutofit/>
          </a:bodyPr>
          <a:lstStyle/>
          <a:p>
            <a:pPr rtl="0">
              <a:buSzPts val="4000"/>
            </a:pPr>
            <a:r>
              <a:rPr lang="fr" sz="3200" b="1" i="0" u="none" strike="noStrike" dirty="0">
                <a:highlight>
                  <a:srgbClr val="000000">
                    <a:alpha val="0"/>
                  </a:srgbClr>
                </a:highlight>
                <a:latin typeface="Gill Sans MT"/>
              </a:rPr>
              <a:t>Adapter les systèmes de santé pour la protection des enfants de l'impact du changement climatique.</a:t>
            </a:r>
            <a:br>
              <a:rPr lang="fr" sz="3200" b="1" i="0" u="none" strike="noStrike" dirty="0">
                <a:highlight>
                  <a:srgbClr val="000000">
                    <a:alpha val="0"/>
                  </a:srgbClr>
                </a:highlight>
                <a:latin typeface="Gill Sans MT"/>
              </a:rPr>
            </a:br>
            <a:br>
              <a:rPr lang="fr" sz="3600" b="1" i="0" u="none" strike="noStrike" dirty="0">
                <a:highlight>
                  <a:srgbClr val="000000">
                    <a:alpha val="0"/>
                  </a:srgbClr>
                </a:highlight>
                <a:latin typeface="Gill Sans MT"/>
              </a:rPr>
            </a:br>
            <a:r>
              <a:rPr lang="fr" sz="3200" b="0" i="0" u="none" strike="noStrike" dirty="0">
                <a:highlight>
                  <a:srgbClr val="000000">
                    <a:alpha val="0"/>
                  </a:srgbClr>
                </a:highlight>
                <a:latin typeface="Gill Sans MT"/>
              </a:rPr>
              <a:t>Séance 6 : Effets du climat sur les arbovirus et la santé des enfants</a:t>
            </a:r>
            <a:r>
              <a:rPr lang="fr" sz="3600" b="0" i="0" u="none" strike="noStrike" dirty="0">
                <a:highlight>
                  <a:srgbClr val="000000">
                    <a:alpha val="0"/>
                  </a:srgbClr>
                </a:highlight>
                <a:latin typeface="Gill Sans MT"/>
              </a:rPr>
              <a:t> </a:t>
            </a:r>
            <a:br>
              <a:rPr lang="fr" sz="3200" b="0" i="0" u="none" strike="noStrike" dirty="0">
                <a:highlight>
                  <a:srgbClr val="000000">
                    <a:alpha val="0"/>
                  </a:srgbClr>
                </a:highlight>
                <a:latin typeface="Gill Sans MT"/>
              </a:rPr>
            </a:br>
            <a:r>
              <a:rPr lang="fr" sz="2800" b="0" i="1" u="none" strike="noStrike" dirty="0">
                <a:solidFill>
                  <a:srgbClr val="3D3D3D"/>
                </a:solidFill>
                <a:highlight>
                  <a:srgbClr val="000000">
                    <a:alpha val="0"/>
                  </a:srgbClr>
                </a:highlight>
                <a:latin typeface="Gill Sans MT"/>
              </a:rPr>
              <a:t>Ré-imaginer le paquet de soins pour les enfants Sous-groupe</a:t>
            </a:r>
            <a:br>
              <a:rPr lang="fr" sz="2800" b="0" i="1" u="none" strike="noStrike" dirty="0">
                <a:solidFill>
                  <a:srgbClr val="3D3D3D"/>
                </a:solidFill>
                <a:highlight>
                  <a:srgbClr val="000000">
                    <a:alpha val="0"/>
                  </a:srgbClr>
                </a:highlight>
                <a:latin typeface="Gill Sans MT"/>
              </a:rPr>
            </a:br>
            <a:r>
              <a:rPr lang="fr" sz="2800" b="0" i="1" u="none" strike="noStrike" dirty="0">
                <a:solidFill>
                  <a:srgbClr val="3D3D3D"/>
                </a:solidFill>
                <a:highlight>
                  <a:srgbClr val="000000">
                    <a:alpha val="0"/>
                  </a:srgbClr>
                </a:highlight>
                <a:latin typeface="Gill Sans MT"/>
              </a:rPr>
              <a:t>15 juin 2023</a:t>
            </a:r>
            <a:endParaRPr sz="4400" dirty="0">
              <a:latin typeface="Gill Sans MT" panose="020B0502020104020203" pitchFamily="34" charset="0"/>
            </a:endParaRPr>
          </a:p>
        </p:txBody>
      </p:sp>
      <p:sp>
        <p:nvSpPr>
          <p:cNvPr id="195" name="Google Shape;195;p1"/>
          <p:cNvSpPr txBox="1">
            <a:spLocks noGrp="1"/>
          </p:cNvSpPr>
          <p:nvPr>
            <p:ph type="subTitle" idx="1"/>
          </p:nvPr>
        </p:nvSpPr>
        <p:spPr>
          <a:xfrm>
            <a:off x="1403685" y="5105295"/>
            <a:ext cx="9144000" cy="11094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ct val="0"/>
              </a:spcBef>
              <a:spcAft>
                <a:spcPct val="0"/>
              </a:spcAft>
              <a:buClr>
                <a:srgbClr val="3D3D3D"/>
              </a:buClr>
              <a:buSzPts val="2000"/>
              <a:buNone/>
            </a:pPr>
            <a:r>
              <a:rPr lang="fr" sz="2000" b="1" i="0" u="none" strike="noStrike">
                <a:highlight>
                  <a:srgbClr val="000000">
                    <a:alpha val="0"/>
                  </a:srgbClr>
                </a:highlight>
                <a:latin typeface="Gill Sans MT"/>
              </a:rPr>
              <a:t>Modérateurs de la série : </a:t>
            </a:r>
            <a:endParaRPr>
              <a:latin typeface="Gill Sans MT" panose="020B0502020104020203" pitchFamily="34" charset="0"/>
            </a:endParaRPr>
          </a:p>
          <a:p>
            <a:pPr marL="0" lvl="0" indent="0" algn="l" rtl="0">
              <a:lnSpc>
                <a:spcPct val="100000"/>
              </a:lnSpc>
              <a:spcBef>
                <a:spcPct val="0"/>
              </a:spcBef>
              <a:spcAft>
                <a:spcPct val="0"/>
              </a:spcAft>
              <a:buClr>
                <a:srgbClr val="3D3D3D"/>
              </a:buClr>
              <a:buSzPts val="2000"/>
              <a:buNone/>
            </a:pPr>
            <a:r>
              <a:rPr lang="fr" sz="2000" b="0" i="0" u="none" strike="noStrike">
                <a:highlight>
                  <a:srgbClr val="000000">
                    <a:alpha val="0"/>
                  </a:srgbClr>
                </a:highlight>
                <a:latin typeface="Gill Sans MT"/>
              </a:rPr>
              <a:t>Cara Endyke Doran, </a:t>
            </a:r>
            <a:r>
              <a:rPr lang="fr" sz="2000" b="0" i="0" u="sng" strike="noStrike">
                <a:solidFill>
                  <a:srgbClr val="7F7A9B"/>
                </a:solidFill>
                <a:highlight>
                  <a:srgbClr val="000000">
                    <a:alpha val="0"/>
                  </a:srgbClr>
                </a:highlight>
                <a:latin typeface="Gill Sans MT"/>
              </a:rPr>
              <a:t>cendykedoran@globalcommunities.org </a:t>
            </a:r>
            <a:r>
              <a:rPr lang="fr" sz="2000" b="0" i="0" u="none" strike="noStrike">
                <a:highlight>
                  <a:srgbClr val="000000">
                    <a:alpha val="0"/>
                  </a:srgbClr>
                </a:highlight>
                <a:latin typeface="Gill Sans MT"/>
              </a:rPr>
              <a:t> </a:t>
            </a:r>
            <a:endParaRPr>
              <a:latin typeface="Gill Sans MT" panose="020B0502020104020203" pitchFamily="34" charset="0"/>
            </a:endParaRPr>
          </a:p>
          <a:p>
            <a:pPr marL="0" lvl="0" indent="0" algn="l" rtl="0">
              <a:lnSpc>
                <a:spcPct val="100000"/>
              </a:lnSpc>
              <a:spcBef>
                <a:spcPct val="0"/>
              </a:spcBef>
              <a:spcAft>
                <a:spcPct val="0"/>
              </a:spcAft>
              <a:buClr>
                <a:srgbClr val="3D3D3D"/>
              </a:buClr>
              <a:buSzPts val="2000"/>
              <a:buNone/>
            </a:pPr>
            <a:r>
              <a:rPr lang="fr" sz="2000" b="0" i="0" u="none" strike="noStrike">
                <a:highlight>
                  <a:srgbClr val="000000">
                    <a:alpha val="0"/>
                  </a:srgbClr>
                </a:highlight>
                <a:latin typeface="Gill Sans MT"/>
              </a:rPr>
              <a:t>Swathi Manchikanti</a:t>
            </a:r>
            <a:r>
              <a:rPr lang="fr" sz="1600" b="0" i="0" u="none" strike="noStrike">
                <a:solidFill>
                  <a:srgbClr val="424242"/>
                </a:solidFill>
                <a:highlight>
                  <a:srgbClr val="000000">
                    <a:alpha val="0"/>
                  </a:srgbClr>
                </a:highlight>
                <a:latin typeface="Gill Sans MT"/>
              </a:rPr>
              <a:t>,</a:t>
            </a:r>
            <a:r>
              <a:rPr lang="fr" sz="2000" b="0" i="0" u="none" strike="noStrike">
                <a:highlight>
                  <a:srgbClr val="000000">
                    <a:alpha val="0"/>
                  </a:srgbClr>
                </a:highlight>
                <a:latin typeface="Gill Sans MT"/>
              </a:rPr>
              <a:t> </a:t>
            </a:r>
            <a:r>
              <a:rPr lang="fr" sz="2000" b="0" i="0" u="sng" strike="noStrike">
                <a:solidFill>
                  <a:srgbClr val="7F7A9B"/>
                </a:solidFill>
                <a:highlight>
                  <a:srgbClr val="000000">
                    <a:alpha val="0"/>
                  </a:srgbClr>
                </a:highlight>
                <a:latin typeface="Gill Sans MT"/>
              </a:rPr>
              <a:t>smanchikanti@unicef.org</a:t>
            </a:r>
            <a:r>
              <a:rPr lang="fr" sz="2000" b="0" i="0" u="none" strike="noStrike">
                <a:highlight>
                  <a:srgbClr val="000000">
                    <a:alpha val="0"/>
                  </a:srgbClr>
                </a:highlight>
                <a:latin typeface="Gill Sans MT"/>
              </a:rPr>
              <a:t> </a:t>
            </a:r>
            <a:endParaRPr>
              <a:latin typeface="Gill Sans MT" panose="020B0502020104020203" pitchFamily="34" charset="0"/>
            </a:endParaRPr>
          </a:p>
        </p:txBody>
      </p:sp>
      <p:pic>
        <p:nvPicPr>
          <p:cNvPr id="196" name="Google Shape;196;p1"/>
          <p:cNvPicPr preferRelativeResize="0"/>
          <p:nvPr/>
        </p:nvPicPr>
        <p:blipFill>
          <a:blip r:embed="rId3">
            <a:alphaModFix/>
          </a:blip>
          <a:stretch>
            <a:fillRect/>
          </a:stretch>
        </p:blipFill>
        <p:spPr>
          <a:xfrm>
            <a:off x="381965" y="5191129"/>
            <a:ext cx="851956" cy="851956"/>
          </a:xfrm>
          <a:prstGeom prst="rect">
            <a:avLst/>
          </a:prstGeom>
          <a:noFill/>
          <a:ln>
            <a:noFill/>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070BD-E830-2F9B-7634-D3B891023D52}"/>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Changements climatiques</a:t>
            </a:r>
          </a:p>
        </p:txBody>
      </p:sp>
      <p:sp>
        <p:nvSpPr>
          <p:cNvPr id="3" name="Espaço Reservado para Conteúdo 2">
            <a:extLst>
              <a:ext uri="{FF2B5EF4-FFF2-40B4-BE49-F238E27FC236}">
                <a16:creationId xmlns:a16="http://schemas.microsoft.com/office/drawing/2014/main" id="{BA1EEAE8-5AA9-03B9-DB1F-7E9E4004CC32}"/>
              </a:ext>
            </a:extLst>
          </p:cNvPr>
          <p:cNvSpPr>
            <a:spLocks noGrp="1"/>
          </p:cNvSpPr>
          <p:nvPr>
            <p:ph idx="1"/>
          </p:nvPr>
        </p:nvSpPr>
        <p:spPr/>
        <p:txBody>
          <a:bodyPr>
            <a:noAutofit/>
          </a:bodyPr>
          <a:lstStyle/>
          <a:p>
            <a:pPr algn="just" rtl="0"/>
            <a:r>
              <a:rPr lang="fr" sz="2800" b="0" i="0" u="none" strike="noStrike" dirty="0">
                <a:highlight>
                  <a:srgbClr val="000000">
                    <a:alpha val="0"/>
                  </a:srgbClr>
                </a:highlight>
                <a:latin typeface="Times New Roman"/>
              </a:rPr>
              <a:t>Ce n'est qu'après cette période de 5 à 15 ans que les facteurs du changement climatique, principalement l'augmentation des températures, devraient entraîner une nouvelle expansion de l'habitat du moustique </a:t>
            </a:r>
            <a:r>
              <a:rPr lang="fr" sz="2800" b="0" i="1" u="none" strike="noStrike" dirty="0">
                <a:highlight>
                  <a:srgbClr val="000000">
                    <a:alpha val="0"/>
                  </a:srgbClr>
                </a:highlight>
                <a:latin typeface="Times New Roman"/>
              </a:rPr>
              <a:t>Aedes</a:t>
            </a:r>
            <a:r>
              <a:rPr lang="fr" sz="2800" b="0" i="0" u="none" strike="noStrike" dirty="0">
                <a:highlight>
                  <a:srgbClr val="000000">
                    <a:alpha val="0"/>
                  </a:srgbClr>
                </a:highlight>
                <a:latin typeface="Times New Roman"/>
              </a:rPr>
              <a:t>. </a:t>
            </a:r>
            <a:r>
              <a:rPr lang="fr" sz="1400" b="0" i="0" u="none" strike="noStrike" dirty="0">
                <a:highlight>
                  <a:srgbClr val="000000">
                    <a:alpha val="0"/>
                  </a:srgbClr>
                </a:highlight>
                <a:latin typeface="Times New Roman"/>
              </a:rPr>
              <a:t>Chiffres de l'OMS</a:t>
            </a:r>
            <a:r>
              <a:rPr lang="fr" sz="2800" b="0" i="0" u="none" strike="noStrike" dirty="0">
                <a:highlight>
                  <a:srgbClr val="000000">
                    <a:alpha val="0"/>
                  </a:srgbClr>
                </a:highlight>
                <a:latin typeface="Times New Roman"/>
              </a:rPr>
              <a:t>.</a:t>
            </a:r>
            <a:endParaRPr lang="pt-BR" dirty="0"/>
          </a:p>
        </p:txBody>
      </p:sp>
      <p:pic>
        <p:nvPicPr>
          <p:cNvPr id="5" name="Imagem 4">
            <a:extLst>
              <a:ext uri="{FF2B5EF4-FFF2-40B4-BE49-F238E27FC236}">
                <a16:creationId xmlns:a16="http://schemas.microsoft.com/office/drawing/2014/main" id="{40542B2C-7E8F-19E1-F51C-959E644D7D52}"/>
              </a:ext>
            </a:extLst>
          </p:cNvPr>
          <p:cNvPicPr>
            <a:picLocks noChangeAspect="1"/>
          </p:cNvPicPr>
          <p:nvPr/>
        </p:nvPicPr>
        <p:blipFill>
          <a:blip r:embed="rId2"/>
          <a:stretch>
            <a:fillRect/>
          </a:stretch>
        </p:blipFill>
        <p:spPr>
          <a:xfrm>
            <a:off x="838199" y="3554495"/>
            <a:ext cx="3769849" cy="1545020"/>
          </a:xfrm>
          <a:prstGeom prst="rect">
            <a:avLst/>
          </a:prstGeom>
        </p:spPr>
      </p:pic>
      <p:pic>
        <p:nvPicPr>
          <p:cNvPr id="7" name="Imagem 6">
            <a:extLst>
              <a:ext uri="{FF2B5EF4-FFF2-40B4-BE49-F238E27FC236}">
                <a16:creationId xmlns:a16="http://schemas.microsoft.com/office/drawing/2014/main" id="{77A20BEF-E4F7-4155-DCF1-8DE559C7CA0B}"/>
              </a:ext>
            </a:extLst>
          </p:cNvPr>
          <p:cNvPicPr>
            <a:picLocks noChangeAspect="1"/>
          </p:cNvPicPr>
          <p:nvPr/>
        </p:nvPicPr>
        <p:blipFill>
          <a:blip r:embed="rId3"/>
          <a:stretch>
            <a:fillRect/>
          </a:stretch>
        </p:blipFill>
        <p:spPr>
          <a:xfrm>
            <a:off x="8248470" y="3102550"/>
            <a:ext cx="2736991" cy="2667137"/>
          </a:xfrm>
          <a:prstGeom prst="rect">
            <a:avLst/>
          </a:prstGeom>
        </p:spPr>
      </p:pic>
    </p:spTree>
    <p:extLst>
      <p:ext uri="{BB962C8B-B14F-4D97-AF65-F5344CB8AC3E}">
        <p14:creationId xmlns:p14="http://schemas.microsoft.com/office/powerpoint/2010/main" val="41818217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4DD5C9-14F5-1053-7D72-A174DF136D45}"/>
              </a:ext>
            </a:extLst>
          </p:cNvPr>
          <p:cNvSpPr>
            <a:spLocks noGrp="1"/>
          </p:cNvSpPr>
          <p:nvPr>
            <p:ph type="title"/>
          </p:nvPr>
        </p:nvSpPr>
        <p:spPr/>
        <p:txBody>
          <a:bodyPr>
            <a:noAutofit/>
          </a:bodyPr>
          <a:lstStyle/>
          <a:p>
            <a:endParaRPr lang="pt-BR"/>
          </a:p>
        </p:txBody>
      </p:sp>
      <p:sp>
        <p:nvSpPr>
          <p:cNvPr id="3" name="Espaço Reservado para Texto 2">
            <a:extLst>
              <a:ext uri="{FF2B5EF4-FFF2-40B4-BE49-F238E27FC236}">
                <a16:creationId xmlns:a16="http://schemas.microsoft.com/office/drawing/2014/main" id="{78965D35-EFDF-4A0F-6EAE-1C0E76C04430}"/>
              </a:ext>
            </a:extLst>
          </p:cNvPr>
          <p:cNvSpPr>
            <a:spLocks noGrp="1"/>
          </p:cNvSpPr>
          <p:nvPr>
            <p:ph type="body" sz="quarter" idx="14"/>
          </p:nvPr>
        </p:nvSpPr>
        <p:spPr/>
        <p:txBody>
          <a:bodyPr>
            <a:noAutofit/>
          </a:bodyPr>
          <a:lstStyle/>
          <a:p>
            <a:endParaRPr lang="pt-BR"/>
          </a:p>
        </p:txBody>
      </p:sp>
      <p:pic>
        <p:nvPicPr>
          <p:cNvPr id="10" name="Espaço Reservado para Conteúdo 9">
            <a:extLst>
              <a:ext uri="{FF2B5EF4-FFF2-40B4-BE49-F238E27FC236}">
                <a16:creationId xmlns:a16="http://schemas.microsoft.com/office/drawing/2014/main" id="{99CC351A-80D9-E378-5D67-5486727A6F7D}"/>
              </a:ext>
            </a:extLst>
          </p:cNvPr>
          <p:cNvPicPr>
            <a:picLocks noGrp="1" noChangeAspect="1"/>
          </p:cNvPicPr>
          <p:nvPr>
            <p:ph sz="quarter" idx="11"/>
          </p:nvPr>
        </p:nvPicPr>
        <p:blipFill>
          <a:blip r:embed="rId2"/>
          <a:stretch>
            <a:fillRect/>
          </a:stretch>
        </p:blipFill>
        <p:spPr>
          <a:xfrm>
            <a:off x="1542447" y="252248"/>
            <a:ext cx="9107107" cy="6088227"/>
          </a:xfrm>
        </p:spPr>
      </p:pic>
    </p:spTree>
    <p:extLst>
      <p:ext uri="{BB962C8B-B14F-4D97-AF65-F5344CB8AC3E}">
        <p14:creationId xmlns:p14="http://schemas.microsoft.com/office/powerpoint/2010/main" val="36227031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D00775-9DF8-FD16-F115-F6A7EBDF711F}"/>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Cas de Zika au Brésil 2015</a:t>
            </a:r>
            <a:r>
              <a:rPr lang="fr" sz="4400" b="0" i="0" u="none" strike="noStrike" dirty="0">
                <a:highlight>
                  <a:srgbClr val="000000">
                    <a:alpha val="0"/>
                  </a:srgbClr>
                </a:highlight>
                <a:latin typeface="Arial" panose="020B0604020202020204" pitchFamily="34" charset="0"/>
                <a:cs typeface="Arial" panose="020B0604020202020204" pitchFamily="34" charset="0"/>
              </a:rPr>
              <a:t>–</a:t>
            </a:r>
            <a:r>
              <a:rPr lang="fr" sz="4400" b="0" i="0" u="none" strike="noStrike" dirty="0">
                <a:highlight>
                  <a:srgbClr val="000000">
                    <a:alpha val="0"/>
                  </a:srgbClr>
                </a:highlight>
                <a:latin typeface="Calibri Light"/>
              </a:rPr>
              <a:t>2022</a:t>
            </a:r>
          </a:p>
        </p:txBody>
      </p:sp>
      <p:pic>
        <p:nvPicPr>
          <p:cNvPr id="5" name="Espaço Reservado para Conteúdo 4">
            <a:extLst>
              <a:ext uri="{FF2B5EF4-FFF2-40B4-BE49-F238E27FC236}">
                <a16:creationId xmlns:a16="http://schemas.microsoft.com/office/drawing/2014/main" id="{9CBBA26B-B6B2-3480-5D17-B71A3B4A4960}"/>
              </a:ext>
            </a:extLst>
          </p:cNvPr>
          <p:cNvPicPr>
            <a:picLocks noGrp="1" noChangeAspect="1"/>
          </p:cNvPicPr>
          <p:nvPr>
            <p:ph idx="1"/>
          </p:nvPr>
        </p:nvPicPr>
        <p:blipFill>
          <a:blip r:embed="rId2"/>
          <a:stretch>
            <a:fillRect/>
          </a:stretch>
        </p:blipFill>
        <p:spPr>
          <a:xfrm>
            <a:off x="3522106" y="1825625"/>
            <a:ext cx="5147788" cy="4351338"/>
          </a:xfrm>
        </p:spPr>
      </p:pic>
    </p:spTree>
    <p:extLst>
      <p:ext uri="{BB962C8B-B14F-4D97-AF65-F5344CB8AC3E}">
        <p14:creationId xmlns:p14="http://schemas.microsoft.com/office/powerpoint/2010/main" val="298509267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85188-9AC1-0E05-AC09-F92911F47BB9}"/>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Zika</a:t>
            </a:r>
          </a:p>
        </p:txBody>
      </p:sp>
      <p:pic>
        <p:nvPicPr>
          <p:cNvPr id="5" name="Espaço Reservado para Conteúdo 4">
            <a:extLst>
              <a:ext uri="{FF2B5EF4-FFF2-40B4-BE49-F238E27FC236}">
                <a16:creationId xmlns:a16="http://schemas.microsoft.com/office/drawing/2014/main" id="{6BBA1269-9E49-960D-1F86-B9BC941CD689}"/>
              </a:ext>
            </a:extLst>
          </p:cNvPr>
          <p:cNvPicPr>
            <a:picLocks noGrp="1" noChangeAspect="1"/>
          </p:cNvPicPr>
          <p:nvPr>
            <p:ph idx="1"/>
          </p:nvPr>
        </p:nvPicPr>
        <p:blipFill>
          <a:blip r:embed="rId2"/>
          <a:stretch>
            <a:fillRect/>
          </a:stretch>
        </p:blipFill>
        <p:spPr>
          <a:xfrm>
            <a:off x="4424516" y="2399071"/>
            <a:ext cx="3156155" cy="2920181"/>
          </a:xfrm>
        </p:spPr>
      </p:pic>
    </p:spTree>
    <p:extLst>
      <p:ext uri="{BB962C8B-B14F-4D97-AF65-F5344CB8AC3E}">
        <p14:creationId xmlns:p14="http://schemas.microsoft.com/office/powerpoint/2010/main" val="22518919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8909F8-4892-1F32-8915-A7DB2EE0E94E}"/>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La dengue au Brésil : 2023</a:t>
            </a:r>
          </a:p>
        </p:txBody>
      </p:sp>
      <p:pic>
        <p:nvPicPr>
          <p:cNvPr id="5" name="Espaço Reservado para Conteúdo 4">
            <a:extLst>
              <a:ext uri="{FF2B5EF4-FFF2-40B4-BE49-F238E27FC236}">
                <a16:creationId xmlns:a16="http://schemas.microsoft.com/office/drawing/2014/main" id="{76426DAA-CF53-86BA-4E1E-99D010D27D3E}"/>
              </a:ext>
            </a:extLst>
          </p:cNvPr>
          <p:cNvPicPr>
            <a:picLocks noGrp="1" noChangeAspect="1"/>
          </p:cNvPicPr>
          <p:nvPr>
            <p:ph idx="1"/>
          </p:nvPr>
        </p:nvPicPr>
        <p:blipFill>
          <a:blip r:embed="rId2"/>
          <a:stretch>
            <a:fillRect/>
          </a:stretch>
        </p:blipFill>
        <p:spPr>
          <a:xfrm>
            <a:off x="838200" y="1690688"/>
            <a:ext cx="4589855" cy="4351338"/>
          </a:xfrm>
        </p:spPr>
      </p:pic>
      <p:pic>
        <p:nvPicPr>
          <p:cNvPr id="7" name="Imagem 6">
            <a:extLst>
              <a:ext uri="{FF2B5EF4-FFF2-40B4-BE49-F238E27FC236}">
                <a16:creationId xmlns:a16="http://schemas.microsoft.com/office/drawing/2014/main" id="{C3E03146-D7A6-E628-01C5-79CDBD90805F}"/>
              </a:ext>
            </a:extLst>
          </p:cNvPr>
          <p:cNvPicPr>
            <a:picLocks noChangeAspect="1"/>
          </p:cNvPicPr>
          <p:nvPr/>
        </p:nvPicPr>
        <p:blipFill>
          <a:blip r:embed="rId3"/>
          <a:stretch>
            <a:fillRect/>
          </a:stretch>
        </p:blipFill>
        <p:spPr>
          <a:xfrm>
            <a:off x="7867650" y="2214562"/>
            <a:ext cx="1638300" cy="2124075"/>
          </a:xfrm>
          <a:prstGeom prst="rect">
            <a:avLst/>
          </a:prstGeom>
        </p:spPr>
      </p:pic>
    </p:spTree>
    <p:extLst>
      <p:ext uri="{BB962C8B-B14F-4D97-AF65-F5344CB8AC3E}">
        <p14:creationId xmlns:p14="http://schemas.microsoft.com/office/powerpoint/2010/main" val="174435001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EEAF7D-2B74-9286-AEC7-D4E377C5282B}"/>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Dengue</a:t>
            </a:r>
          </a:p>
        </p:txBody>
      </p:sp>
      <p:sp>
        <p:nvSpPr>
          <p:cNvPr id="3" name="Espaço Reservado para Conteúdo 2">
            <a:extLst>
              <a:ext uri="{FF2B5EF4-FFF2-40B4-BE49-F238E27FC236}">
                <a16:creationId xmlns:a16="http://schemas.microsoft.com/office/drawing/2014/main" id="{4FC0B8AA-A4B4-0513-5C58-523008C16177}"/>
              </a:ext>
            </a:extLst>
          </p:cNvPr>
          <p:cNvSpPr>
            <a:spLocks noGrp="1"/>
          </p:cNvSpPr>
          <p:nvPr>
            <p:ph idx="1"/>
          </p:nvPr>
        </p:nvSpPr>
        <p:spPr/>
        <p:txBody>
          <a:bodyPr>
            <a:noAutofit/>
          </a:bodyPr>
          <a:lstStyle/>
          <a:p>
            <a:pPr rtl="0"/>
            <a:r>
              <a:rPr lang="fr" sz="2800" b="0" i="0" u="none" strike="noStrike">
                <a:highlight>
                  <a:srgbClr val="000000">
                    <a:alpha val="0"/>
                  </a:srgbClr>
                </a:highlight>
                <a:latin typeface="Calibri"/>
              </a:rPr>
              <a:t>Les arbovirus les plus importants au monde.</a:t>
            </a:r>
          </a:p>
          <a:p>
            <a:pPr rtl="0"/>
            <a:r>
              <a:rPr lang="fr" sz="2800" b="0" i="0" u="none" strike="noStrike">
                <a:highlight>
                  <a:srgbClr val="000000">
                    <a:alpha val="0"/>
                  </a:srgbClr>
                </a:highlight>
                <a:latin typeface="Calibri"/>
              </a:rPr>
              <a:t>Au Brésil, plus de 1 000 décès ont été enregistrés en 2022.</a:t>
            </a:r>
          </a:p>
          <a:p>
            <a:pPr rtl="0"/>
            <a:r>
              <a:rPr lang="fr" sz="2800" b="0" i="0" u="none" strike="noStrike">
                <a:highlight>
                  <a:srgbClr val="000000">
                    <a:alpha val="0"/>
                  </a:srgbClr>
                </a:highlight>
                <a:latin typeface="Calibri"/>
              </a:rPr>
              <a:t>Pas de médicament antivirus pour le traitement.</a:t>
            </a:r>
          </a:p>
          <a:p>
            <a:pPr rtl="0"/>
            <a:r>
              <a:rPr lang="fr" sz="2800" b="0" i="0" u="none" strike="noStrike">
                <a:highlight>
                  <a:srgbClr val="000000">
                    <a:alpha val="0"/>
                  </a:srgbClr>
                </a:highlight>
                <a:latin typeface="Calibri"/>
              </a:rPr>
              <a:t>Lacune importante en Afrique.</a:t>
            </a:r>
          </a:p>
        </p:txBody>
      </p:sp>
    </p:spTree>
    <p:extLst>
      <p:ext uri="{BB962C8B-B14F-4D97-AF65-F5344CB8AC3E}">
        <p14:creationId xmlns:p14="http://schemas.microsoft.com/office/powerpoint/2010/main" val="6783045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336CFB-4BE9-413D-ECF1-B146CF5C6141}"/>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Cas de décès dus à la dengue au Brésil, répartition par âge 2019</a:t>
            </a:r>
            <a:r>
              <a:rPr lang="fr" sz="4400" b="0" i="0" u="none" strike="noStrike" dirty="0">
                <a:highlight>
                  <a:srgbClr val="000000">
                    <a:alpha val="0"/>
                  </a:srgbClr>
                </a:highlight>
                <a:latin typeface="Arial" panose="020B0604020202020204" pitchFamily="34" charset="0"/>
                <a:cs typeface="Arial" panose="020B0604020202020204" pitchFamily="34" charset="0"/>
              </a:rPr>
              <a:t>‒</a:t>
            </a:r>
            <a:r>
              <a:rPr lang="fr" sz="4400" b="0" i="0" u="none" strike="noStrike" dirty="0">
                <a:highlight>
                  <a:srgbClr val="000000">
                    <a:alpha val="0"/>
                  </a:srgbClr>
                </a:highlight>
                <a:latin typeface="Calibri Light"/>
              </a:rPr>
              <a:t>2022</a:t>
            </a:r>
          </a:p>
        </p:txBody>
      </p:sp>
      <p:pic>
        <p:nvPicPr>
          <p:cNvPr id="5" name="Imagem 4">
            <a:extLst>
              <a:ext uri="{FF2B5EF4-FFF2-40B4-BE49-F238E27FC236}">
                <a16:creationId xmlns:a16="http://schemas.microsoft.com/office/drawing/2014/main" id="{E79B35E7-944B-7CBF-92C7-A4101DC971CA}"/>
              </a:ext>
            </a:extLst>
          </p:cNvPr>
          <p:cNvPicPr>
            <a:picLocks noChangeAspect="1"/>
          </p:cNvPicPr>
          <p:nvPr/>
        </p:nvPicPr>
        <p:blipFill>
          <a:blip r:embed="rId2"/>
          <a:stretch>
            <a:fillRect/>
          </a:stretch>
        </p:blipFill>
        <p:spPr>
          <a:xfrm>
            <a:off x="1452880" y="1690687"/>
            <a:ext cx="9610090" cy="4633277"/>
          </a:xfrm>
          <a:prstGeom prst="rect">
            <a:avLst/>
          </a:prstGeom>
        </p:spPr>
      </p:pic>
    </p:spTree>
    <p:extLst>
      <p:ext uri="{BB962C8B-B14F-4D97-AF65-F5344CB8AC3E}">
        <p14:creationId xmlns:p14="http://schemas.microsoft.com/office/powerpoint/2010/main" val="123759645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D218987-D927-493D-8FB5-6E44BAF8755B}"/>
              </a:ext>
            </a:extLst>
          </p:cNvPr>
          <p:cNvPicPr>
            <a:picLocks noChangeAspect="1"/>
          </p:cNvPicPr>
          <p:nvPr/>
        </p:nvPicPr>
        <p:blipFill>
          <a:blip r:embed="rId2"/>
          <a:stretch>
            <a:fillRect/>
          </a:stretch>
        </p:blipFill>
        <p:spPr>
          <a:xfrm>
            <a:off x="1723677" y="1196753"/>
            <a:ext cx="8820472" cy="4251247"/>
          </a:xfrm>
          <a:prstGeom prst="rect">
            <a:avLst/>
          </a:prstGeom>
        </p:spPr>
      </p:pic>
      <p:sp>
        <p:nvSpPr>
          <p:cNvPr id="2" name="Title 1"/>
          <p:cNvSpPr>
            <a:spLocks noGrp="1"/>
          </p:cNvSpPr>
          <p:nvPr>
            <p:ph type="title"/>
          </p:nvPr>
        </p:nvSpPr>
        <p:spPr>
          <a:xfrm>
            <a:off x="1981200" y="191415"/>
            <a:ext cx="8229600" cy="1143000"/>
          </a:xfrm>
        </p:spPr>
        <p:txBody>
          <a:bodyPr>
            <a:noAutofit/>
          </a:bodyPr>
          <a:lstStyle/>
          <a:p>
            <a:pPr rtl="0"/>
            <a:r>
              <a:rPr lang="fr" sz="3200" b="1" i="0" u="none" strike="noStrike" dirty="0">
                <a:highlight>
                  <a:srgbClr val="000000">
                    <a:alpha val="0"/>
                  </a:srgbClr>
                </a:highlight>
                <a:latin typeface="Calibri Light"/>
              </a:rPr>
              <a:t>Décès dus à la dengue</a:t>
            </a:r>
            <a:endParaRPr lang="pt-BR" sz="3200" dirty="0"/>
          </a:p>
        </p:txBody>
      </p:sp>
      <p:sp>
        <p:nvSpPr>
          <p:cNvPr id="6" name="TextBox 5"/>
          <p:cNvSpPr txBox="1"/>
          <p:nvPr/>
        </p:nvSpPr>
        <p:spPr>
          <a:xfrm>
            <a:off x="7518433" y="6278885"/>
            <a:ext cx="4499950" cy="230832"/>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900" b="1" i="0" u="none" strike="noStrike" kern="1200" cap="none" spc="0" normalizeH="0" baseline="0" noProof="0">
                <a:solidFill>
                  <a:srgbClr val="000000"/>
                </a:solidFill>
                <a:highlight>
                  <a:srgbClr val="000000">
                    <a:alpha val="0"/>
                  </a:srgbClr>
                </a:highlight>
                <a:uLnTx/>
                <a:uFillTx/>
                <a:latin typeface="Calibri"/>
                <a:ea typeface="+mn-ea"/>
                <a:cs typeface="+mn-cs"/>
              </a:rPr>
              <a:t>https://www.who.int/denguecontrol/epidemiology/dengue_data_application/en/</a:t>
            </a:r>
          </a:p>
        </p:txBody>
      </p:sp>
      <p:sp>
        <p:nvSpPr>
          <p:cNvPr id="7" name="TextBox 4">
            <a:extLst>
              <a:ext uri="{FF2B5EF4-FFF2-40B4-BE49-F238E27FC236}">
                <a16:creationId xmlns:a16="http://schemas.microsoft.com/office/drawing/2014/main" id="{D49A25BF-7EDE-415D-B831-404020839BF5}"/>
              </a:ext>
            </a:extLst>
          </p:cNvPr>
          <p:cNvSpPr txBox="1"/>
          <p:nvPr/>
        </p:nvSpPr>
        <p:spPr>
          <a:xfrm>
            <a:off x="1790514" y="5555610"/>
            <a:ext cx="5297925" cy="954107"/>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400" b="1" i="0" u="none" strike="noStrike" kern="1200" cap="none" spc="0" normalizeH="0" baseline="0" noProof="0">
                <a:solidFill>
                  <a:srgbClr val="000000"/>
                </a:solidFill>
                <a:highlight>
                  <a:srgbClr val="000000">
                    <a:alpha val="0"/>
                  </a:srgbClr>
                </a:highlight>
                <a:uLnTx/>
                <a:uFillTx/>
                <a:latin typeface="Calibri"/>
                <a:ea typeface="+mn-ea"/>
                <a:cs typeface="+mn-cs"/>
              </a:rPr>
              <a:t>OPS - Organisation panaméricaine de la santé</a:t>
            </a:r>
          </a:p>
          <a:p>
            <a:pPr marL="0" marR="0" lvl="0" indent="0" algn="l" defTabSz="914400" rtl="0" eaLnBrk="1" fontAlgn="auto" latinLnBrk="0" hangingPunct="1">
              <a:lnSpc>
                <a:spcPct val="100000"/>
              </a:lnSpc>
              <a:spcBef>
                <a:spcPct val="0"/>
              </a:spcBef>
              <a:spcAft>
                <a:spcPct val="0"/>
              </a:spcAft>
              <a:buClrTx/>
              <a:buSzTx/>
              <a:buFontTx/>
              <a:buNone/>
              <a:defRPr/>
            </a:pPr>
            <a:r>
              <a:rPr kumimoji="0" lang="fr" sz="1400" b="1" i="0" u="none" strike="noStrike" kern="1200" cap="none" spc="0" normalizeH="0" baseline="0" noProof="0">
                <a:solidFill>
                  <a:srgbClr val="000000"/>
                </a:solidFill>
                <a:highlight>
                  <a:srgbClr val="000000">
                    <a:alpha val="0"/>
                  </a:srgbClr>
                </a:highlight>
                <a:uLnTx/>
                <a:uFillTx/>
                <a:latin typeface="Calibri"/>
                <a:ea typeface="+mn-ea"/>
                <a:cs typeface="+mn-cs"/>
              </a:rPr>
              <a:t>SEARO - Organisation mondiale de la santé Région de l'Asie du Sud-Est </a:t>
            </a:r>
            <a:endParaRPr kumimoji="0" lang="pt-BR" sz="14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fr" sz="1400" b="1" i="0" u="none" strike="noStrike" kern="1200" cap="none" spc="0" normalizeH="0" baseline="0" noProof="0">
                <a:solidFill>
                  <a:srgbClr val="000000"/>
                </a:solidFill>
                <a:highlight>
                  <a:srgbClr val="000000">
                    <a:alpha val="0"/>
                  </a:srgbClr>
                </a:highlight>
                <a:uLnTx/>
                <a:uFillTx/>
                <a:latin typeface="Calibri"/>
                <a:ea typeface="+mn-ea"/>
                <a:cs typeface="+mn-cs"/>
              </a:rPr>
              <a:t>WPRO - OMS Région du Pacifique occidental </a:t>
            </a:r>
            <a:endParaRPr kumimoji="0" lang="pt-BR" sz="14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kumimoji="0" lang="fr" sz="1400" b="1" i="0" u="none" strike="noStrike" kern="1200" cap="none" spc="0" normalizeH="0" baseline="0" noProof="0">
                <a:solidFill>
                  <a:srgbClr val="000000"/>
                </a:solidFill>
                <a:highlight>
                  <a:srgbClr val="000000">
                    <a:alpha val="0"/>
                  </a:srgbClr>
                </a:highlight>
                <a:uLnTx/>
                <a:uFillTx/>
                <a:latin typeface="Calibri"/>
                <a:ea typeface="+mn-ea"/>
                <a:cs typeface="+mn-cs"/>
              </a:rPr>
              <a:t>EURO - Europe (cas associés aux voyages)</a:t>
            </a:r>
          </a:p>
        </p:txBody>
      </p:sp>
      <p:sp>
        <p:nvSpPr>
          <p:cNvPr id="4" name="Elipse 3">
            <a:extLst>
              <a:ext uri="{FF2B5EF4-FFF2-40B4-BE49-F238E27FC236}">
                <a16:creationId xmlns:a16="http://schemas.microsoft.com/office/drawing/2014/main" id="{43E99AF7-FF42-47E2-9610-9D0490CDA58E}"/>
              </a:ext>
            </a:extLst>
          </p:cNvPr>
          <p:cNvSpPr/>
          <p:nvPr/>
        </p:nvSpPr>
        <p:spPr>
          <a:xfrm>
            <a:off x="6600056" y="1268760"/>
            <a:ext cx="3168352" cy="12918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pt-B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69758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30B51586-0E1C-4931-29E4-3439352288B2}"/>
              </a:ext>
            </a:extLst>
          </p:cNvPr>
          <p:cNvPicPr>
            <a:picLocks noGrp="1" noChangeAspect="1"/>
          </p:cNvPicPr>
          <p:nvPr>
            <p:ph idx="1"/>
          </p:nvPr>
        </p:nvPicPr>
        <p:blipFill>
          <a:blip r:embed="rId2"/>
          <a:stretch>
            <a:fillRect/>
          </a:stretch>
        </p:blipFill>
        <p:spPr>
          <a:xfrm>
            <a:off x="1923393" y="365125"/>
            <a:ext cx="8881241" cy="6492875"/>
          </a:xfrm>
        </p:spPr>
      </p:pic>
    </p:spTree>
    <p:extLst>
      <p:ext uri="{BB962C8B-B14F-4D97-AF65-F5344CB8AC3E}">
        <p14:creationId xmlns:p14="http://schemas.microsoft.com/office/powerpoint/2010/main" val="345079335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A807B7E2-8CF0-F2E0-96BE-37A58317276D}"/>
              </a:ext>
            </a:extLst>
          </p:cNvPr>
          <p:cNvSpPr txBox="1"/>
          <p:nvPr/>
        </p:nvSpPr>
        <p:spPr>
          <a:xfrm>
            <a:off x="131676" y="116632"/>
            <a:ext cx="11928648" cy="523220"/>
          </a:xfrm>
          <a:prstGeom prst="rect">
            <a:avLst/>
          </a:prstGeom>
          <a:noFill/>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800" b="1" i="0" u="none" strike="noStrike" kern="1200" cap="none" spc="0" normalizeH="0" baseline="0" noProof="0" dirty="0">
                <a:solidFill>
                  <a:srgbClr val="C00000"/>
                </a:solidFill>
                <a:highlight>
                  <a:srgbClr val="000000">
                    <a:alpha val="0"/>
                  </a:srgbClr>
                </a:highlight>
                <a:uLnTx/>
                <a:uFillTx/>
                <a:latin typeface="Calibri"/>
                <a:ea typeface="+mn-ea"/>
                <a:cs typeface="+mn-cs"/>
              </a:rPr>
              <a:t>Incidence de la dengue au Brésil par région</a:t>
            </a:r>
            <a:endParaRPr kumimoji="0" lang="en-US" sz="2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endParaRPr>
          </a:p>
        </p:txBody>
      </p:sp>
      <p:sp>
        <p:nvSpPr>
          <p:cNvPr id="9" name="CaixaDeTexto 8">
            <a:extLst>
              <a:ext uri="{FF2B5EF4-FFF2-40B4-BE49-F238E27FC236}">
                <a16:creationId xmlns:a16="http://schemas.microsoft.com/office/drawing/2014/main" id="{B4F47A59-EE52-897F-F8ED-250F084CFC74}"/>
              </a:ext>
            </a:extLst>
          </p:cNvPr>
          <p:cNvSpPr txBox="1"/>
          <p:nvPr/>
        </p:nvSpPr>
        <p:spPr>
          <a:xfrm>
            <a:off x="263352" y="6500948"/>
            <a:ext cx="12060324" cy="246221"/>
          </a:xfrm>
          <a:prstGeom prst="rect">
            <a:avLst/>
          </a:prstGeom>
          <a:noFill/>
        </p:spPr>
        <p:txBody>
          <a:bodyPr wrap="squar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000" b="0" i="0" u="none" strike="noStrike" kern="1200" cap="none" spc="0" normalizeH="0" baseline="0" noProof="0">
                <a:solidFill>
                  <a:srgbClr val="000000"/>
                </a:solidFill>
                <a:highlight>
                  <a:srgbClr val="000000">
                    <a:alpha val="0"/>
                  </a:srgbClr>
                </a:highlight>
                <a:uLnTx/>
                <a:uFillTx/>
                <a:latin typeface="Calibri"/>
                <a:ea typeface="+mn-ea"/>
                <a:cs typeface="+mn-cs"/>
              </a:rPr>
              <a:t>https://www.gov.br/saude/pt-br/centrais-de-conteudo/publicacoes/boletins/epidemiologicos/edicoes/2023/boletim-epidemiologico-volume-54-no-01/@@download/file/Boletim_epidemiologico_SVS_1_v2.pdf</a:t>
            </a:r>
          </a:p>
        </p:txBody>
      </p:sp>
      <p:pic>
        <p:nvPicPr>
          <p:cNvPr id="4" name="Imagem 3">
            <a:extLst>
              <a:ext uri="{FF2B5EF4-FFF2-40B4-BE49-F238E27FC236}">
                <a16:creationId xmlns:a16="http://schemas.microsoft.com/office/drawing/2014/main" id="{03D98631-2DD5-56B4-C24D-BE45576509FA}"/>
              </a:ext>
            </a:extLst>
          </p:cNvPr>
          <p:cNvPicPr>
            <a:picLocks noChangeAspect="1"/>
          </p:cNvPicPr>
          <p:nvPr/>
        </p:nvPicPr>
        <p:blipFill>
          <a:blip r:embed="rId2"/>
          <a:stretch>
            <a:fillRect/>
          </a:stretch>
        </p:blipFill>
        <p:spPr>
          <a:xfrm>
            <a:off x="911424" y="1070739"/>
            <a:ext cx="10564654" cy="5238581"/>
          </a:xfrm>
          <a:prstGeom prst="rect">
            <a:avLst/>
          </a:prstGeom>
        </p:spPr>
      </p:pic>
    </p:spTree>
    <p:extLst>
      <p:ext uri="{BB962C8B-B14F-4D97-AF65-F5344CB8AC3E}">
        <p14:creationId xmlns:p14="http://schemas.microsoft.com/office/powerpoint/2010/main" val="309401430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Rectangle 1">
            <a:extLst>
              <a:ext uri="{FF2B5EF4-FFF2-40B4-BE49-F238E27FC236}">
                <a16:creationId xmlns:a16="http://schemas.microsoft.com/office/drawing/2014/main" id="{E1AB6357-C60C-49F1-B69B-DCB6FE7EFE91}"/>
              </a:ext>
            </a:extLst>
          </p:cNvPr>
          <p:cNvSpPr/>
          <p:nvPr/>
        </p:nvSpPr>
        <p:spPr>
          <a:xfrm>
            <a:off x="0" y="5994400"/>
            <a:ext cx="12192000" cy="870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1" name="Google Shape;201;p2"/>
          <p:cNvSpPr txBox="1">
            <a:spLocks noGrp="1"/>
          </p:cNvSpPr>
          <p:nvPr>
            <p:ph type="title"/>
          </p:nvPr>
        </p:nvSpPr>
        <p:spPr>
          <a:xfrm>
            <a:off x="838200" y="-4739"/>
            <a:ext cx="10515600" cy="67256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4200"/>
              <a:buFont typeface="Gill Sans"/>
              <a:buNone/>
            </a:pPr>
            <a:r>
              <a:rPr lang="fr" sz="4200" b="0" i="0" u="none" strike="noStrike" dirty="0">
                <a:highlight>
                  <a:srgbClr val="000000">
                    <a:alpha val="0"/>
                  </a:srgbClr>
                </a:highlight>
                <a:latin typeface="Gill Sans MT"/>
              </a:rPr>
              <a:t>Aperçu de la série</a:t>
            </a:r>
            <a:endParaRPr dirty="0">
              <a:latin typeface="Gill Sans MT" panose="020B0502020104020203" pitchFamily="34" charset="0"/>
            </a:endParaRPr>
          </a:p>
        </p:txBody>
      </p:sp>
      <p:sp>
        <p:nvSpPr>
          <p:cNvPr id="202" name="Google Shape;202;p2"/>
          <p:cNvSpPr txBox="1">
            <a:spLocks noGrp="1"/>
          </p:cNvSpPr>
          <p:nvPr>
            <p:ph type="body" idx="1"/>
          </p:nvPr>
        </p:nvSpPr>
        <p:spPr>
          <a:xfrm>
            <a:off x="0" y="470210"/>
            <a:ext cx="12192000" cy="5524190"/>
          </a:xfrm>
          <a:prstGeom prst="rect">
            <a:avLst/>
          </a:prstGeom>
          <a:noFill/>
          <a:ln>
            <a:noFill/>
          </a:ln>
        </p:spPr>
        <p:txBody>
          <a:bodyPr spcFirstLastPara="1" wrap="square" lIns="91425" tIns="45700" rIns="91425" bIns="45700" anchor="t" anchorCtr="0">
            <a:noAutofit/>
          </a:bodyPr>
          <a:lstStyle/>
          <a:p>
            <a:pPr marL="0" indent="0" rtl="0">
              <a:lnSpc>
                <a:spcPct val="107000"/>
              </a:lnSpc>
              <a:spcBef>
                <a:spcPct val="0"/>
              </a:spcBef>
              <a:buClr>
                <a:srgbClr val="000000"/>
              </a:buClr>
              <a:buSzPts val="2400"/>
              <a:buNone/>
            </a:pPr>
            <a:r>
              <a:rPr lang="fr" sz="1500" b="1" i="0" u="none" strike="noStrike" dirty="0">
                <a:solidFill>
                  <a:srgbClr val="000000"/>
                </a:solidFill>
                <a:highlight>
                  <a:srgbClr val="000000">
                    <a:alpha val="0"/>
                  </a:srgbClr>
                </a:highlight>
                <a:latin typeface="Gill Sans MT"/>
              </a:rPr>
              <a:t>AUJOURD'HUI :</a:t>
            </a:r>
          </a:p>
          <a:p>
            <a:pPr marL="0" indent="0" rtl="0">
              <a:lnSpc>
                <a:spcPct val="107000"/>
              </a:lnSpc>
              <a:spcBef>
                <a:spcPct val="0"/>
              </a:spcBef>
              <a:buClr>
                <a:srgbClr val="000000"/>
              </a:buClr>
              <a:buSzPts val="2400"/>
              <a:buNone/>
            </a:pPr>
            <a:r>
              <a:rPr lang="fr" sz="1500" b="1" i="0" u="none" strike="noStrike" dirty="0">
                <a:solidFill>
                  <a:srgbClr val="000000"/>
                </a:solidFill>
                <a:highlight>
                  <a:srgbClr val="000000">
                    <a:alpha val="0"/>
                  </a:srgbClr>
                </a:highlight>
                <a:latin typeface="Gill Sans MT"/>
              </a:rPr>
              <a:t>Séance 6 : Effets du climat sur les arbovirus et la santé des enfants (15 juin 2023)</a:t>
            </a:r>
          </a:p>
          <a:p>
            <a:pPr marL="285750" indent="-285750" rtl="0">
              <a:lnSpc>
                <a:spcPct val="107000"/>
              </a:lnSpc>
              <a:spcBef>
                <a:spcPct val="0"/>
              </a:spcBef>
              <a:buClr>
                <a:srgbClr val="000000"/>
              </a:buClr>
              <a:buSzTx/>
            </a:pPr>
            <a:r>
              <a:rPr lang="fr" sz="1500" b="1" i="0" u="none" strike="noStrike" dirty="0">
                <a:solidFill>
                  <a:srgbClr val="000000"/>
                </a:solidFill>
                <a:highlight>
                  <a:srgbClr val="000000">
                    <a:alpha val="0"/>
                  </a:srgbClr>
                </a:highlight>
                <a:latin typeface="Gill Sans MT"/>
              </a:rPr>
              <a:t>Vue d'ensemble des arbovirus (par exemple la dengue, le chikungunya et le Zika) et de leurs effets sur la santé maternelle et infantile, de la manière dont ils sont affectés par le changement climatique et des recommandations pour une réponse en matière de soins de santé primaires. </a:t>
            </a:r>
          </a:p>
          <a:p>
            <a:pPr marL="0" indent="0">
              <a:lnSpc>
                <a:spcPct val="107000"/>
              </a:lnSpc>
              <a:spcBef>
                <a:spcPct val="0"/>
              </a:spcBef>
              <a:buClr>
                <a:srgbClr val="000000"/>
              </a:buClr>
              <a:buSzTx/>
              <a:buNone/>
            </a:pPr>
            <a:endParaRPr lang="en-US" sz="1500" b="1" dirty="0">
              <a:solidFill>
                <a:srgbClr val="000000"/>
              </a:solidFill>
              <a:latin typeface="Gill Sans MT" panose="020B0502020104020203" pitchFamily="34" charset="0"/>
            </a:endParaRPr>
          </a:p>
          <a:p>
            <a:pPr marL="50800" indent="0" rtl="0">
              <a:buNone/>
            </a:pPr>
            <a:r>
              <a:rPr lang="fr" sz="1500" b="1" i="0" u="none" strike="noStrike" dirty="0">
                <a:solidFill>
                  <a:srgbClr val="000000"/>
                </a:solidFill>
                <a:highlight>
                  <a:srgbClr val="000000">
                    <a:alpha val="0"/>
                  </a:srgbClr>
                </a:highlight>
                <a:latin typeface="Gill Sans MT"/>
              </a:rPr>
              <a:t>Prochaines séances : </a:t>
            </a:r>
          </a:p>
          <a:p>
            <a:pPr marL="50800" indent="0" algn="l" rtl="0">
              <a:buNone/>
            </a:pPr>
            <a:r>
              <a:rPr lang="fr" sz="1500" b="0" i="0" u="none" strike="noStrike" dirty="0">
                <a:solidFill>
                  <a:srgbClr val="000000"/>
                </a:solidFill>
                <a:highlight>
                  <a:srgbClr val="000000">
                    <a:alpha val="0"/>
                  </a:srgbClr>
                </a:highlight>
                <a:latin typeface="Gill Sans MT"/>
              </a:rPr>
              <a:t>Séance 7 : Financement de la santé et de l'adaptation au changement climatique </a:t>
            </a:r>
            <a:r>
              <a:rPr lang="fr" sz="1500" b="0" i="0" u="none" strike="noStrike" dirty="0">
                <a:solidFill>
                  <a:srgbClr val="000000"/>
                </a:solidFill>
                <a:highlight>
                  <a:srgbClr val="000000">
                    <a:alpha val="0"/>
                  </a:srgbClr>
                </a:highlight>
                <a:latin typeface="Arial" panose="020B0604020202020204" pitchFamily="34" charset="0"/>
                <a:cs typeface="Arial" panose="020B0604020202020204" pitchFamily="34" charset="0"/>
              </a:rPr>
              <a:t>—</a:t>
            </a:r>
            <a:r>
              <a:rPr lang="fr" sz="1500" b="0" i="0" u="none" strike="noStrike" dirty="0">
                <a:solidFill>
                  <a:srgbClr val="000000"/>
                </a:solidFill>
                <a:highlight>
                  <a:srgbClr val="000000">
                    <a:alpha val="0"/>
                  </a:srgbClr>
                </a:highlight>
                <a:latin typeface="Gill Sans MT"/>
              </a:rPr>
              <a:t> juillet 2023</a:t>
            </a:r>
          </a:p>
          <a:p>
            <a:pPr marL="50800" indent="0" algn="l" rtl="0">
              <a:buNone/>
            </a:pPr>
            <a:r>
              <a:rPr lang="fr" sz="1500" b="0" i="0" u="none" strike="noStrike" dirty="0">
                <a:solidFill>
                  <a:srgbClr val="000000"/>
                </a:solidFill>
                <a:highlight>
                  <a:srgbClr val="000000">
                    <a:alpha val="0"/>
                  </a:srgbClr>
                </a:highlight>
                <a:latin typeface="Gill Sans MT"/>
              </a:rPr>
              <a:t>Séance 8 : Communiquer sur les effets du changement climatique sur la santé </a:t>
            </a:r>
            <a:r>
              <a:rPr lang="fr" sz="1500" b="0" i="0" u="none" strike="noStrike" dirty="0">
                <a:solidFill>
                  <a:srgbClr val="000000"/>
                </a:solidFill>
                <a:highlight>
                  <a:srgbClr val="000000">
                    <a:alpha val="0"/>
                  </a:srgbClr>
                </a:highlight>
                <a:latin typeface="Arial" panose="020B0604020202020204" pitchFamily="34" charset="0"/>
                <a:cs typeface="Arial" panose="020B0604020202020204" pitchFamily="34" charset="0"/>
              </a:rPr>
              <a:t>—</a:t>
            </a:r>
            <a:r>
              <a:rPr lang="fr" sz="1500" b="0" i="0" u="none" strike="noStrike" dirty="0">
                <a:solidFill>
                  <a:srgbClr val="000000"/>
                </a:solidFill>
                <a:highlight>
                  <a:srgbClr val="000000">
                    <a:alpha val="0"/>
                  </a:srgbClr>
                </a:highlight>
                <a:latin typeface="Gill Sans MT"/>
              </a:rPr>
              <a:t> août 2023</a:t>
            </a:r>
          </a:p>
          <a:p>
            <a:pPr marL="50800" indent="0" algn="l" rtl="0">
              <a:buNone/>
            </a:pPr>
            <a:r>
              <a:rPr lang="fr" sz="1500" b="0" i="0" u="none" strike="noStrike" dirty="0">
                <a:solidFill>
                  <a:srgbClr val="000000"/>
                </a:solidFill>
                <a:highlight>
                  <a:srgbClr val="000000">
                    <a:alpha val="0"/>
                  </a:srgbClr>
                </a:highlight>
                <a:latin typeface="Gill Sans MT"/>
              </a:rPr>
              <a:t>Séance 9 : Mesurer l'adaptation au climat OU les pluies excessives et les maladies infantiles qui en découlent (à déterminer)</a:t>
            </a:r>
            <a:r>
              <a:rPr lang="fr" sz="1500" b="0" i="0" u="none" strike="noStrike" dirty="0">
                <a:solidFill>
                  <a:srgbClr val="000000"/>
                </a:solidFill>
                <a:highlight>
                  <a:srgbClr val="000000">
                    <a:alpha val="0"/>
                  </a:srgbClr>
                </a:highlight>
                <a:latin typeface="Arial" panose="020B0604020202020204" pitchFamily="34" charset="0"/>
                <a:cs typeface="Arial" panose="020B0604020202020204" pitchFamily="34" charset="0"/>
              </a:rPr>
              <a:t> — </a:t>
            </a:r>
            <a:r>
              <a:rPr lang="fr" sz="1500" b="0" i="0" u="none" strike="noStrike" dirty="0">
                <a:solidFill>
                  <a:srgbClr val="000000"/>
                </a:solidFill>
                <a:highlight>
                  <a:srgbClr val="000000">
                    <a:alpha val="0"/>
                  </a:srgbClr>
                </a:highlight>
                <a:latin typeface="Gill Sans MT"/>
              </a:rPr>
              <a:t>septembre 2023</a:t>
            </a:r>
            <a:endParaRPr lang="en-US" sz="1500" b="1" dirty="0">
              <a:solidFill>
                <a:srgbClr val="000000"/>
              </a:solidFill>
              <a:latin typeface="Gill Sans MT" panose="020B0502020104020203" pitchFamily="34" charset="0"/>
            </a:endParaRPr>
          </a:p>
          <a:p>
            <a:pPr marL="0" indent="0" rtl="0">
              <a:lnSpc>
                <a:spcPct val="107000"/>
              </a:lnSpc>
              <a:spcBef>
                <a:spcPts val="800"/>
              </a:spcBef>
              <a:buClr>
                <a:srgbClr val="000000"/>
              </a:buClr>
              <a:buSzPts val="2400"/>
              <a:buNone/>
            </a:pPr>
            <a:r>
              <a:rPr lang="fr" sz="1500" b="1" i="0" u="none" strike="noStrike" dirty="0">
                <a:solidFill>
                  <a:srgbClr val="000000"/>
                </a:solidFill>
                <a:highlight>
                  <a:srgbClr val="000000">
                    <a:alpha val="0"/>
                  </a:srgbClr>
                </a:highlight>
                <a:latin typeface="Gill Sans MT"/>
              </a:rPr>
              <a:t>Séances précédentes : </a:t>
            </a:r>
          </a:p>
          <a:p>
            <a:pPr marL="0" indent="0" rtl="0">
              <a:lnSpc>
                <a:spcPct val="107000"/>
              </a:lnSpc>
              <a:spcBef>
                <a:spcPct val="0"/>
              </a:spcBef>
              <a:buClr>
                <a:srgbClr val="000000"/>
              </a:buClr>
              <a:buSzPts val="2100"/>
              <a:buNone/>
            </a:pPr>
            <a:r>
              <a:rPr lang="fr" sz="1500" b="0" i="0" u="none" strike="noStrike" dirty="0">
                <a:solidFill>
                  <a:srgbClr val="000000"/>
                </a:solidFill>
                <a:highlight>
                  <a:srgbClr val="000000">
                    <a:alpha val="0"/>
                  </a:srgbClr>
                </a:highlight>
                <a:latin typeface="Gill Sans MT"/>
              </a:rPr>
              <a:t>Séance 1 : Encadrer la série (10 novembre 2022)</a:t>
            </a:r>
            <a:endParaRPr sz="1500" dirty="0">
              <a:solidFill>
                <a:srgbClr val="000000"/>
              </a:solidFill>
              <a:latin typeface="Gill Sans MT" panose="020B0502020104020203" pitchFamily="34" charset="0"/>
            </a:endParaRP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Partage du cadre </a:t>
            </a:r>
            <a:r>
              <a:rPr lang="en-US" sz="1500" dirty="0">
                <a:solidFill>
                  <a:srgbClr val="000000"/>
                </a:solidFill>
                <a:highlight>
                  <a:srgbClr val="000000">
                    <a:alpha val="0"/>
                  </a:srgbClr>
                </a:highlight>
                <a:latin typeface="Gill Sans MT"/>
              </a:rPr>
              <a:t>«</a:t>
            </a:r>
            <a:r>
              <a:rPr lang="en-US" sz="1500" b="0" i="0" dirty="0">
                <a:solidFill>
                  <a:srgbClr val="000000"/>
                </a:solidFill>
                <a:effectLst/>
                <a:latin typeface="Arial" panose="020B0604020202020204" pitchFamily="34" charset="0"/>
              </a:rPr>
              <a:t>  </a:t>
            </a:r>
            <a:r>
              <a:rPr lang="fr" sz="1500" b="0" i="0" u="none" strike="noStrike" dirty="0">
                <a:solidFill>
                  <a:srgbClr val="000000"/>
                </a:solidFill>
                <a:highlight>
                  <a:srgbClr val="000000">
                    <a:alpha val="0"/>
                  </a:srgbClr>
                </a:highlight>
                <a:latin typeface="Gill Sans MT"/>
              </a:rPr>
              <a:t>Un environnement sain pour des enfants en bonne santé</a:t>
            </a:r>
            <a:r>
              <a:rPr lang="en-US" sz="1500" b="0" i="0" dirty="0">
                <a:solidFill>
                  <a:srgbClr val="000000"/>
                </a:solidFill>
                <a:effectLst/>
                <a:latin typeface="Arial" panose="020B0604020202020204" pitchFamily="34" charset="0"/>
              </a:rPr>
              <a:t> »</a:t>
            </a:r>
            <a:r>
              <a:rPr lang="fr" sz="1500" b="0" i="0" u="none" strike="noStrike" dirty="0">
                <a:solidFill>
                  <a:srgbClr val="000000"/>
                </a:solidFill>
                <a:highlight>
                  <a:srgbClr val="000000">
                    <a:alpha val="0"/>
                  </a:srgbClr>
                </a:highlight>
                <a:latin typeface="Gill Sans MT"/>
              </a:rPr>
              <a:t> (HEHC) et des points saillants du rapport de l'UNICEF sur les vagues de chaleur.</a:t>
            </a:r>
          </a:p>
          <a:p>
            <a:pPr marL="0" indent="0" rtl="0">
              <a:lnSpc>
                <a:spcPct val="107000"/>
              </a:lnSpc>
              <a:spcBef>
                <a:spcPct val="0"/>
              </a:spcBef>
              <a:buClr>
                <a:srgbClr val="000000"/>
              </a:buClr>
              <a:buSzPts val="2100"/>
              <a:buNone/>
            </a:pPr>
            <a:r>
              <a:rPr lang="fr" sz="1500" b="0" i="0" u="none" strike="noStrike" dirty="0">
                <a:solidFill>
                  <a:srgbClr val="000000"/>
                </a:solidFill>
                <a:highlight>
                  <a:srgbClr val="000000">
                    <a:alpha val="0"/>
                  </a:srgbClr>
                </a:highlight>
                <a:latin typeface="Gill Sans MT"/>
              </a:rPr>
              <a:t>Séance 2 : Indice de risque climatique pour les enfants (CCRI) (13 décembre 2022) </a:t>
            </a:r>
            <a:endParaRPr sz="1500" dirty="0">
              <a:solidFill>
                <a:srgbClr val="000000"/>
              </a:solidFill>
              <a:latin typeface="Gill Sans MT" panose="020B0502020104020203" pitchFamily="34" charset="0"/>
            </a:endParaRP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Examen de la méthodologie du CCRI et de son application potentielle </a:t>
            </a:r>
          </a:p>
          <a:p>
            <a:pPr marL="0" indent="0" rtl="0">
              <a:lnSpc>
                <a:spcPct val="107000"/>
              </a:lnSpc>
              <a:spcBef>
                <a:spcPct val="0"/>
              </a:spcBef>
              <a:buClr>
                <a:srgbClr val="000000"/>
              </a:buClr>
              <a:buSzPts val="2100"/>
              <a:buNone/>
            </a:pPr>
            <a:r>
              <a:rPr lang="fr" sz="1500" b="0" i="0" u="none" strike="noStrike" dirty="0">
                <a:solidFill>
                  <a:srgbClr val="000000"/>
                </a:solidFill>
                <a:highlight>
                  <a:srgbClr val="000000">
                    <a:alpha val="0"/>
                  </a:srgbClr>
                </a:highlight>
                <a:latin typeface="Gill Sans MT"/>
              </a:rPr>
              <a:t>Séance 3 : L'impact du changement climatique sur la santé des nouveau-nés :  Un accent sur les malformations cardiaques congénitales (13 février 2023) </a:t>
            </a:r>
            <a:endParaRPr sz="1500" dirty="0">
              <a:solidFill>
                <a:srgbClr val="000000"/>
              </a:solidFill>
              <a:latin typeface="Gill Sans MT" panose="020B0502020104020203" pitchFamily="34" charset="0"/>
            </a:endParaRP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Examiner la chaleur extrême et ses contributions aux cardiopathies congénitales (CHD)</a:t>
            </a:r>
          </a:p>
          <a:p>
            <a:pPr marL="0" indent="0" rtl="0">
              <a:lnSpc>
                <a:spcPct val="107000"/>
              </a:lnSpc>
              <a:spcBef>
                <a:spcPct val="0"/>
              </a:spcBef>
              <a:buClr>
                <a:srgbClr val="000000"/>
              </a:buClr>
              <a:buSzPts val="2400"/>
              <a:buNone/>
            </a:pPr>
            <a:r>
              <a:rPr lang="fr" sz="1500" b="0" i="0" u="none" strike="noStrike" dirty="0">
                <a:solidFill>
                  <a:srgbClr val="000000"/>
                </a:solidFill>
                <a:highlight>
                  <a:srgbClr val="000000">
                    <a:alpha val="0"/>
                  </a:srgbClr>
                </a:highlight>
                <a:latin typeface="Gill Sans MT"/>
              </a:rPr>
              <a:t>Séance 4 : Protéger les enfants et les femmes enceintes du stress thermique (29 mars 2023) </a:t>
            </a: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Interventions possibles et recommandations </a:t>
            </a:r>
          </a:p>
          <a:p>
            <a:pPr marL="0" indent="0" rtl="0">
              <a:lnSpc>
                <a:spcPct val="107000"/>
              </a:lnSpc>
              <a:spcBef>
                <a:spcPct val="0"/>
              </a:spcBef>
              <a:buClr>
                <a:srgbClr val="000000"/>
              </a:buClr>
              <a:buSzPts val="2400"/>
              <a:buNone/>
            </a:pPr>
            <a:r>
              <a:rPr lang="fr" sz="1500" b="0" i="0" u="none" strike="noStrike" dirty="0">
                <a:solidFill>
                  <a:srgbClr val="000000"/>
                </a:solidFill>
                <a:highlight>
                  <a:srgbClr val="000000">
                    <a:alpha val="0"/>
                  </a:srgbClr>
                </a:highlight>
                <a:latin typeface="Gill Sans MT"/>
              </a:rPr>
              <a:t>Séance 5 : Effets du climat sur les programmes de lutte contre le paludisme destinés aux enfants </a:t>
            </a:r>
          </a:p>
          <a:p>
            <a:pPr marL="285750" indent="-285750" rtl="0">
              <a:lnSpc>
                <a:spcPct val="107000"/>
              </a:lnSpc>
              <a:spcBef>
                <a:spcPct val="0"/>
              </a:spcBef>
              <a:buClr>
                <a:srgbClr val="000000"/>
              </a:buClr>
              <a:buSzTx/>
            </a:pPr>
            <a:r>
              <a:rPr lang="fr" sz="1500" b="0" i="0" u="none" strike="noStrike" dirty="0">
                <a:solidFill>
                  <a:srgbClr val="000000"/>
                </a:solidFill>
                <a:highlight>
                  <a:srgbClr val="000000">
                    <a:alpha val="0"/>
                  </a:srgbClr>
                </a:highlight>
                <a:latin typeface="Gill Sans MT"/>
              </a:rPr>
              <a:t>Synthèse des données relatives à l'évolution des températures et des conditions climatiques et à leurs effets sur les vecteurs spécifiques du paludisme, stratégies de surveillance du paludisme, interventions possibles et recommandations </a:t>
            </a:r>
          </a:p>
          <a:p>
            <a:pPr>
              <a:lnSpc>
                <a:spcPct val="107000"/>
              </a:lnSpc>
              <a:spcBef>
                <a:spcPct val="0"/>
              </a:spcBef>
              <a:buClr>
                <a:srgbClr val="000000"/>
              </a:buClr>
              <a:buFont typeface="Arial"/>
              <a:buChar char="•"/>
            </a:pPr>
            <a:endParaRPr lang="en-US" sz="1500" dirty="0">
              <a:solidFill>
                <a:srgbClr val="000000"/>
              </a:solidFill>
            </a:endParaRPr>
          </a:p>
          <a:p>
            <a:pPr marL="228600" marR="0" lvl="0" indent="-234950" algn="l" rtl="0">
              <a:lnSpc>
                <a:spcPct val="107000"/>
              </a:lnSpc>
              <a:spcBef>
                <a:spcPct val="0"/>
              </a:spcBef>
              <a:spcAft>
                <a:spcPct val="0"/>
              </a:spcAft>
              <a:buClr>
                <a:srgbClr val="000000"/>
              </a:buClr>
              <a:buSzPts val="2000"/>
              <a:buChar char="•"/>
            </a:pPr>
            <a:endParaRPr lang="en-US" sz="1500" dirty="0"/>
          </a:p>
          <a:p>
            <a:pPr marL="228600" lvl="0" indent="-107950" algn="l" rtl="0">
              <a:lnSpc>
                <a:spcPct val="107000"/>
              </a:lnSpc>
              <a:spcBef>
                <a:spcPts val="800"/>
              </a:spcBef>
              <a:spcAft>
                <a:spcPct val="0"/>
              </a:spcAft>
              <a:buClr>
                <a:srgbClr val="3D3D3D"/>
              </a:buClr>
              <a:buSzPts val="1900"/>
              <a:buNone/>
            </a:pPr>
            <a:endParaRPr sz="1500" dirty="0">
              <a:solidFill>
                <a:srgbClr val="000000"/>
              </a:solidFill>
              <a:latin typeface="Gill Sans"/>
              <a:ea typeface="Gill Sans"/>
              <a:cs typeface="Gill Sans"/>
              <a:sym typeface="Gill Sans"/>
            </a:endParaRPr>
          </a:p>
          <a:p>
            <a:pPr marL="0" marR="0" lvl="0" indent="0" algn="l" rtl="0">
              <a:lnSpc>
                <a:spcPct val="107000"/>
              </a:lnSpc>
              <a:spcBef>
                <a:spcPct val="0"/>
              </a:spcBef>
              <a:spcAft>
                <a:spcPct val="0"/>
              </a:spcAft>
              <a:buClr>
                <a:srgbClr val="3D3D3D"/>
              </a:buClr>
              <a:buSzPts val="2700"/>
              <a:buNone/>
            </a:pPr>
            <a:endParaRPr sz="1500" dirty="0">
              <a:solidFill>
                <a:srgbClr val="000000"/>
              </a:solidFill>
              <a:latin typeface="Gill Sans"/>
              <a:ea typeface="Gill Sans"/>
              <a:cs typeface="Gill Sans"/>
              <a:sym typeface="Gill San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D0981-BA70-3250-5383-5D5F055F495A}"/>
              </a:ext>
            </a:extLst>
          </p:cNvPr>
          <p:cNvSpPr>
            <a:spLocks noGrp="1"/>
          </p:cNvSpPr>
          <p:nvPr>
            <p:ph type="title"/>
          </p:nvPr>
        </p:nvSpPr>
        <p:spPr>
          <a:xfrm>
            <a:off x="457132" y="132515"/>
            <a:ext cx="11399508" cy="828675"/>
          </a:xfrm>
        </p:spPr>
        <p:txBody>
          <a:bodyPr>
            <a:noAutofit/>
          </a:bodyPr>
          <a:lstStyle/>
          <a:p>
            <a:pPr rtl="0"/>
            <a:r>
              <a:rPr lang="fr" sz="3600" b="1" i="0" u="none" strike="noStrike" dirty="0">
                <a:solidFill>
                  <a:srgbClr val="C00000"/>
                </a:solidFill>
                <a:highlight>
                  <a:srgbClr val="000000">
                    <a:alpha val="0"/>
                  </a:srgbClr>
                </a:highlight>
                <a:latin typeface="Calibri Light"/>
              </a:rPr>
              <a:t>Óbitos por dengue Dengue, Brésil, 2002</a:t>
            </a:r>
            <a:r>
              <a:rPr lang="fr" sz="3600" b="1" i="0" u="none" strike="noStrike" dirty="0">
                <a:solidFill>
                  <a:srgbClr val="C00000"/>
                </a:solidFill>
                <a:highlight>
                  <a:srgbClr val="000000">
                    <a:alpha val="0"/>
                  </a:srgbClr>
                </a:highlight>
                <a:latin typeface="Arial" panose="020B0604020202020204" pitchFamily="34" charset="0"/>
                <a:cs typeface="Arial" panose="020B0604020202020204" pitchFamily="34" charset="0"/>
              </a:rPr>
              <a:t>‒</a:t>
            </a:r>
            <a:r>
              <a:rPr lang="fr" sz="3600" b="1" i="0" u="none" strike="noStrike" dirty="0">
                <a:solidFill>
                  <a:srgbClr val="C00000"/>
                </a:solidFill>
                <a:highlight>
                  <a:srgbClr val="000000">
                    <a:alpha val="0"/>
                  </a:srgbClr>
                </a:highlight>
                <a:latin typeface="Calibri Light"/>
              </a:rPr>
              <a:t>2022 </a:t>
            </a:r>
            <a:r>
              <a:rPr lang="fr" sz="3600" b="1" i="0" u="none" strike="noStrike" baseline="30000" dirty="0">
                <a:solidFill>
                  <a:srgbClr val="C00000"/>
                </a:solidFill>
                <a:highlight>
                  <a:srgbClr val="000000">
                    <a:alpha val="0"/>
                  </a:srgbClr>
                </a:highlight>
                <a:latin typeface="Calibri Light"/>
              </a:rPr>
              <a:t>†</a:t>
            </a:r>
            <a:endParaRPr lang="en-US" sz="3600" b="1" dirty="0">
              <a:solidFill>
                <a:srgbClr val="C00000"/>
              </a:solidFill>
              <a:effectLst>
                <a:outerShdw blurRad="38100" dist="38100" dir="2700000" algn="tl">
                  <a:srgbClr val="000000">
                    <a:alpha val="43137"/>
                  </a:srgbClr>
                </a:outerShdw>
              </a:effectLst>
            </a:endParaRPr>
          </a:p>
        </p:txBody>
      </p:sp>
      <p:sp>
        <p:nvSpPr>
          <p:cNvPr id="15" name="CaixaDeTexto 14">
            <a:extLst>
              <a:ext uri="{FF2B5EF4-FFF2-40B4-BE49-F238E27FC236}">
                <a16:creationId xmlns:a16="http://schemas.microsoft.com/office/drawing/2014/main" id="{65687B6E-2A93-3CB9-10A8-D0975DABD6E0}"/>
              </a:ext>
            </a:extLst>
          </p:cNvPr>
          <p:cNvSpPr txBox="1"/>
          <p:nvPr/>
        </p:nvSpPr>
        <p:spPr>
          <a:xfrm>
            <a:off x="648152" y="6396335"/>
            <a:ext cx="9762585" cy="461665"/>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Calibri"/>
                <a:ea typeface="+mn-ea"/>
                <a:cs typeface="+mn-cs"/>
              </a:rPr>
              <a:t>Source : Système d'information sur les maladies à déclaration obligatoire (Sinan/SVS). </a:t>
            </a:r>
          </a:p>
          <a:p>
            <a:pPr marL="0" marR="0" lvl="0" indent="0" algn="l" defTabSz="914400" rtl="0" eaLnBrk="1" fontAlgn="auto" latinLnBrk="0" hangingPunct="1">
              <a:lnSpc>
                <a:spcPct val="100000"/>
              </a:lnSpc>
              <a:spcBef>
                <a:spcPct val="0"/>
              </a:spcBef>
              <a:spcAft>
                <a:spcPct val="0"/>
              </a:spcAft>
              <a:buClrTx/>
              <a:buSzTx/>
              <a:buFontTx/>
              <a:buNone/>
              <a:defRPr/>
            </a:pPr>
            <a:r>
              <a:rPr kumimoji="0" lang="fr" sz="1200" b="0" i="0" u="none" strike="noStrike" kern="1200" cap="none" spc="0" normalizeH="0" baseline="0" noProof="0">
                <a:solidFill>
                  <a:srgbClr val="000000"/>
                </a:solidFill>
                <a:highlight>
                  <a:srgbClr val="000000">
                    <a:alpha val="0"/>
                  </a:srgbClr>
                </a:highlight>
                <a:uLnTx/>
                <a:uFillTx/>
                <a:latin typeface="Calibri"/>
                <a:ea typeface="+mn-ea"/>
                <a:cs typeface="+mn-cs"/>
              </a:rPr>
              <a:t>Données mises à jour et élargies à partir de http://plataforma.saude.gov.br/anomalias-congenitas/boletim-epidemiologico-SVS-33-2020.pdf</a:t>
            </a:r>
          </a:p>
        </p:txBody>
      </p:sp>
      <p:pic>
        <p:nvPicPr>
          <p:cNvPr id="4" name="Imagem 3">
            <a:extLst>
              <a:ext uri="{FF2B5EF4-FFF2-40B4-BE49-F238E27FC236}">
                <a16:creationId xmlns:a16="http://schemas.microsoft.com/office/drawing/2014/main" id="{F9D9E805-2241-1C6D-B2AE-77EDF6002F7E}"/>
              </a:ext>
            </a:extLst>
          </p:cNvPr>
          <p:cNvPicPr>
            <a:picLocks noChangeAspect="1"/>
          </p:cNvPicPr>
          <p:nvPr/>
        </p:nvPicPr>
        <p:blipFill>
          <a:blip r:embed="rId3"/>
          <a:stretch>
            <a:fillRect/>
          </a:stretch>
        </p:blipFill>
        <p:spPr>
          <a:xfrm>
            <a:off x="457132" y="960446"/>
            <a:ext cx="11522699" cy="5435889"/>
          </a:xfrm>
          <a:prstGeom prst="rect">
            <a:avLst/>
          </a:prstGeom>
        </p:spPr>
      </p:pic>
    </p:spTree>
    <p:extLst>
      <p:ext uri="{BB962C8B-B14F-4D97-AF65-F5344CB8AC3E}">
        <p14:creationId xmlns:p14="http://schemas.microsoft.com/office/powerpoint/2010/main" val="13541534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E98FB3-F7AC-3DD4-D3C2-475FB80F1D25}"/>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Dengue</a:t>
            </a:r>
          </a:p>
        </p:txBody>
      </p:sp>
      <p:sp>
        <p:nvSpPr>
          <p:cNvPr id="3" name="Espaço Reservado para Texto 2">
            <a:extLst>
              <a:ext uri="{FF2B5EF4-FFF2-40B4-BE49-F238E27FC236}">
                <a16:creationId xmlns:a16="http://schemas.microsoft.com/office/drawing/2014/main" id="{DC3F56CA-1510-0CA9-E829-322C90490DC7}"/>
              </a:ext>
            </a:extLst>
          </p:cNvPr>
          <p:cNvSpPr>
            <a:spLocks noGrp="1"/>
          </p:cNvSpPr>
          <p:nvPr>
            <p:ph type="body" sz="quarter" idx="14"/>
          </p:nvPr>
        </p:nvSpPr>
        <p:spPr/>
        <p:txBody>
          <a:bodyPr>
            <a:noAutofit/>
          </a:bodyPr>
          <a:lstStyle/>
          <a:p>
            <a:pPr rtl="0"/>
            <a:r>
              <a:rPr lang="fr" sz="1100" b="0" i="0" u="none" strike="noStrike">
                <a:highlight>
                  <a:srgbClr val="000000">
                    <a:alpha val="0"/>
                  </a:srgbClr>
                </a:highlight>
                <a:latin typeface="Calibri"/>
              </a:rPr>
              <a:t>OMS.</a:t>
            </a:r>
          </a:p>
        </p:txBody>
      </p:sp>
      <p:sp>
        <p:nvSpPr>
          <p:cNvPr id="4" name="Espaço Reservado para Conteúdo 3">
            <a:extLst>
              <a:ext uri="{FF2B5EF4-FFF2-40B4-BE49-F238E27FC236}">
                <a16:creationId xmlns:a16="http://schemas.microsoft.com/office/drawing/2014/main" id="{E2950EAA-2EC9-6AF7-102D-4C98AFBCE950}"/>
              </a:ext>
            </a:extLst>
          </p:cNvPr>
          <p:cNvSpPr>
            <a:spLocks noGrp="1"/>
          </p:cNvSpPr>
          <p:nvPr>
            <p:ph sz="quarter" idx="11"/>
          </p:nvPr>
        </p:nvSpPr>
        <p:spPr>
          <a:xfrm>
            <a:off x="0" y="747080"/>
            <a:ext cx="12191999" cy="5065222"/>
          </a:xfrm>
        </p:spPr>
        <p:txBody>
          <a:bodyPr>
            <a:noAutofit/>
          </a:bodyPr>
          <a:lstStyle/>
          <a:p>
            <a:pPr rtl="0">
              <a:buFont typeface="Arial" panose="020B0604020202020204" pitchFamily="34" charset="0"/>
              <a:buChar char="•"/>
            </a:pPr>
            <a:r>
              <a:rPr lang="fr" sz="2600" b="0" i="0" u="none" strike="noStrike" dirty="0">
                <a:highlight>
                  <a:srgbClr val="000000">
                    <a:alpha val="0"/>
                  </a:srgbClr>
                </a:highlight>
                <a:latin typeface="Calibri"/>
              </a:rPr>
              <a:t>La dengue est une infection virale causée par le virus de la dengue (DENV), transmise à l'homme par la piqûre de moustiques infectés.</a:t>
            </a:r>
          </a:p>
          <a:p>
            <a:pPr rtl="0">
              <a:buFont typeface="Arial" panose="020B0604020202020204" pitchFamily="34" charset="0"/>
              <a:buChar char="•"/>
            </a:pPr>
            <a:r>
              <a:rPr lang="fr" sz="2600" b="0" i="0" u="none" strike="noStrike" dirty="0">
                <a:highlight>
                  <a:srgbClr val="000000">
                    <a:alpha val="0"/>
                  </a:srgbClr>
                </a:highlight>
                <a:latin typeface="Calibri"/>
              </a:rPr>
              <a:t>Près de la moitié de la population mondiale est aujourd'hui exposée au risque de dengue, avec environ 100 à 400 millions d'infections par an.</a:t>
            </a:r>
          </a:p>
          <a:p>
            <a:pPr rtl="0">
              <a:buFont typeface="Arial" panose="020B0604020202020204" pitchFamily="34" charset="0"/>
              <a:buChar char="•"/>
            </a:pPr>
            <a:r>
              <a:rPr lang="fr" sz="2600" b="0" i="0" u="none" strike="noStrike" dirty="0">
                <a:highlight>
                  <a:srgbClr val="000000">
                    <a:alpha val="0"/>
                  </a:srgbClr>
                </a:highlight>
                <a:latin typeface="Calibri"/>
              </a:rPr>
              <a:t>La dengue est présente dans les climats tropicaux et subtropicaux du monde entier, principalement dans les zones urbaines et semi-urbaines.</a:t>
            </a:r>
          </a:p>
          <a:p>
            <a:pPr rtl="0">
              <a:buFont typeface="Arial" panose="020B0604020202020204" pitchFamily="34" charset="0"/>
              <a:buChar char="•"/>
            </a:pPr>
            <a:r>
              <a:rPr lang="fr" sz="2600" b="0" i="0" u="none" strike="noStrike" dirty="0">
                <a:highlight>
                  <a:srgbClr val="000000">
                    <a:alpha val="0"/>
                  </a:srgbClr>
                </a:highlight>
                <a:latin typeface="Calibri"/>
              </a:rPr>
              <a:t>Bien que de nombreuses infections par le DENV soient asymptomatiques ou n'entraînent qu'une maladie légère, le DENV peut occasionnellement provoquer des cas plus graves, voire la mort.</a:t>
            </a:r>
          </a:p>
          <a:p>
            <a:pPr rtl="0">
              <a:buFont typeface="Arial" panose="020B0604020202020204" pitchFamily="34" charset="0"/>
              <a:buChar char="•"/>
            </a:pPr>
            <a:r>
              <a:rPr lang="fr" sz="2600" b="0" i="0" u="none" strike="noStrike" dirty="0">
                <a:highlight>
                  <a:srgbClr val="000000">
                    <a:alpha val="0"/>
                  </a:srgbClr>
                </a:highlight>
                <a:latin typeface="Calibri"/>
              </a:rPr>
              <a:t>La prévention et le contrôle de la dengue dépendent de la lutte contre les vecteurs. Il n'existe pas de traitement spécifique pour la dengue/la dengue sévère, mais la détection précoce et l'accès à des soins médicaux appropriés réduisent considérablement le taux de mortalité de la dengue sévère.</a:t>
            </a:r>
          </a:p>
          <a:p>
            <a:endParaRPr lang="pt-BR" dirty="0"/>
          </a:p>
        </p:txBody>
      </p:sp>
    </p:spTree>
    <p:extLst>
      <p:ext uri="{BB962C8B-B14F-4D97-AF65-F5344CB8AC3E}">
        <p14:creationId xmlns:p14="http://schemas.microsoft.com/office/powerpoint/2010/main" val="41063782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D7D41-0F4F-9BDC-D6B1-EAEEDA710339}"/>
              </a:ext>
            </a:extLst>
          </p:cNvPr>
          <p:cNvSpPr>
            <a:spLocks noGrp="1"/>
          </p:cNvSpPr>
          <p:nvPr>
            <p:ph type="title"/>
          </p:nvPr>
        </p:nvSpPr>
        <p:spPr>
          <a:xfrm>
            <a:off x="719668" y="373626"/>
            <a:ext cx="10752667" cy="900992"/>
          </a:xfrm>
        </p:spPr>
        <p:txBody>
          <a:bodyPr>
            <a:noAutofit/>
          </a:bodyPr>
          <a:lstStyle/>
          <a:p>
            <a:pPr rtl="0"/>
            <a:r>
              <a:rPr lang="fr" sz="2400" b="0" i="0" u="none" strike="noStrike">
                <a:highlight>
                  <a:srgbClr val="000000">
                    <a:alpha val="0"/>
                  </a:srgbClr>
                </a:highlight>
                <a:latin typeface="Calibri Light"/>
              </a:rPr>
              <a:t>Si des symptômes apparaissent, ils commencent généralement 4 à 10 jours après l'infection et durent 2 à 7 jours. Les symptômes peuvent inclure :</a:t>
            </a:r>
            <a:br>
              <a:rPr lang="fr" sz="2400" b="0" i="0" u="none" strike="noStrike">
                <a:highlight>
                  <a:srgbClr val="000000">
                    <a:alpha val="0"/>
                  </a:srgbClr>
                </a:highlight>
                <a:latin typeface="Calibri Light"/>
              </a:rPr>
            </a:br>
            <a:endParaRPr lang="pt-BR" sz="2400"/>
          </a:p>
        </p:txBody>
      </p:sp>
      <p:sp>
        <p:nvSpPr>
          <p:cNvPr id="3" name="Espaço Reservado para Texto 2">
            <a:extLst>
              <a:ext uri="{FF2B5EF4-FFF2-40B4-BE49-F238E27FC236}">
                <a16:creationId xmlns:a16="http://schemas.microsoft.com/office/drawing/2014/main" id="{6D34838E-BD95-FA52-E602-4BE3812423F6}"/>
              </a:ext>
            </a:extLst>
          </p:cNvPr>
          <p:cNvSpPr>
            <a:spLocks noGrp="1"/>
          </p:cNvSpPr>
          <p:nvPr>
            <p:ph type="body" sz="quarter" idx="14"/>
          </p:nvPr>
        </p:nvSpPr>
        <p:spPr/>
        <p:txBody>
          <a:bodyPr>
            <a:noAutofit/>
          </a:bodyPr>
          <a:lstStyle/>
          <a:p>
            <a:endParaRPr lang="pt-BR"/>
          </a:p>
        </p:txBody>
      </p:sp>
      <p:sp>
        <p:nvSpPr>
          <p:cNvPr id="4" name="Espaço Reservado para Conteúdo 3">
            <a:extLst>
              <a:ext uri="{FF2B5EF4-FFF2-40B4-BE49-F238E27FC236}">
                <a16:creationId xmlns:a16="http://schemas.microsoft.com/office/drawing/2014/main" id="{38596A92-5FCD-BE8A-1DD9-D3ABE0BC1B32}"/>
              </a:ext>
            </a:extLst>
          </p:cNvPr>
          <p:cNvSpPr>
            <a:spLocks noGrp="1"/>
          </p:cNvSpPr>
          <p:nvPr>
            <p:ph sz="quarter" idx="11"/>
          </p:nvPr>
        </p:nvSpPr>
        <p:spPr/>
        <p:txBody>
          <a:bodyPr>
            <a:noAutofit/>
          </a:bodyPr>
          <a:lstStyle/>
          <a:p>
            <a:pPr rtl="0">
              <a:buFont typeface="Arial" panose="020B0604020202020204" pitchFamily="34" charset="0"/>
              <a:buChar char="•"/>
            </a:pPr>
            <a:r>
              <a:rPr lang="fr" sz="2800" b="0" i="0" u="none" strike="noStrike">
                <a:highlight>
                  <a:srgbClr val="000000">
                    <a:alpha val="0"/>
                  </a:srgbClr>
                </a:highlight>
                <a:latin typeface="Calibri"/>
              </a:rPr>
              <a:t>forte fièvre (40°C/104°F)</a:t>
            </a:r>
          </a:p>
          <a:p>
            <a:pPr rtl="0">
              <a:buFont typeface="Arial" panose="020B0604020202020204" pitchFamily="34" charset="0"/>
              <a:buChar char="•"/>
            </a:pPr>
            <a:r>
              <a:rPr lang="fr" sz="2800" b="0" i="0" u="none" strike="noStrike">
                <a:highlight>
                  <a:srgbClr val="000000">
                    <a:alpha val="0"/>
                  </a:srgbClr>
                </a:highlight>
                <a:latin typeface="Calibri"/>
              </a:rPr>
              <a:t>maux de tête sévères</a:t>
            </a:r>
          </a:p>
          <a:p>
            <a:pPr rtl="0">
              <a:buFont typeface="Arial" panose="020B0604020202020204" pitchFamily="34" charset="0"/>
              <a:buChar char="•"/>
            </a:pPr>
            <a:r>
              <a:rPr lang="fr" sz="2800" b="0" i="0" u="none" strike="noStrike">
                <a:highlight>
                  <a:srgbClr val="000000">
                    <a:alpha val="0"/>
                  </a:srgbClr>
                </a:highlight>
                <a:latin typeface="Calibri"/>
              </a:rPr>
              <a:t>douleur derrière les yeux</a:t>
            </a:r>
          </a:p>
          <a:p>
            <a:pPr rtl="0">
              <a:buFont typeface="Arial" panose="020B0604020202020204" pitchFamily="34" charset="0"/>
              <a:buChar char="•"/>
            </a:pPr>
            <a:r>
              <a:rPr lang="fr" sz="2800" b="0" i="0" u="none" strike="noStrike">
                <a:highlight>
                  <a:srgbClr val="000000">
                    <a:alpha val="0"/>
                  </a:srgbClr>
                </a:highlight>
                <a:latin typeface="Calibri"/>
              </a:rPr>
              <a:t>douleurs musculaires et articulaires</a:t>
            </a:r>
          </a:p>
          <a:p>
            <a:pPr rtl="0">
              <a:buFont typeface="Arial" panose="020B0604020202020204" pitchFamily="34" charset="0"/>
              <a:buChar char="•"/>
            </a:pPr>
            <a:r>
              <a:rPr lang="fr" sz="2800" b="0" i="0" u="none" strike="noStrike">
                <a:highlight>
                  <a:srgbClr val="000000">
                    <a:alpha val="0"/>
                  </a:srgbClr>
                </a:highlight>
                <a:latin typeface="Calibri"/>
              </a:rPr>
              <a:t>nausées</a:t>
            </a:r>
          </a:p>
          <a:p>
            <a:pPr rtl="0">
              <a:buFont typeface="Arial" panose="020B0604020202020204" pitchFamily="34" charset="0"/>
              <a:buChar char="•"/>
            </a:pPr>
            <a:r>
              <a:rPr lang="fr" sz="2800" b="0" i="0" u="none" strike="noStrike">
                <a:highlight>
                  <a:srgbClr val="000000">
                    <a:alpha val="0"/>
                  </a:srgbClr>
                </a:highlight>
                <a:latin typeface="Calibri"/>
              </a:rPr>
              <a:t>vomissements</a:t>
            </a:r>
          </a:p>
          <a:p>
            <a:pPr rtl="0">
              <a:buFont typeface="Arial" panose="020B0604020202020204" pitchFamily="34" charset="0"/>
              <a:buChar char="•"/>
            </a:pPr>
            <a:r>
              <a:rPr lang="fr" sz="2800" b="0" i="0" u="none" strike="noStrike">
                <a:highlight>
                  <a:srgbClr val="000000">
                    <a:alpha val="0"/>
                  </a:srgbClr>
                </a:highlight>
                <a:latin typeface="Calibri"/>
              </a:rPr>
              <a:t>glandes enflées</a:t>
            </a:r>
          </a:p>
          <a:p>
            <a:pPr rtl="0">
              <a:buFont typeface="Arial" panose="020B0604020202020204" pitchFamily="34" charset="0"/>
              <a:buChar char="•"/>
            </a:pPr>
            <a:r>
              <a:rPr lang="fr" sz="2800" b="0" i="0" u="none" strike="noStrike">
                <a:highlight>
                  <a:srgbClr val="000000">
                    <a:alpha val="0"/>
                  </a:srgbClr>
                </a:highlight>
                <a:latin typeface="Calibri"/>
              </a:rPr>
              <a:t>éruption cutanée. </a:t>
            </a:r>
          </a:p>
          <a:p>
            <a:endParaRPr lang="pt-BR"/>
          </a:p>
        </p:txBody>
      </p:sp>
    </p:spTree>
    <p:extLst>
      <p:ext uri="{BB962C8B-B14F-4D97-AF65-F5344CB8AC3E}">
        <p14:creationId xmlns:p14="http://schemas.microsoft.com/office/powerpoint/2010/main" val="21896119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EA44A-93F0-255B-0A6A-1CD5341C317C}"/>
              </a:ext>
            </a:extLst>
          </p:cNvPr>
          <p:cNvSpPr>
            <a:spLocks noGrp="1"/>
          </p:cNvSpPr>
          <p:nvPr>
            <p:ph type="title"/>
          </p:nvPr>
        </p:nvSpPr>
        <p:spPr/>
        <p:txBody>
          <a:bodyPr>
            <a:noAutofit/>
          </a:bodyPr>
          <a:lstStyle/>
          <a:p>
            <a:pPr rtl="0"/>
            <a:r>
              <a:rPr lang="fr" sz="2400" b="0" i="0" u="none" strike="noStrike">
                <a:highlight>
                  <a:srgbClr val="000000">
                    <a:alpha val="0"/>
                  </a:srgbClr>
                </a:highlight>
                <a:latin typeface="Calibri Light"/>
              </a:rPr>
              <a:t>Dengue. Les symptômes de la dengue sévère/ dengue avec signes avant-coureurs apparaissent souvent après la disparition de la fièvre :</a:t>
            </a:r>
            <a:br>
              <a:rPr lang="fr" sz="2400" b="0" i="0" u="none" strike="noStrike">
                <a:highlight>
                  <a:srgbClr val="000000">
                    <a:alpha val="0"/>
                  </a:srgbClr>
                </a:highlight>
                <a:latin typeface="Calibri Light"/>
              </a:rPr>
            </a:br>
            <a:endParaRPr lang="pt-BR" sz="2400"/>
          </a:p>
        </p:txBody>
      </p:sp>
      <p:sp>
        <p:nvSpPr>
          <p:cNvPr id="3" name="Espaço Reservado para Texto 2">
            <a:extLst>
              <a:ext uri="{FF2B5EF4-FFF2-40B4-BE49-F238E27FC236}">
                <a16:creationId xmlns:a16="http://schemas.microsoft.com/office/drawing/2014/main" id="{03C6FC5D-0282-64DD-4244-DEBE0EC2535E}"/>
              </a:ext>
            </a:extLst>
          </p:cNvPr>
          <p:cNvSpPr>
            <a:spLocks noGrp="1"/>
          </p:cNvSpPr>
          <p:nvPr>
            <p:ph type="body" sz="quarter" idx="14"/>
          </p:nvPr>
        </p:nvSpPr>
        <p:spPr/>
        <p:txBody>
          <a:bodyPr>
            <a:noAutofit/>
          </a:bodyPr>
          <a:lstStyle/>
          <a:p>
            <a:pPr rtl="0"/>
            <a:r>
              <a:rPr lang="fr" sz="1100" b="0" i="0" u="none" strike="noStrike">
                <a:highlight>
                  <a:srgbClr val="000000">
                    <a:alpha val="0"/>
                  </a:srgbClr>
                </a:highlight>
                <a:latin typeface="Calibri"/>
              </a:rPr>
              <a:t>OMS.</a:t>
            </a:r>
          </a:p>
        </p:txBody>
      </p:sp>
      <p:sp>
        <p:nvSpPr>
          <p:cNvPr id="4" name="Espaço Reservado para Conteúdo 3">
            <a:extLst>
              <a:ext uri="{FF2B5EF4-FFF2-40B4-BE49-F238E27FC236}">
                <a16:creationId xmlns:a16="http://schemas.microsoft.com/office/drawing/2014/main" id="{8ED16B53-EB53-A53B-C03F-64A5DB348C45}"/>
              </a:ext>
            </a:extLst>
          </p:cNvPr>
          <p:cNvSpPr>
            <a:spLocks noGrp="1"/>
          </p:cNvSpPr>
          <p:nvPr>
            <p:ph sz="quarter" idx="11"/>
          </p:nvPr>
        </p:nvSpPr>
        <p:spPr>
          <a:xfrm>
            <a:off x="244884" y="711910"/>
            <a:ext cx="11765408" cy="5065222"/>
          </a:xfrm>
        </p:spPr>
        <p:txBody>
          <a:bodyPr>
            <a:noAutofit/>
          </a:bodyPr>
          <a:lstStyle/>
          <a:p>
            <a:pPr rtl="0">
              <a:buFont typeface="Arial" panose="020B0604020202020204" pitchFamily="34" charset="0"/>
              <a:buChar char="•"/>
            </a:pPr>
            <a:r>
              <a:rPr lang="fr" sz="1800" b="0" i="0" u="none" strike="noStrike" dirty="0">
                <a:highlight>
                  <a:srgbClr val="000000">
                    <a:alpha val="0"/>
                  </a:srgbClr>
                </a:highlight>
                <a:latin typeface="Calibri"/>
              </a:rPr>
              <a:t>douleur abdominale sévère</a:t>
            </a:r>
          </a:p>
          <a:p>
            <a:pPr rtl="0">
              <a:buFont typeface="Arial" panose="020B0604020202020204" pitchFamily="34" charset="0"/>
              <a:buChar char="•"/>
            </a:pPr>
            <a:r>
              <a:rPr lang="fr" sz="1800" b="0" i="0" u="none" strike="noStrike" dirty="0">
                <a:highlight>
                  <a:srgbClr val="000000">
                    <a:alpha val="0"/>
                  </a:srgbClr>
                </a:highlight>
                <a:latin typeface="Calibri"/>
              </a:rPr>
              <a:t>vomissements persistants</a:t>
            </a:r>
          </a:p>
          <a:p>
            <a:pPr rtl="0">
              <a:buFont typeface="Arial" panose="020B0604020202020204" pitchFamily="34" charset="0"/>
              <a:buChar char="•"/>
            </a:pPr>
            <a:r>
              <a:rPr lang="fr" sz="1800" b="0" i="0" u="none" strike="noStrike" dirty="0">
                <a:highlight>
                  <a:srgbClr val="000000">
                    <a:alpha val="0"/>
                  </a:srgbClr>
                </a:highlight>
                <a:latin typeface="Calibri"/>
              </a:rPr>
              <a:t>respiration rapide</a:t>
            </a:r>
          </a:p>
          <a:p>
            <a:pPr rtl="0">
              <a:buFont typeface="Arial" panose="020B0604020202020204" pitchFamily="34" charset="0"/>
              <a:buChar char="•"/>
            </a:pPr>
            <a:r>
              <a:rPr lang="fr" sz="1800" b="0" i="0" u="none" strike="noStrike" dirty="0">
                <a:highlight>
                  <a:srgbClr val="000000">
                    <a:alpha val="0"/>
                  </a:srgbClr>
                </a:highlight>
                <a:latin typeface="Calibri"/>
              </a:rPr>
              <a:t>saignement des gencives ou du nez </a:t>
            </a:r>
          </a:p>
          <a:p>
            <a:pPr rtl="0">
              <a:buFont typeface="Arial" panose="020B0604020202020204" pitchFamily="34" charset="0"/>
              <a:buChar char="•"/>
            </a:pPr>
            <a:r>
              <a:rPr lang="fr" sz="1800" b="0" i="0" u="none" strike="noStrike" dirty="0">
                <a:highlight>
                  <a:srgbClr val="000000">
                    <a:alpha val="0"/>
                  </a:srgbClr>
                </a:highlight>
                <a:latin typeface="Calibri"/>
              </a:rPr>
              <a:t>fatigue</a:t>
            </a:r>
          </a:p>
          <a:p>
            <a:pPr rtl="0">
              <a:buFont typeface="Arial" panose="020B0604020202020204" pitchFamily="34" charset="0"/>
              <a:buChar char="•"/>
            </a:pPr>
            <a:r>
              <a:rPr lang="fr" sz="1800" b="0" i="0" u="none" strike="noStrike" dirty="0">
                <a:highlight>
                  <a:srgbClr val="000000">
                    <a:alpha val="0"/>
                  </a:srgbClr>
                </a:highlight>
                <a:latin typeface="Calibri"/>
              </a:rPr>
              <a:t>agitation</a:t>
            </a:r>
          </a:p>
          <a:p>
            <a:pPr rtl="0">
              <a:buFont typeface="Arial" panose="020B0604020202020204" pitchFamily="34" charset="0"/>
              <a:buChar char="•"/>
            </a:pPr>
            <a:r>
              <a:rPr lang="fr" sz="1800" b="0" i="0" u="none" strike="noStrike" dirty="0">
                <a:highlight>
                  <a:srgbClr val="000000">
                    <a:alpha val="0"/>
                  </a:srgbClr>
                </a:highlight>
                <a:latin typeface="Calibri"/>
              </a:rPr>
              <a:t>du sang dans les vomissements ou les selles</a:t>
            </a:r>
          </a:p>
          <a:p>
            <a:pPr rtl="0">
              <a:buFont typeface="Arial" panose="020B0604020202020204" pitchFamily="34" charset="0"/>
              <a:buChar char="•"/>
            </a:pPr>
            <a:r>
              <a:rPr lang="fr" sz="1800" b="0" i="0" u="none" strike="noStrike" dirty="0">
                <a:highlight>
                  <a:srgbClr val="000000">
                    <a:alpha val="0"/>
                  </a:srgbClr>
                </a:highlight>
                <a:latin typeface="Calibri"/>
              </a:rPr>
              <a:t>avoir très soif</a:t>
            </a:r>
          </a:p>
          <a:p>
            <a:pPr rtl="0">
              <a:buFont typeface="Arial" panose="020B0604020202020204" pitchFamily="34" charset="0"/>
              <a:buChar char="•"/>
            </a:pPr>
            <a:r>
              <a:rPr lang="fr" sz="1800" b="0" i="0" u="none" strike="noStrike" dirty="0">
                <a:highlight>
                  <a:srgbClr val="000000">
                    <a:alpha val="0"/>
                  </a:srgbClr>
                </a:highlight>
                <a:latin typeface="Calibri"/>
              </a:rPr>
              <a:t>peau pâle et froide</a:t>
            </a:r>
          </a:p>
          <a:p>
            <a:pPr rtl="0">
              <a:buFont typeface="Arial" panose="020B0604020202020204" pitchFamily="34" charset="0"/>
              <a:buChar char="•"/>
            </a:pPr>
            <a:r>
              <a:rPr lang="fr" sz="1800" b="0" i="0" u="none" strike="noStrike" dirty="0">
                <a:highlight>
                  <a:srgbClr val="000000">
                    <a:alpha val="0"/>
                  </a:srgbClr>
                </a:highlight>
                <a:latin typeface="Calibri"/>
              </a:rPr>
              <a:t>se sentir faible</a:t>
            </a:r>
          </a:p>
          <a:p>
            <a:pPr rtl="0">
              <a:buFont typeface="Arial" panose="020B0604020202020204" pitchFamily="34" charset="0"/>
              <a:buChar char="•"/>
            </a:pPr>
            <a:r>
              <a:rPr lang="fr" sz="1800" dirty="0">
                <a:highlight>
                  <a:srgbClr val="000000">
                    <a:alpha val="0"/>
                  </a:srgbClr>
                </a:highlight>
                <a:latin typeface="Calibri"/>
              </a:rPr>
              <a:t>c</a:t>
            </a:r>
            <a:r>
              <a:rPr lang="fr" sz="1800" b="0" i="0" u="none" strike="noStrike" dirty="0">
                <a:highlight>
                  <a:srgbClr val="000000">
                    <a:alpha val="0"/>
                  </a:srgbClr>
                </a:highlight>
                <a:latin typeface="Calibri"/>
              </a:rPr>
              <a:t>hoc, détresse respiratoire, défaillance d'un organe.</a:t>
            </a:r>
          </a:p>
          <a:p>
            <a:endParaRPr lang="pt-BR" dirty="0"/>
          </a:p>
        </p:txBody>
      </p:sp>
    </p:spTree>
    <p:extLst>
      <p:ext uri="{BB962C8B-B14F-4D97-AF65-F5344CB8AC3E}">
        <p14:creationId xmlns:p14="http://schemas.microsoft.com/office/powerpoint/2010/main" val="232253163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B201F-E6DD-573C-2C3D-793EFD59D977}"/>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En Afrique : lacunes</a:t>
            </a:r>
          </a:p>
        </p:txBody>
      </p:sp>
      <p:sp>
        <p:nvSpPr>
          <p:cNvPr id="3" name="Espaço Reservado para Texto 2">
            <a:extLst>
              <a:ext uri="{FF2B5EF4-FFF2-40B4-BE49-F238E27FC236}">
                <a16:creationId xmlns:a16="http://schemas.microsoft.com/office/drawing/2014/main" id="{87C45528-33A0-4D32-B09F-BEFBCAFEFE81}"/>
              </a:ext>
            </a:extLst>
          </p:cNvPr>
          <p:cNvSpPr>
            <a:spLocks noGrp="1"/>
          </p:cNvSpPr>
          <p:nvPr>
            <p:ph type="body" sz="quarter" idx="14"/>
          </p:nvPr>
        </p:nvSpPr>
        <p:spPr>
          <a:xfrm>
            <a:off x="0" y="6410391"/>
            <a:ext cx="12191999" cy="447609"/>
          </a:xfrm>
        </p:spPr>
        <p:txBody>
          <a:bodyPr>
            <a:noAutofit/>
          </a:bodyPr>
          <a:lstStyle/>
          <a:p>
            <a:pPr rtl="0"/>
            <a:r>
              <a:rPr lang="fr" sz="1100" b="0" i="0" u="none" strike="noStrike">
                <a:highlight>
                  <a:srgbClr val="000000">
                    <a:alpha val="0"/>
                  </a:srgbClr>
                </a:highlight>
                <a:latin typeface="Arial"/>
              </a:rPr>
              <a:t>Surveillance et contrôle des maladies arbovirales dans la région africaine de l'OMS : évaluation des capacités des pays.</a:t>
            </a:r>
            <a:br>
              <a:rPr lang="fr" sz="1100" b="0" i="0" u="none" strike="noStrike">
                <a:highlight>
                  <a:srgbClr val="000000">
                    <a:alpha val="0"/>
                  </a:srgbClr>
                </a:highlight>
                <a:latin typeface="Calibri"/>
              </a:rPr>
            </a:br>
            <a:r>
              <a:rPr lang="fr" sz="1100" b="0" i="0" u="none" strike="noStrike">
                <a:highlight>
                  <a:srgbClr val="000000">
                    <a:alpha val="0"/>
                  </a:srgbClr>
                </a:highlight>
                <a:latin typeface="Arial"/>
              </a:rPr>
              <a:t>Genève : Organisation mondiale de la Santé ; 2022. Licence : CC BY-NC-SA 3.0 IGO.</a:t>
            </a:r>
            <a:endParaRPr lang="pt-BR"/>
          </a:p>
        </p:txBody>
      </p:sp>
      <p:sp>
        <p:nvSpPr>
          <p:cNvPr id="8" name="Espaço Reservado para Conteúdo 7">
            <a:extLst>
              <a:ext uri="{FF2B5EF4-FFF2-40B4-BE49-F238E27FC236}">
                <a16:creationId xmlns:a16="http://schemas.microsoft.com/office/drawing/2014/main" id="{0FE9B3C9-52C9-4B6A-3329-339771A3738F}"/>
              </a:ext>
            </a:extLst>
          </p:cNvPr>
          <p:cNvSpPr>
            <a:spLocks noGrp="1"/>
          </p:cNvSpPr>
          <p:nvPr>
            <p:ph sz="quarter" idx="11"/>
          </p:nvPr>
        </p:nvSpPr>
        <p:spPr/>
        <p:txBody>
          <a:bodyPr>
            <a:noAutofit/>
          </a:bodyPr>
          <a:lstStyle/>
          <a:p>
            <a:endParaRPr lang="pt-BR"/>
          </a:p>
        </p:txBody>
      </p:sp>
      <p:pic>
        <p:nvPicPr>
          <p:cNvPr id="14" name="Imagem 13">
            <a:extLst>
              <a:ext uri="{FF2B5EF4-FFF2-40B4-BE49-F238E27FC236}">
                <a16:creationId xmlns:a16="http://schemas.microsoft.com/office/drawing/2014/main" id="{08E9B4CF-9DB7-81AF-CB35-A31F08317827}"/>
              </a:ext>
            </a:extLst>
          </p:cNvPr>
          <p:cNvPicPr>
            <a:picLocks noChangeAspect="1"/>
          </p:cNvPicPr>
          <p:nvPr/>
        </p:nvPicPr>
        <p:blipFill>
          <a:blip r:embed="rId2"/>
          <a:stretch>
            <a:fillRect/>
          </a:stretch>
        </p:blipFill>
        <p:spPr>
          <a:xfrm>
            <a:off x="0" y="1341911"/>
            <a:ext cx="12192000" cy="4174178"/>
          </a:xfrm>
          <a:prstGeom prst="rect">
            <a:avLst/>
          </a:prstGeom>
        </p:spPr>
      </p:pic>
    </p:spTree>
    <p:extLst>
      <p:ext uri="{BB962C8B-B14F-4D97-AF65-F5344CB8AC3E}">
        <p14:creationId xmlns:p14="http://schemas.microsoft.com/office/powerpoint/2010/main" val="3934650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EBA625-F2AB-C5B6-30D9-384BF692F0EE}"/>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En Afrique : lacunes</a:t>
            </a:r>
          </a:p>
        </p:txBody>
      </p:sp>
      <p:sp>
        <p:nvSpPr>
          <p:cNvPr id="3" name="Espaço Reservado para Texto 2">
            <a:extLst>
              <a:ext uri="{FF2B5EF4-FFF2-40B4-BE49-F238E27FC236}">
                <a16:creationId xmlns:a16="http://schemas.microsoft.com/office/drawing/2014/main" id="{3FCCD3E1-8ECE-47F8-C425-9D15A4866242}"/>
              </a:ext>
            </a:extLst>
          </p:cNvPr>
          <p:cNvSpPr>
            <a:spLocks noGrp="1"/>
          </p:cNvSpPr>
          <p:nvPr>
            <p:ph type="body" sz="quarter" idx="14"/>
          </p:nvPr>
        </p:nvSpPr>
        <p:spPr>
          <a:xfrm>
            <a:off x="0" y="6410391"/>
            <a:ext cx="12191999" cy="447609"/>
          </a:xfrm>
        </p:spPr>
        <p:txBody>
          <a:bodyPr>
            <a:noAutofit/>
          </a:bodyPr>
          <a:lstStyle/>
          <a:p>
            <a:pPr rtl="0"/>
            <a:r>
              <a:rPr lang="fr" sz="1100" b="0" i="0" u="none" strike="noStrike">
                <a:highlight>
                  <a:srgbClr val="000000">
                    <a:alpha val="0"/>
                  </a:srgbClr>
                </a:highlight>
                <a:latin typeface="Arial"/>
              </a:rPr>
              <a:t>Surveillance et contrôle des maladies arbovirales dans la région africaine de l'OMS : évaluation des capacités des pays.</a:t>
            </a:r>
            <a:br>
              <a:rPr lang="fr" sz="1100" b="0" i="0" u="none" strike="noStrike">
                <a:highlight>
                  <a:srgbClr val="000000">
                    <a:alpha val="0"/>
                  </a:srgbClr>
                </a:highlight>
                <a:latin typeface="Calibri"/>
              </a:rPr>
            </a:br>
            <a:r>
              <a:rPr lang="fr" sz="1100" b="0" i="0" u="none" strike="noStrike">
                <a:highlight>
                  <a:srgbClr val="000000">
                    <a:alpha val="0"/>
                  </a:srgbClr>
                </a:highlight>
                <a:latin typeface="Arial"/>
              </a:rPr>
              <a:t>Genève : Organisation mondiale de la Santé ; 2022. Licence : CC BY-NC-SA 3.0 IGO.</a:t>
            </a:r>
            <a:endParaRPr lang="pt-BR"/>
          </a:p>
        </p:txBody>
      </p:sp>
      <p:pic>
        <p:nvPicPr>
          <p:cNvPr id="6" name="Espaço Reservado para Conteúdo 5">
            <a:extLst>
              <a:ext uri="{FF2B5EF4-FFF2-40B4-BE49-F238E27FC236}">
                <a16:creationId xmlns:a16="http://schemas.microsoft.com/office/drawing/2014/main" id="{13F28285-D69A-3AB1-42D2-B1D9A64437BC}"/>
              </a:ext>
            </a:extLst>
          </p:cNvPr>
          <p:cNvPicPr>
            <a:picLocks noGrp="1" noChangeAspect="1"/>
          </p:cNvPicPr>
          <p:nvPr>
            <p:ph sz="quarter" idx="11"/>
          </p:nvPr>
        </p:nvPicPr>
        <p:blipFill>
          <a:blip r:embed="rId2"/>
          <a:stretch>
            <a:fillRect/>
          </a:stretch>
        </p:blipFill>
        <p:spPr>
          <a:xfrm>
            <a:off x="719138" y="1780739"/>
            <a:ext cx="10753725" cy="4053760"/>
          </a:xfrm>
        </p:spPr>
      </p:pic>
    </p:spTree>
    <p:extLst>
      <p:ext uri="{BB962C8B-B14F-4D97-AF65-F5344CB8AC3E}">
        <p14:creationId xmlns:p14="http://schemas.microsoft.com/office/powerpoint/2010/main" val="615824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FCF79-5450-806C-BAEB-A38473C0917A}"/>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Merci</a:t>
            </a:r>
          </a:p>
        </p:txBody>
      </p:sp>
      <p:sp>
        <p:nvSpPr>
          <p:cNvPr id="3" name="Espaço Reservado para Texto 2">
            <a:extLst>
              <a:ext uri="{FF2B5EF4-FFF2-40B4-BE49-F238E27FC236}">
                <a16:creationId xmlns:a16="http://schemas.microsoft.com/office/drawing/2014/main" id="{84640988-DD7D-8BF7-C3F1-FA90E19A8847}"/>
              </a:ext>
            </a:extLst>
          </p:cNvPr>
          <p:cNvSpPr>
            <a:spLocks noGrp="1"/>
          </p:cNvSpPr>
          <p:nvPr>
            <p:ph type="body" sz="quarter" idx="14"/>
          </p:nvPr>
        </p:nvSpPr>
        <p:spPr/>
        <p:txBody>
          <a:bodyPr>
            <a:noAutofit/>
          </a:bodyPr>
          <a:lstStyle/>
          <a:p>
            <a:endParaRPr lang="pt-BR"/>
          </a:p>
        </p:txBody>
      </p:sp>
    </p:spTree>
    <p:extLst>
      <p:ext uri="{BB962C8B-B14F-4D97-AF65-F5344CB8AC3E}">
        <p14:creationId xmlns:p14="http://schemas.microsoft.com/office/powerpoint/2010/main" val="107624763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28" name="Picture 4" descr="Related image">
            <a:extLst>
              <a:ext uri="{FF2B5EF4-FFF2-40B4-BE49-F238E27FC236}">
                <a16:creationId xmlns:a16="http://schemas.microsoft.com/office/drawing/2014/main" id="{FBC94B00-DB53-4293-A3EA-D63915A2E4E8}"/>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r="-1" b="9976"/>
          <a:stretch>
            <a:fillRect/>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6" name="sketchy line">
            <a:extLst>
              <a:ext uri="{FF2B5EF4-FFF2-40B4-BE49-F238E27FC236}">
                <a16:creationId xmlns:a16="http://schemas.microsoft.com/office/drawing/2014/main" id="{DEF0EFD6-A3C2-4C94-A80A-BA9709D99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48"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 name="Picture 2" descr="Image result for mosquito">
            <a:extLst>
              <a:ext uri="{FF2B5EF4-FFF2-40B4-BE49-F238E27FC236}">
                <a16:creationId xmlns:a16="http://schemas.microsoft.com/office/drawing/2014/main" id="{8C013ADF-B6F8-8FF7-8118-53E38ACDF708}"/>
              </a:ext>
            </a:extLst>
          </p:cNvPr>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backgroundRemoval t="0" b="99402" l="1144" r="100000"/>
                    </a14:imgEffect>
                  </a14:imgLayer>
                </a14:imgProps>
              </a:ext>
              <a:ext uri="{28A0092B-C50C-407E-A947-70E740481C1C}">
                <a14:useLocalDpi xmlns:a14="http://schemas.microsoft.com/office/drawing/2010/main" val="0"/>
              </a:ext>
            </a:extLst>
          </a:blip>
          <a:stretch>
            <a:fillRect/>
          </a:stretch>
        </p:blipFill>
        <p:spPr bwMode="auto">
          <a:xfrm>
            <a:off x="7832508" y="3453021"/>
            <a:ext cx="770574" cy="6313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4A18032-AA1B-9CEF-A927-A28624C56F38}"/>
              </a:ext>
            </a:extLst>
          </p:cNvPr>
          <p:cNvSpPr/>
          <p:nvPr/>
        </p:nvSpPr>
        <p:spPr>
          <a:xfrm>
            <a:off x="1372650" y="1454227"/>
            <a:ext cx="9443652" cy="2585323"/>
          </a:xfrm>
          <a:prstGeom prst="rect">
            <a:avLst/>
          </a:prstGeom>
          <a:noFill/>
        </p:spPr>
        <p:txBody>
          <a:bodyPr wrap="square" lIns="91440" tIns="45720" rIns="91440" bIns="4572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5400" b="1" i="0" u="none" strike="noStrike" kern="1200" cap="none" spc="0" normalizeH="0" baseline="0" noProof="0" dirty="0">
                <a:solidFill>
                  <a:srgbClr val="FFFFFF"/>
                </a:solidFill>
                <a:highlight>
                  <a:srgbClr val="000000">
                    <a:alpha val="0"/>
                  </a:srgbClr>
                </a:highlight>
                <a:uLnTx/>
                <a:uFillTx/>
                <a:latin typeface="Century Gothic" panose="020F0302020204030204"/>
                <a:ea typeface="+mn-ea"/>
                <a:cs typeface="+mn-cs"/>
              </a:rPr>
              <a:t>Changement global et écologie des maladies arbovirales</a:t>
            </a:r>
            <a:endParaRPr kumimoji="0" lang="en-US" sz="54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94603C29-1CA4-2BC8-4D9B-69FD9DDAEACD}"/>
              </a:ext>
            </a:extLst>
          </p:cNvPr>
          <p:cNvSpPr/>
          <p:nvPr/>
        </p:nvSpPr>
        <p:spPr>
          <a:xfrm>
            <a:off x="1372650" y="4614256"/>
            <a:ext cx="9443652" cy="553998"/>
          </a:xfrm>
          <a:prstGeom prst="rect">
            <a:avLst/>
          </a:prstGeom>
          <a:noFill/>
        </p:spPr>
        <p:txBody>
          <a:bodyPr wrap="square" lIns="91440" tIns="45720" rIns="91440" bIns="4572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3000" b="1" i="0" u="none" strike="noStrike" kern="1200" cap="none" spc="0" normalizeH="0" baseline="0" noProof="0">
                <a:solidFill>
                  <a:srgbClr val="FFFFFF"/>
                </a:solidFill>
                <a:highlight>
                  <a:srgbClr val="000000">
                    <a:alpha val="0"/>
                  </a:srgbClr>
                </a:highlight>
                <a:uLnTx/>
                <a:uFillTx/>
                <a:latin typeface="Century Gothic" panose="020F0302020204030204"/>
                <a:ea typeface="+mn-ea"/>
                <a:cs typeface="+mn-cs"/>
              </a:rPr>
              <a:t>Jamie Caldwell, PhD</a:t>
            </a:r>
            <a:endParaRPr kumimoji="0" lang="en-US" sz="30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Century Gothic" panose="020F0302020204030204"/>
              <a:ea typeface="+mn-ea"/>
              <a:cs typeface="+mn-cs"/>
            </a:endParaRPr>
          </a:p>
        </p:txBody>
      </p:sp>
    </p:spTree>
    <p:extLst>
      <p:ext uri="{BB962C8B-B14F-4D97-AF65-F5344CB8AC3E}">
        <p14:creationId xmlns:p14="http://schemas.microsoft.com/office/powerpoint/2010/main" val="1263397406"/>
      </p:ext>
    </p:extLst>
  </p:cSld>
  <p:clrMapOvr>
    <a:overrideClrMapping bg1="dk1" tx1="lt1" bg2="dk2" tx2="lt2" accent1="accent1" accent2="accent2" accent3="accent3" accent4="accent4" accent5="accent5" accent6="accent6" hlink="hlink" folHlink="folHlink"/>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rtl="0"/>
            <a:r>
              <a:rPr lang="fr" sz="4400" b="0" i="0" u="none" strike="noStrike">
                <a:highlight>
                  <a:srgbClr val="000000">
                    <a:alpha val="0"/>
                  </a:srgbClr>
                </a:highlight>
                <a:latin typeface="Century Gothic" panose="020F0302020204030204"/>
              </a:rPr>
              <a:t>Les agents pathogènes sont intégrés dans les communautés écologiques</a:t>
            </a:r>
          </a:p>
        </p:txBody>
      </p:sp>
      <p:grpSp>
        <p:nvGrpSpPr>
          <p:cNvPr id="7" name="Group 6">
            <a:extLst>
              <a:ext uri="{FF2B5EF4-FFF2-40B4-BE49-F238E27FC236}">
                <a16:creationId xmlns:a16="http://schemas.microsoft.com/office/drawing/2014/main" id="{5F0E911B-EF0E-EF40-AEAA-D3ECD65CC166}"/>
              </a:ext>
            </a:extLst>
          </p:cNvPr>
          <p:cNvGrpSpPr/>
          <p:nvPr/>
        </p:nvGrpSpPr>
        <p:grpSpPr>
          <a:xfrm>
            <a:off x="1460369" y="1808473"/>
            <a:ext cx="8957801" cy="4358058"/>
            <a:chOff x="689590" y="1761339"/>
            <a:chExt cx="8957801" cy="4358058"/>
          </a:xfrm>
        </p:grpSpPr>
        <p:grpSp>
          <p:nvGrpSpPr>
            <p:cNvPr id="19" name="Group 18"/>
            <p:cNvGrpSpPr/>
            <p:nvPr/>
          </p:nvGrpSpPr>
          <p:grpSpPr>
            <a:xfrm>
              <a:off x="7424891" y="2368521"/>
              <a:ext cx="2222500" cy="889000"/>
              <a:chOff x="457200" y="1834932"/>
              <a:chExt cx="2222500" cy="889000"/>
            </a:xfrm>
          </p:grpSpPr>
          <p:sp>
            <p:nvSpPr>
              <p:cNvPr id="20" name="Oval 19"/>
              <p:cNvSpPr/>
              <p:nvPr/>
            </p:nvSpPr>
            <p:spPr>
              <a:xfrm>
                <a:off x="457200" y="1834932"/>
                <a:ext cx="2222500" cy="889000"/>
              </a:xfrm>
              <a:prstGeom prst="ellipse">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ED7D31"/>
                  </a:solidFill>
                  <a:effectLst/>
                  <a:uLnTx/>
                  <a:uFillTx/>
                  <a:latin typeface="Calibri"/>
                  <a:ea typeface="+mn-ea"/>
                  <a:cs typeface="+mn-cs"/>
                </a:endParaRPr>
              </a:p>
            </p:txBody>
          </p:sp>
          <p:sp>
            <p:nvSpPr>
              <p:cNvPr id="21" name="TextBox 20"/>
              <p:cNvSpPr txBox="1"/>
              <p:nvPr/>
            </p:nvSpPr>
            <p:spPr>
              <a:xfrm>
                <a:off x="698549" y="2064814"/>
                <a:ext cx="1726756" cy="400110"/>
              </a:xfrm>
              <a:prstGeom prst="rect">
                <a:avLst/>
              </a:prstGeom>
              <a:noFill/>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a:solidFill>
                      <a:srgbClr val="C00000"/>
                    </a:solidFill>
                    <a:highlight>
                      <a:srgbClr val="000000">
                        <a:alpha val="0"/>
                      </a:srgbClr>
                    </a:highlight>
                    <a:uLnTx/>
                    <a:uFillTx/>
                    <a:latin typeface="Century Gothic" panose="020F0302020204030204"/>
                    <a:ea typeface="Century Gothic"/>
                    <a:cs typeface="Century Gothic"/>
                  </a:rPr>
                  <a:t>Environnement</a:t>
                </a:r>
              </a:p>
            </p:txBody>
          </p:sp>
        </p:grpSp>
        <p:cxnSp>
          <p:nvCxnSpPr>
            <p:cNvPr id="43" name="Straight Arrow Connector 42">
              <a:extLst>
                <a:ext uri="{FF2B5EF4-FFF2-40B4-BE49-F238E27FC236}">
                  <a16:creationId xmlns:a16="http://schemas.microsoft.com/office/drawing/2014/main" id="{B6197CCF-B0BA-0049-BD91-C962564B8B6E}"/>
                </a:ext>
              </a:extLst>
            </p:cNvPr>
            <p:cNvCxnSpPr/>
            <p:nvPr/>
          </p:nvCxnSpPr>
          <p:spPr>
            <a:xfrm flipH="1">
              <a:off x="6656236" y="3017333"/>
              <a:ext cx="590650" cy="351122"/>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grpSp>
          <p:nvGrpSpPr>
            <p:cNvPr id="44" name="Group 43">
              <a:extLst>
                <a:ext uri="{FF2B5EF4-FFF2-40B4-BE49-F238E27FC236}">
                  <a16:creationId xmlns:a16="http://schemas.microsoft.com/office/drawing/2014/main" id="{D6B60D0E-2668-BA48-BB62-D0AFDB58B151}"/>
                </a:ext>
              </a:extLst>
            </p:cNvPr>
            <p:cNvGrpSpPr/>
            <p:nvPr/>
          </p:nvGrpSpPr>
          <p:grpSpPr>
            <a:xfrm>
              <a:off x="7326357" y="5050873"/>
              <a:ext cx="1911584" cy="1068524"/>
              <a:chOff x="6292079" y="3452493"/>
              <a:chExt cx="1911584" cy="1068524"/>
            </a:xfrm>
          </p:grpSpPr>
          <p:grpSp>
            <p:nvGrpSpPr>
              <p:cNvPr id="45" name="Group 44">
                <a:extLst>
                  <a:ext uri="{FF2B5EF4-FFF2-40B4-BE49-F238E27FC236}">
                    <a16:creationId xmlns:a16="http://schemas.microsoft.com/office/drawing/2014/main" id="{5E66D16B-B744-B446-9313-75572630056F}"/>
                  </a:ext>
                </a:extLst>
              </p:cNvPr>
              <p:cNvGrpSpPr/>
              <p:nvPr/>
            </p:nvGrpSpPr>
            <p:grpSpPr>
              <a:xfrm>
                <a:off x="6292079" y="3452493"/>
                <a:ext cx="1911584" cy="1068524"/>
                <a:chOff x="5591713" y="2524531"/>
                <a:chExt cx="1911584" cy="1068524"/>
              </a:xfrm>
            </p:grpSpPr>
            <p:sp>
              <p:nvSpPr>
                <p:cNvPr id="49" name="Oval 48">
                  <a:extLst>
                    <a:ext uri="{FF2B5EF4-FFF2-40B4-BE49-F238E27FC236}">
                      <a16:creationId xmlns:a16="http://schemas.microsoft.com/office/drawing/2014/main" id="{9DBFF391-5423-EC40-B2E7-DE3C3BAF3FD5}"/>
                    </a:ext>
                  </a:extLst>
                </p:cNvPr>
                <p:cNvSpPr/>
                <p:nvPr/>
              </p:nvSpPr>
              <p:spPr>
                <a:xfrm>
                  <a:off x="5591713" y="2524531"/>
                  <a:ext cx="1911584" cy="1068524"/>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1DDAB54B-FD8B-804E-8326-B688EFD9C9D6}"/>
                    </a:ext>
                  </a:extLst>
                </p:cNvPr>
                <p:cNvSpPr txBox="1"/>
                <p:nvPr/>
              </p:nvSpPr>
              <p:spPr>
                <a:xfrm>
                  <a:off x="5792448" y="2652067"/>
                  <a:ext cx="1519968" cy="400110"/>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a:solidFill>
                        <a:srgbClr val="4472C4"/>
                      </a:solidFill>
                      <a:highlight>
                        <a:srgbClr val="000000">
                          <a:alpha val="0"/>
                        </a:srgbClr>
                      </a:highlight>
                      <a:uLnTx/>
                      <a:uFillTx/>
                      <a:latin typeface="Century Gothic" panose="020F0302020204030204"/>
                      <a:ea typeface="Century Gothic"/>
                      <a:cs typeface="Century Gothic"/>
                    </a:rPr>
                    <a:t>Pathogènes</a:t>
                  </a:r>
                </a:p>
              </p:txBody>
            </p:sp>
          </p:grpSp>
          <p:sp>
            <p:nvSpPr>
              <p:cNvPr id="47" name="Rounded Rectangle 46">
                <a:extLst>
                  <a:ext uri="{FF2B5EF4-FFF2-40B4-BE49-F238E27FC236}">
                    <a16:creationId xmlns:a16="http://schemas.microsoft.com/office/drawing/2014/main" id="{7F46819A-0C0C-204C-9B9C-E977CA5869AD}"/>
                  </a:ext>
                </a:extLst>
              </p:cNvPr>
              <p:cNvSpPr>
                <a:spLocks noChangeAspect="1"/>
              </p:cNvSpPr>
              <p:nvPr/>
            </p:nvSpPr>
            <p:spPr>
              <a:xfrm rot="21058738">
                <a:off x="7576010" y="4145671"/>
                <a:ext cx="169825" cy="111530"/>
              </a:xfrm>
              <a:prstGeom prst="roundRect">
                <a:avLst>
                  <a:gd name="adj" fmla="val 3117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prstClr val="white"/>
                  </a:solidFill>
                  <a:effectLst/>
                  <a:uLnTx/>
                  <a:uFillTx/>
                  <a:latin typeface="Calibri"/>
                  <a:ea typeface="+mn-ea"/>
                  <a:cs typeface="+mn-cs"/>
                </a:endParaRPr>
              </a:p>
            </p:txBody>
          </p:sp>
          <p:sp>
            <p:nvSpPr>
              <p:cNvPr id="48" name="Freeform 47">
                <a:extLst>
                  <a:ext uri="{FF2B5EF4-FFF2-40B4-BE49-F238E27FC236}">
                    <a16:creationId xmlns:a16="http://schemas.microsoft.com/office/drawing/2014/main" id="{287E24FB-59A2-C44D-A6C7-09E4F79DC3F4}"/>
                  </a:ext>
                </a:extLst>
              </p:cNvPr>
              <p:cNvSpPr/>
              <p:nvPr/>
            </p:nvSpPr>
            <p:spPr>
              <a:xfrm>
                <a:off x="6921438" y="4042637"/>
                <a:ext cx="139700" cy="262492"/>
              </a:xfrm>
              <a:custGeom>
                <a:avLst/>
                <a:gdLst>
                  <a:gd name="connsiteX0" fmla="*/ 266700 w 495300"/>
                  <a:gd name="connsiteY0" fmla="*/ 0 h 939800"/>
                  <a:gd name="connsiteX1" fmla="*/ 203200 w 495300"/>
                  <a:gd name="connsiteY1" fmla="*/ 63500 h 939800"/>
                  <a:gd name="connsiteX2" fmla="*/ 190500 w 495300"/>
                  <a:gd name="connsiteY2" fmla="*/ 114300 h 939800"/>
                  <a:gd name="connsiteX3" fmla="*/ 177800 w 495300"/>
                  <a:gd name="connsiteY3" fmla="*/ 152400 h 939800"/>
                  <a:gd name="connsiteX4" fmla="*/ 203200 w 495300"/>
                  <a:gd name="connsiteY4" fmla="*/ 215900 h 939800"/>
                  <a:gd name="connsiteX5" fmla="*/ 215900 w 495300"/>
                  <a:gd name="connsiteY5" fmla="*/ 254000 h 939800"/>
                  <a:gd name="connsiteX6" fmla="*/ 254000 w 495300"/>
                  <a:gd name="connsiteY6" fmla="*/ 279400 h 939800"/>
                  <a:gd name="connsiteX7" fmla="*/ 482600 w 495300"/>
                  <a:gd name="connsiteY7" fmla="*/ 228600 h 939800"/>
                  <a:gd name="connsiteX8" fmla="*/ 495300 w 495300"/>
                  <a:gd name="connsiteY8" fmla="*/ 190500 h 939800"/>
                  <a:gd name="connsiteX9" fmla="*/ 304800 w 495300"/>
                  <a:gd name="connsiteY9" fmla="*/ 177800 h 939800"/>
                  <a:gd name="connsiteX10" fmla="*/ 228600 w 495300"/>
                  <a:gd name="connsiteY10" fmla="*/ 279400 h 939800"/>
                  <a:gd name="connsiteX11" fmla="*/ 215900 w 495300"/>
                  <a:gd name="connsiteY11" fmla="*/ 330200 h 939800"/>
                  <a:gd name="connsiteX12" fmla="*/ 177800 w 495300"/>
                  <a:gd name="connsiteY12" fmla="*/ 368300 h 939800"/>
                  <a:gd name="connsiteX13" fmla="*/ 254000 w 495300"/>
                  <a:gd name="connsiteY13" fmla="*/ 622300 h 939800"/>
                  <a:gd name="connsiteX14" fmla="*/ 393700 w 495300"/>
                  <a:gd name="connsiteY14" fmla="*/ 609600 h 939800"/>
                  <a:gd name="connsiteX15" fmla="*/ 431800 w 495300"/>
                  <a:gd name="connsiteY15" fmla="*/ 596900 h 939800"/>
                  <a:gd name="connsiteX16" fmla="*/ 419100 w 495300"/>
                  <a:gd name="connsiteY16" fmla="*/ 508000 h 939800"/>
                  <a:gd name="connsiteX17" fmla="*/ 381000 w 495300"/>
                  <a:gd name="connsiteY17" fmla="*/ 482600 h 939800"/>
                  <a:gd name="connsiteX18" fmla="*/ 266700 w 495300"/>
                  <a:gd name="connsiteY18" fmla="*/ 508000 h 939800"/>
                  <a:gd name="connsiteX19" fmla="*/ 215900 w 495300"/>
                  <a:gd name="connsiteY19" fmla="*/ 520700 h 939800"/>
                  <a:gd name="connsiteX20" fmla="*/ 177800 w 495300"/>
                  <a:gd name="connsiteY20" fmla="*/ 546100 h 939800"/>
                  <a:gd name="connsiteX21" fmla="*/ 76200 w 495300"/>
                  <a:gd name="connsiteY21" fmla="*/ 609600 h 939800"/>
                  <a:gd name="connsiteX22" fmla="*/ 25400 w 495300"/>
                  <a:gd name="connsiteY22" fmla="*/ 685800 h 939800"/>
                  <a:gd name="connsiteX23" fmla="*/ 0 w 495300"/>
                  <a:gd name="connsiteY23" fmla="*/ 762000 h 939800"/>
                  <a:gd name="connsiteX24" fmla="*/ 63500 w 495300"/>
                  <a:gd name="connsiteY24" fmla="*/ 901700 h 939800"/>
                  <a:gd name="connsiteX25" fmla="*/ 114300 w 495300"/>
                  <a:gd name="connsiteY25" fmla="*/ 914400 h 939800"/>
                  <a:gd name="connsiteX26" fmla="*/ 190500 w 495300"/>
                  <a:gd name="connsiteY26" fmla="*/ 939800 h 939800"/>
                  <a:gd name="connsiteX27" fmla="*/ 406400 w 495300"/>
                  <a:gd name="connsiteY27" fmla="*/ 9271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939800">
                    <a:moveTo>
                      <a:pt x="266700" y="0"/>
                    </a:moveTo>
                    <a:cubicBezTo>
                      <a:pt x="245533" y="21167"/>
                      <a:pt x="219804" y="38593"/>
                      <a:pt x="203200" y="63500"/>
                    </a:cubicBezTo>
                    <a:cubicBezTo>
                      <a:pt x="193518" y="78023"/>
                      <a:pt x="195295" y="97517"/>
                      <a:pt x="190500" y="114300"/>
                    </a:cubicBezTo>
                    <a:cubicBezTo>
                      <a:pt x="186822" y="127172"/>
                      <a:pt x="182033" y="139700"/>
                      <a:pt x="177800" y="152400"/>
                    </a:cubicBezTo>
                    <a:cubicBezTo>
                      <a:pt x="186267" y="173567"/>
                      <a:pt x="195195" y="194554"/>
                      <a:pt x="203200" y="215900"/>
                    </a:cubicBezTo>
                    <a:cubicBezTo>
                      <a:pt x="207900" y="228435"/>
                      <a:pt x="207537" y="243547"/>
                      <a:pt x="215900" y="254000"/>
                    </a:cubicBezTo>
                    <a:cubicBezTo>
                      <a:pt x="225435" y="265919"/>
                      <a:pt x="241300" y="270933"/>
                      <a:pt x="254000" y="279400"/>
                    </a:cubicBezTo>
                    <a:cubicBezTo>
                      <a:pt x="359703" y="272353"/>
                      <a:pt x="428488" y="309768"/>
                      <a:pt x="482600" y="228600"/>
                    </a:cubicBezTo>
                    <a:cubicBezTo>
                      <a:pt x="490026" y="217461"/>
                      <a:pt x="491067" y="203200"/>
                      <a:pt x="495300" y="190500"/>
                    </a:cubicBezTo>
                    <a:cubicBezTo>
                      <a:pt x="448093" y="119690"/>
                      <a:pt x="451865" y="100397"/>
                      <a:pt x="304800" y="177800"/>
                    </a:cubicBezTo>
                    <a:cubicBezTo>
                      <a:pt x="267338" y="197517"/>
                      <a:pt x="228600" y="279400"/>
                      <a:pt x="228600" y="279400"/>
                    </a:cubicBezTo>
                    <a:cubicBezTo>
                      <a:pt x="224367" y="296333"/>
                      <a:pt x="224560" y="315045"/>
                      <a:pt x="215900" y="330200"/>
                    </a:cubicBezTo>
                    <a:cubicBezTo>
                      <a:pt x="206989" y="345794"/>
                      <a:pt x="178654" y="350360"/>
                      <a:pt x="177800" y="368300"/>
                    </a:cubicBezTo>
                    <a:cubicBezTo>
                      <a:pt x="166932" y="596537"/>
                      <a:pt x="144097" y="567349"/>
                      <a:pt x="254000" y="622300"/>
                    </a:cubicBezTo>
                    <a:cubicBezTo>
                      <a:pt x="300567" y="618067"/>
                      <a:pt x="347411" y="616213"/>
                      <a:pt x="393700" y="609600"/>
                    </a:cubicBezTo>
                    <a:cubicBezTo>
                      <a:pt x="406952" y="607707"/>
                      <a:pt x="428553" y="609887"/>
                      <a:pt x="431800" y="596900"/>
                    </a:cubicBezTo>
                    <a:cubicBezTo>
                      <a:pt x="439060" y="567860"/>
                      <a:pt x="431257" y="535354"/>
                      <a:pt x="419100" y="508000"/>
                    </a:cubicBezTo>
                    <a:cubicBezTo>
                      <a:pt x="412901" y="494052"/>
                      <a:pt x="393700" y="491067"/>
                      <a:pt x="381000" y="482600"/>
                    </a:cubicBezTo>
                    <a:lnTo>
                      <a:pt x="266700" y="508000"/>
                    </a:lnTo>
                    <a:cubicBezTo>
                      <a:pt x="249693" y="511925"/>
                      <a:pt x="231943" y="513824"/>
                      <a:pt x="215900" y="520700"/>
                    </a:cubicBezTo>
                    <a:cubicBezTo>
                      <a:pt x="201871" y="526713"/>
                      <a:pt x="191052" y="538527"/>
                      <a:pt x="177800" y="546100"/>
                    </a:cubicBezTo>
                    <a:cubicBezTo>
                      <a:pt x="80175" y="601886"/>
                      <a:pt x="173331" y="536752"/>
                      <a:pt x="76200" y="609600"/>
                    </a:cubicBezTo>
                    <a:cubicBezTo>
                      <a:pt x="34185" y="735646"/>
                      <a:pt x="104677" y="543102"/>
                      <a:pt x="25400" y="685800"/>
                    </a:cubicBezTo>
                    <a:cubicBezTo>
                      <a:pt x="12397" y="709205"/>
                      <a:pt x="0" y="762000"/>
                      <a:pt x="0" y="762000"/>
                    </a:cubicBezTo>
                    <a:cubicBezTo>
                      <a:pt x="11127" y="851019"/>
                      <a:pt x="-12001" y="863950"/>
                      <a:pt x="63500" y="901700"/>
                    </a:cubicBezTo>
                    <a:cubicBezTo>
                      <a:pt x="79112" y="909506"/>
                      <a:pt x="97582" y="909384"/>
                      <a:pt x="114300" y="914400"/>
                    </a:cubicBezTo>
                    <a:cubicBezTo>
                      <a:pt x="139945" y="922093"/>
                      <a:pt x="190500" y="939800"/>
                      <a:pt x="190500" y="939800"/>
                    </a:cubicBezTo>
                    <a:cubicBezTo>
                      <a:pt x="380968" y="926195"/>
                      <a:pt x="308882" y="927100"/>
                      <a:pt x="406400" y="927100"/>
                    </a:cubicBez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B6EECE4A-0BE1-4948-8598-918FF8B0BB05}"/>
                </a:ext>
              </a:extLst>
            </p:cNvPr>
            <p:cNvGrpSpPr/>
            <p:nvPr/>
          </p:nvGrpSpPr>
          <p:grpSpPr>
            <a:xfrm>
              <a:off x="689590" y="1761339"/>
              <a:ext cx="5924550" cy="4261067"/>
              <a:chOff x="203977" y="2228633"/>
              <a:chExt cx="5924550" cy="4261067"/>
            </a:xfrm>
          </p:grpSpPr>
          <p:grpSp>
            <p:nvGrpSpPr>
              <p:cNvPr id="52" name="Group 51">
                <a:extLst>
                  <a:ext uri="{FF2B5EF4-FFF2-40B4-BE49-F238E27FC236}">
                    <a16:creationId xmlns:a16="http://schemas.microsoft.com/office/drawing/2014/main" id="{5103F157-74C4-7948-A19D-43177871C754}"/>
                  </a:ext>
                </a:extLst>
              </p:cNvPr>
              <p:cNvGrpSpPr/>
              <p:nvPr/>
            </p:nvGrpSpPr>
            <p:grpSpPr>
              <a:xfrm>
                <a:off x="203977" y="2228633"/>
                <a:ext cx="5924550" cy="4261067"/>
                <a:chOff x="1636215" y="1932735"/>
                <a:chExt cx="5924550" cy="4261067"/>
              </a:xfrm>
            </p:grpSpPr>
            <p:pic>
              <p:nvPicPr>
                <p:cNvPr id="56" name="Picture 55">
                  <a:extLst>
                    <a:ext uri="{FF2B5EF4-FFF2-40B4-BE49-F238E27FC236}">
                      <a16:creationId xmlns:a16="http://schemas.microsoft.com/office/drawing/2014/main" id="{05DDD890-0C58-DC40-9853-05178167C2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6215" y="2304833"/>
                  <a:ext cx="3124200" cy="3124200"/>
                </a:xfrm>
                <a:prstGeom prst="rect">
                  <a:avLst/>
                </a:prstGeom>
              </p:spPr>
            </p:pic>
            <p:pic>
              <p:nvPicPr>
                <p:cNvPr id="57" name="Picture 56">
                  <a:extLst>
                    <a:ext uri="{FF2B5EF4-FFF2-40B4-BE49-F238E27FC236}">
                      <a16:creationId xmlns:a16="http://schemas.microsoft.com/office/drawing/2014/main" id="{E46994D0-147D-884A-88EC-BCB2487999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8201" y="3442282"/>
                  <a:ext cx="894203" cy="736600"/>
                </a:xfrm>
                <a:prstGeom prst="rect">
                  <a:avLst/>
                </a:prstGeom>
              </p:spPr>
            </p:pic>
            <p:pic>
              <p:nvPicPr>
                <p:cNvPr id="58" name="Picture 57">
                  <a:extLst>
                    <a:ext uri="{FF2B5EF4-FFF2-40B4-BE49-F238E27FC236}">
                      <a16:creationId xmlns:a16="http://schemas.microsoft.com/office/drawing/2014/main" id="{D31C35C7-2C25-7344-9A53-03F8D1F0CC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3135" y="3154889"/>
                  <a:ext cx="310612" cy="418803"/>
                </a:xfrm>
                <a:prstGeom prst="rect">
                  <a:avLst/>
                </a:prstGeom>
              </p:spPr>
            </p:pic>
            <p:pic>
              <p:nvPicPr>
                <p:cNvPr id="59" name="Picture 58">
                  <a:extLst>
                    <a:ext uri="{FF2B5EF4-FFF2-40B4-BE49-F238E27FC236}">
                      <a16:creationId xmlns:a16="http://schemas.microsoft.com/office/drawing/2014/main" id="{09C95A28-3CD7-4D48-AAB7-5B8D8D3EA49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53660" y="2918245"/>
                  <a:ext cx="879041" cy="952499"/>
                </a:xfrm>
                <a:prstGeom prst="rect">
                  <a:avLst/>
                </a:prstGeom>
              </p:spPr>
            </p:pic>
            <p:pic>
              <p:nvPicPr>
                <p:cNvPr id="60" name="Picture 59">
                  <a:extLst>
                    <a:ext uri="{FF2B5EF4-FFF2-40B4-BE49-F238E27FC236}">
                      <a16:creationId xmlns:a16="http://schemas.microsoft.com/office/drawing/2014/main" id="{75E6E76E-81BF-5543-A0B3-2A95D4B670C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512113" y="4568202"/>
                  <a:ext cx="1060450" cy="706967"/>
                </a:xfrm>
                <a:prstGeom prst="rect">
                  <a:avLst/>
                </a:prstGeom>
              </p:spPr>
            </p:pic>
            <p:pic>
              <p:nvPicPr>
                <p:cNvPr id="61" name="Picture 60">
                  <a:extLst>
                    <a:ext uri="{FF2B5EF4-FFF2-40B4-BE49-F238E27FC236}">
                      <a16:creationId xmlns:a16="http://schemas.microsoft.com/office/drawing/2014/main" id="{E9880738-AC03-0A49-8913-086BAF4433A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25620" y="4427457"/>
                  <a:ext cx="1518995" cy="1395276"/>
                </a:xfrm>
                <a:prstGeom prst="rect">
                  <a:avLst/>
                </a:prstGeom>
              </p:spPr>
            </p:pic>
            <p:pic>
              <p:nvPicPr>
                <p:cNvPr id="62" name="Picture 61">
                  <a:extLst>
                    <a:ext uri="{FF2B5EF4-FFF2-40B4-BE49-F238E27FC236}">
                      <a16:creationId xmlns:a16="http://schemas.microsoft.com/office/drawing/2014/main" id="{5EE71D9A-7204-C54C-9577-EECF21A488D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83839" y="4005635"/>
                  <a:ext cx="438860" cy="376288"/>
                </a:xfrm>
                <a:prstGeom prst="rect">
                  <a:avLst/>
                </a:prstGeom>
              </p:spPr>
            </p:pic>
            <p:sp>
              <p:nvSpPr>
                <p:cNvPr id="63" name="Oval 62">
                  <a:extLst>
                    <a:ext uri="{FF2B5EF4-FFF2-40B4-BE49-F238E27FC236}">
                      <a16:creationId xmlns:a16="http://schemas.microsoft.com/office/drawing/2014/main" id="{A10779E9-5AB3-6845-8A48-21AF8179E48B}"/>
                    </a:ext>
                  </a:extLst>
                </p:cNvPr>
                <p:cNvSpPr/>
                <p:nvPr/>
              </p:nvSpPr>
              <p:spPr>
                <a:xfrm>
                  <a:off x="1960065" y="1932735"/>
                  <a:ext cx="5600700" cy="4261067"/>
                </a:xfrm>
                <a:prstGeom prst="ellipse">
                  <a:avLst/>
                </a:prstGeom>
                <a:noFill/>
                <a:ln w="190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4" name="TextBox 53">
                <a:extLst>
                  <a:ext uri="{FF2B5EF4-FFF2-40B4-BE49-F238E27FC236}">
                    <a16:creationId xmlns:a16="http://schemas.microsoft.com/office/drawing/2014/main" id="{F5630114-2CFE-DD40-B30D-01F00350F864}"/>
                  </a:ext>
                </a:extLst>
              </p:cNvPr>
              <p:cNvSpPr txBox="1"/>
              <p:nvPr/>
            </p:nvSpPr>
            <p:spPr>
              <a:xfrm>
                <a:off x="2143397" y="2564328"/>
                <a:ext cx="2369559" cy="400110"/>
              </a:xfrm>
              <a:prstGeom prst="rect">
                <a:avLst/>
              </a:prstGeom>
              <a:noFill/>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a:solidFill>
                      <a:srgbClr val="70AD47"/>
                    </a:solidFill>
                    <a:highlight>
                      <a:srgbClr val="000000">
                        <a:alpha val="0"/>
                      </a:srgbClr>
                    </a:highlight>
                    <a:uLnTx/>
                    <a:uFillTx/>
                    <a:latin typeface="Century Gothic" panose="020F0302020204030204"/>
                    <a:ea typeface="Century Gothic"/>
                    <a:cs typeface="Century Gothic"/>
                  </a:rPr>
                  <a:t>Hôtes et vecteurs</a:t>
                </a:r>
              </a:p>
            </p:txBody>
          </p:sp>
        </p:grpSp>
        <p:cxnSp>
          <p:nvCxnSpPr>
            <p:cNvPr id="64" name="Straight Arrow Connector 63">
              <a:extLst>
                <a:ext uri="{FF2B5EF4-FFF2-40B4-BE49-F238E27FC236}">
                  <a16:creationId xmlns:a16="http://schemas.microsoft.com/office/drawing/2014/main" id="{02DF34B0-1353-5D4E-BEF4-4797295D356C}"/>
                </a:ext>
              </a:extLst>
            </p:cNvPr>
            <p:cNvCxnSpPr/>
            <p:nvPr/>
          </p:nvCxnSpPr>
          <p:spPr>
            <a:xfrm>
              <a:off x="8479695" y="3469701"/>
              <a:ext cx="4514" cy="1492942"/>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6001402B-BB8B-A84C-9E68-4C04C11113AC}"/>
                </a:ext>
              </a:extLst>
            </p:cNvPr>
            <p:cNvCxnSpPr/>
            <p:nvPr/>
          </p:nvCxnSpPr>
          <p:spPr>
            <a:xfrm flipH="1" flipV="1">
              <a:off x="6502219" y="5123715"/>
              <a:ext cx="550949" cy="343836"/>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BDD7126B-9170-9448-AF34-CEAF9301CB0A}"/>
                </a:ext>
              </a:extLst>
            </p:cNvPr>
            <p:cNvCxnSpPr/>
            <p:nvPr/>
          </p:nvCxnSpPr>
          <p:spPr>
            <a:xfrm>
              <a:off x="6703243" y="4690897"/>
              <a:ext cx="558604" cy="33237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F2020CB0-7DA0-0C4F-849B-373CF55EAE55}"/>
                </a:ext>
              </a:extLst>
            </p:cNvPr>
            <p:cNvCxnSpPr/>
            <p:nvPr/>
          </p:nvCxnSpPr>
          <p:spPr>
            <a:xfrm>
              <a:off x="2708114" y="3360557"/>
              <a:ext cx="383463" cy="109144"/>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AC78C137-2131-EF4A-BDF5-8859E578C162}"/>
                </a:ext>
              </a:extLst>
            </p:cNvPr>
            <p:cNvCxnSpPr/>
            <p:nvPr/>
          </p:nvCxnSpPr>
          <p:spPr>
            <a:xfrm flipV="1">
              <a:off x="5146516" y="4210527"/>
              <a:ext cx="228801" cy="40217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B41D7FF8-2D8D-C343-96B4-DD6B5471FF3D}"/>
                </a:ext>
              </a:extLst>
            </p:cNvPr>
            <p:cNvCxnSpPr/>
            <p:nvPr/>
          </p:nvCxnSpPr>
          <p:spPr>
            <a:xfrm flipH="1" flipV="1">
              <a:off x="4451697" y="3308981"/>
              <a:ext cx="355338" cy="5157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1AFB27C8-1504-B240-9BAA-0E41FC119C2E}"/>
                </a:ext>
              </a:extLst>
            </p:cNvPr>
            <p:cNvCxnSpPr/>
            <p:nvPr/>
          </p:nvCxnSpPr>
          <p:spPr>
            <a:xfrm flipH="1">
              <a:off x="8151180" y="5780875"/>
              <a:ext cx="309600" cy="0"/>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61FE1BA8-9166-F741-98F6-F2941FD9CE4D}"/>
                </a:ext>
              </a:extLst>
            </p:cNvPr>
            <p:cNvCxnSpPr/>
            <p:nvPr/>
          </p:nvCxnSpPr>
          <p:spPr>
            <a:xfrm flipH="1" flipV="1">
              <a:off x="2878998" y="4130106"/>
              <a:ext cx="404851" cy="32409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B670D7FB-BF2C-A64D-BDD0-5CCA0C7F772A}"/>
                </a:ext>
              </a:extLst>
            </p:cNvPr>
            <p:cNvCxnSpPr/>
            <p:nvPr/>
          </p:nvCxnSpPr>
          <p:spPr>
            <a:xfrm flipV="1">
              <a:off x="4160149" y="3573633"/>
              <a:ext cx="1" cy="49761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1D6C62D-DFAF-3C4E-AED0-1B363F6A6B2F}"/>
                </a:ext>
              </a:extLst>
            </p:cNvPr>
            <p:cNvCxnSpPr/>
            <p:nvPr/>
          </p:nvCxnSpPr>
          <p:spPr>
            <a:xfrm flipH="1">
              <a:off x="4945924" y="3825772"/>
              <a:ext cx="0" cy="43028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0673692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p:nvPr/>
        </p:nvCxnSpPr>
        <p:spPr>
          <a:xfrm flipH="1">
            <a:off x="5881063" y="2064141"/>
            <a:ext cx="898397" cy="138591"/>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6944781" y="5357027"/>
            <a:ext cx="1911584" cy="1068524"/>
            <a:chOff x="6292079" y="3452493"/>
            <a:chExt cx="1911584" cy="1068524"/>
          </a:xfrm>
        </p:grpSpPr>
        <p:grpSp>
          <p:nvGrpSpPr>
            <p:cNvPr id="12" name="Group 11"/>
            <p:cNvGrpSpPr/>
            <p:nvPr/>
          </p:nvGrpSpPr>
          <p:grpSpPr>
            <a:xfrm>
              <a:off x="6292079" y="3452493"/>
              <a:ext cx="1911584" cy="1068524"/>
              <a:chOff x="5591713" y="2524531"/>
              <a:chExt cx="1911584" cy="1068524"/>
            </a:xfrm>
          </p:grpSpPr>
          <p:sp>
            <p:nvSpPr>
              <p:cNvPr id="15" name="Oval 14"/>
              <p:cNvSpPr/>
              <p:nvPr/>
            </p:nvSpPr>
            <p:spPr>
              <a:xfrm>
                <a:off x="5591713" y="2524531"/>
                <a:ext cx="1911584" cy="1068524"/>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5792448" y="2652067"/>
                <a:ext cx="1519968" cy="400110"/>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a:solidFill>
                      <a:srgbClr val="4472C4"/>
                    </a:solidFill>
                    <a:highlight>
                      <a:srgbClr val="000000">
                        <a:alpha val="0"/>
                      </a:srgbClr>
                    </a:highlight>
                    <a:uLnTx/>
                    <a:uFillTx/>
                    <a:latin typeface="Century Gothic" panose="020F0302020204030204"/>
                    <a:ea typeface="Century Gothic"/>
                    <a:cs typeface="Century Gothic"/>
                  </a:rPr>
                  <a:t>Pathogènes</a:t>
                </a:r>
              </a:p>
            </p:txBody>
          </p:sp>
        </p:grpSp>
        <p:sp>
          <p:nvSpPr>
            <p:cNvPr id="13" name="Rounded Rectangle 12"/>
            <p:cNvSpPr>
              <a:spLocks noChangeAspect="1"/>
            </p:cNvSpPr>
            <p:nvPr/>
          </p:nvSpPr>
          <p:spPr>
            <a:xfrm rot="21058738">
              <a:off x="7576010" y="4145671"/>
              <a:ext cx="169825" cy="111530"/>
            </a:xfrm>
            <a:prstGeom prst="roundRect">
              <a:avLst>
                <a:gd name="adj" fmla="val 31174"/>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solidFill>
                    <a:srgbClr val="000000"/>
                  </a:solidFill>
                </a:ln>
                <a:solidFill>
                  <a:prstClr val="white"/>
                </a:solidFill>
                <a:effectLst/>
                <a:uLnTx/>
                <a:uFillTx/>
                <a:latin typeface="Calibri"/>
                <a:ea typeface="+mn-ea"/>
                <a:cs typeface="+mn-cs"/>
              </a:endParaRPr>
            </a:p>
          </p:txBody>
        </p:sp>
        <p:sp>
          <p:nvSpPr>
            <p:cNvPr id="14" name="Freeform 13"/>
            <p:cNvSpPr/>
            <p:nvPr/>
          </p:nvSpPr>
          <p:spPr>
            <a:xfrm>
              <a:off x="6921438" y="4042637"/>
              <a:ext cx="139700" cy="262492"/>
            </a:xfrm>
            <a:custGeom>
              <a:avLst/>
              <a:gdLst>
                <a:gd name="connsiteX0" fmla="*/ 266700 w 495300"/>
                <a:gd name="connsiteY0" fmla="*/ 0 h 939800"/>
                <a:gd name="connsiteX1" fmla="*/ 203200 w 495300"/>
                <a:gd name="connsiteY1" fmla="*/ 63500 h 939800"/>
                <a:gd name="connsiteX2" fmla="*/ 190500 w 495300"/>
                <a:gd name="connsiteY2" fmla="*/ 114300 h 939800"/>
                <a:gd name="connsiteX3" fmla="*/ 177800 w 495300"/>
                <a:gd name="connsiteY3" fmla="*/ 152400 h 939800"/>
                <a:gd name="connsiteX4" fmla="*/ 203200 w 495300"/>
                <a:gd name="connsiteY4" fmla="*/ 215900 h 939800"/>
                <a:gd name="connsiteX5" fmla="*/ 215900 w 495300"/>
                <a:gd name="connsiteY5" fmla="*/ 254000 h 939800"/>
                <a:gd name="connsiteX6" fmla="*/ 254000 w 495300"/>
                <a:gd name="connsiteY6" fmla="*/ 279400 h 939800"/>
                <a:gd name="connsiteX7" fmla="*/ 482600 w 495300"/>
                <a:gd name="connsiteY7" fmla="*/ 228600 h 939800"/>
                <a:gd name="connsiteX8" fmla="*/ 495300 w 495300"/>
                <a:gd name="connsiteY8" fmla="*/ 190500 h 939800"/>
                <a:gd name="connsiteX9" fmla="*/ 304800 w 495300"/>
                <a:gd name="connsiteY9" fmla="*/ 177800 h 939800"/>
                <a:gd name="connsiteX10" fmla="*/ 228600 w 495300"/>
                <a:gd name="connsiteY10" fmla="*/ 279400 h 939800"/>
                <a:gd name="connsiteX11" fmla="*/ 215900 w 495300"/>
                <a:gd name="connsiteY11" fmla="*/ 330200 h 939800"/>
                <a:gd name="connsiteX12" fmla="*/ 177800 w 495300"/>
                <a:gd name="connsiteY12" fmla="*/ 368300 h 939800"/>
                <a:gd name="connsiteX13" fmla="*/ 254000 w 495300"/>
                <a:gd name="connsiteY13" fmla="*/ 622300 h 939800"/>
                <a:gd name="connsiteX14" fmla="*/ 393700 w 495300"/>
                <a:gd name="connsiteY14" fmla="*/ 609600 h 939800"/>
                <a:gd name="connsiteX15" fmla="*/ 431800 w 495300"/>
                <a:gd name="connsiteY15" fmla="*/ 596900 h 939800"/>
                <a:gd name="connsiteX16" fmla="*/ 419100 w 495300"/>
                <a:gd name="connsiteY16" fmla="*/ 508000 h 939800"/>
                <a:gd name="connsiteX17" fmla="*/ 381000 w 495300"/>
                <a:gd name="connsiteY17" fmla="*/ 482600 h 939800"/>
                <a:gd name="connsiteX18" fmla="*/ 266700 w 495300"/>
                <a:gd name="connsiteY18" fmla="*/ 508000 h 939800"/>
                <a:gd name="connsiteX19" fmla="*/ 215900 w 495300"/>
                <a:gd name="connsiteY19" fmla="*/ 520700 h 939800"/>
                <a:gd name="connsiteX20" fmla="*/ 177800 w 495300"/>
                <a:gd name="connsiteY20" fmla="*/ 546100 h 939800"/>
                <a:gd name="connsiteX21" fmla="*/ 76200 w 495300"/>
                <a:gd name="connsiteY21" fmla="*/ 609600 h 939800"/>
                <a:gd name="connsiteX22" fmla="*/ 25400 w 495300"/>
                <a:gd name="connsiteY22" fmla="*/ 685800 h 939800"/>
                <a:gd name="connsiteX23" fmla="*/ 0 w 495300"/>
                <a:gd name="connsiteY23" fmla="*/ 762000 h 939800"/>
                <a:gd name="connsiteX24" fmla="*/ 63500 w 495300"/>
                <a:gd name="connsiteY24" fmla="*/ 901700 h 939800"/>
                <a:gd name="connsiteX25" fmla="*/ 114300 w 495300"/>
                <a:gd name="connsiteY25" fmla="*/ 914400 h 939800"/>
                <a:gd name="connsiteX26" fmla="*/ 190500 w 495300"/>
                <a:gd name="connsiteY26" fmla="*/ 939800 h 939800"/>
                <a:gd name="connsiteX27" fmla="*/ 406400 w 495300"/>
                <a:gd name="connsiteY27" fmla="*/ 92710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939800">
                  <a:moveTo>
                    <a:pt x="266700" y="0"/>
                  </a:moveTo>
                  <a:cubicBezTo>
                    <a:pt x="245533" y="21167"/>
                    <a:pt x="219804" y="38593"/>
                    <a:pt x="203200" y="63500"/>
                  </a:cubicBezTo>
                  <a:cubicBezTo>
                    <a:pt x="193518" y="78023"/>
                    <a:pt x="195295" y="97517"/>
                    <a:pt x="190500" y="114300"/>
                  </a:cubicBezTo>
                  <a:cubicBezTo>
                    <a:pt x="186822" y="127172"/>
                    <a:pt x="182033" y="139700"/>
                    <a:pt x="177800" y="152400"/>
                  </a:cubicBezTo>
                  <a:cubicBezTo>
                    <a:pt x="186267" y="173567"/>
                    <a:pt x="195195" y="194554"/>
                    <a:pt x="203200" y="215900"/>
                  </a:cubicBezTo>
                  <a:cubicBezTo>
                    <a:pt x="207900" y="228435"/>
                    <a:pt x="207537" y="243547"/>
                    <a:pt x="215900" y="254000"/>
                  </a:cubicBezTo>
                  <a:cubicBezTo>
                    <a:pt x="225435" y="265919"/>
                    <a:pt x="241300" y="270933"/>
                    <a:pt x="254000" y="279400"/>
                  </a:cubicBezTo>
                  <a:cubicBezTo>
                    <a:pt x="359703" y="272353"/>
                    <a:pt x="428488" y="309768"/>
                    <a:pt x="482600" y="228600"/>
                  </a:cubicBezTo>
                  <a:cubicBezTo>
                    <a:pt x="490026" y="217461"/>
                    <a:pt x="491067" y="203200"/>
                    <a:pt x="495300" y="190500"/>
                  </a:cubicBezTo>
                  <a:cubicBezTo>
                    <a:pt x="448093" y="119690"/>
                    <a:pt x="451865" y="100397"/>
                    <a:pt x="304800" y="177800"/>
                  </a:cubicBezTo>
                  <a:cubicBezTo>
                    <a:pt x="267338" y="197517"/>
                    <a:pt x="228600" y="279400"/>
                    <a:pt x="228600" y="279400"/>
                  </a:cubicBezTo>
                  <a:cubicBezTo>
                    <a:pt x="224367" y="296333"/>
                    <a:pt x="224560" y="315045"/>
                    <a:pt x="215900" y="330200"/>
                  </a:cubicBezTo>
                  <a:cubicBezTo>
                    <a:pt x="206989" y="345794"/>
                    <a:pt x="178654" y="350360"/>
                    <a:pt x="177800" y="368300"/>
                  </a:cubicBezTo>
                  <a:cubicBezTo>
                    <a:pt x="166932" y="596537"/>
                    <a:pt x="144097" y="567349"/>
                    <a:pt x="254000" y="622300"/>
                  </a:cubicBezTo>
                  <a:cubicBezTo>
                    <a:pt x="300567" y="618067"/>
                    <a:pt x="347411" y="616213"/>
                    <a:pt x="393700" y="609600"/>
                  </a:cubicBezTo>
                  <a:cubicBezTo>
                    <a:pt x="406952" y="607707"/>
                    <a:pt x="428553" y="609887"/>
                    <a:pt x="431800" y="596900"/>
                  </a:cubicBezTo>
                  <a:cubicBezTo>
                    <a:pt x="439060" y="567860"/>
                    <a:pt x="431257" y="535354"/>
                    <a:pt x="419100" y="508000"/>
                  </a:cubicBezTo>
                  <a:cubicBezTo>
                    <a:pt x="412901" y="494052"/>
                    <a:pt x="393700" y="491067"/>
                    <a:pt x="381000" y="482600"/>
                  </a:cubicBezTo>
                  <a:lnTo>
                    <a:pt x="266700" y="508000"/>
                  </a:lnTo>
                  <a:cubicBezTo>
                    <a:pt x="249693" y="511925"/>
                    <a:pt x="231943" y="513824"/>
                    <a:pt x="215900" y="520700"/>
                  </a:cubicBezTo>
                  <a:cubicBezTo>
                    <a:pt x="201871" y="526713"/>
                    <a:pt x="191052" y="538527"/>
                    <a:pt x="177800" y="546100"/>
                  </a:cubicBezTo>
                  <a:cubicBezTo>
                    <a:pt x="80175" y="601886"/>
                    <a:pt x="173331" y="536752"/>
                    <a:pt x="76200" y="609600"/>
                  </a:cubicBezTo>
                  <a:cubicBezTo>
                    <a:pt x="34185" y="735646"/>
                    <a:pt x="104677" y="543102"/>
                    <a:pt x="25400" y="685800"/>
                  </a:cubicBezTo>
                  <a:cubicBezTo>
                    <a:pt x="12397" y="709205"/>
                    <a:pt x="0" y="762000"/>
                    <a:pt x="0" y="762000"/>
                  </a:cubicBezTo>
                  <a:cubicBezTo>
                    <a:pt x="11127" y="851019"/>
                    <a:pt x="-12001" y="863950"/>
                    <a:pt x="63500" y="901700"/>
                  </a:cubicBezTo>
                  <a:cubicBezTo>
                    <a:pt x="79112" y="909506"/>
                    <a:pt x="97582" y="909384"/>
                    <a:pt x="114300" y="914400"/>
                  </a:cubicBezTo>
                  <a:cubicBezTo>
                    <a:pt x="139945" y="922093"/>
                    <a:pt x="190500" y="939800"/>
                    <a:pt x="190500" y="939800"/>
                  </a:cubicBezTo>
                  <a:cubicBezTo>
                    <a:pt x="380968" y="926195"/>
                    <a:pt x="308882" y="927100"/>
                    <a:pt x="406400" y="927100"/>
                  </a:cubicBezTo>
                </a:path>
              </a:pathLst>
            </a:cu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p:cNvGrpSpPr/>
          <p:nvPr/>
        </p:nvGrpSpPr>
        <p:grpSpPr>
          <a:xfrm>
            <a:off x="689590" y="1761339"/>
            <a:ext cx="5924550" cy="4261067"/>
            <a:chOff x="203977" y="2228633"/>
            <a:chExt cx="5924550" cy="4261067"/>
          </a:xfrm>
        </p:grpSpPr>
        <p:grpSp>
          <p:nvGrpSpPr>
            <p:cNvPr id="18" name="Group 17"/>
            <p:cNvGrpSpPr/>
            <p:nvPr/>
          </p:nvGrpSpPr>
          <p:grpSpPr>
            <a:xfrm>
              <a:off x="203977" y="2228633"/>
              <a:ext cx="5924550" cy="4261067"/>
              <a:chOff x="1636215" y="1932735"/>
              <a:chExt cx="5924550" cy="4261067"/>
            </a:xfrm>
          </p:grpSpPr>
          <p:pic>
            <p:nvPicPr>
              <p:cNvPr id="20" name="Picture 1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6215" y="2304833"/>
                <a:ext cx="3124200" cy="312420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8201" y="3442282"/>
                <a:ext cx="894203" cy="736600"/>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73135" y="3154889"/>
                <a:ext cx="310612" cy="41880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753660" y="2918245"/>
                <a:ext cx="879041" cy="952499"/>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512113" y="4568202"/>
                <a:ext cx="1060450" cy="706967"/>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25620" y="4427457"/>
                <a:ext cx="1518995" cy="1395276"/>
              </a:xfrm>
              <a:prstGeom prst="rect">
                <a:avLst/>
              </a:prstGeom>
            </p:spPr>
          </p:pic>
          <p:pic>
            <p:nvPicPr>
              <p:cNvPr id="26" name="Picture 2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283839" y="4005635"/>
                <a:ext cx="438860" cy="376288"/>
              </a:xfrm>
              <a:prstGeom prst="rect">
                <a:avLst/>
              </a:prstGeom>
            </p:spPr>
          </p:pic>
          <p:sp>
            <p:nvSpPr>
              <p:cNvPr id="27" name="Oval 26"/>
              <p:cNvSpPr/>
              <p:nvPr/>
            </p:nvSpPr>
            <p:spPr>
              <a:xfrm>
                <a:off x="1960065" y="1932735"/>
                <a:ext cx="5600700" cy="4261067"/>
              </a:xfrm>
              <a:prstGeom prst="ellipse">
                <a:avLst/>
              </a:prstGeom>
              <a:noFill/>
              <a:ln w="190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TextBox 18"/>
            <p:cNvSpPr txBox="1"/>
            <p:nvPr/>
          </p:nvSpPr>
          <p:spPr>
            <a:xfrm>
              <a:off x="2143397" y="2564328"/>
              <a:ext cx="2369559" cy="400110"/>
            </a:xfrm>
            <a:prstGeom prst="rect">
              <a:avLst/>
            </a:prstGeom>
            <a:noFill/>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a:solidFill>
                    <a:srgbClr val="70AD47"/>
                  </a:solidFill>
                  <a:highlight>
                    <a:srgbClr val="000000">
                      <a:alpha val="0"/>
                    </a:srgbClr>
                  </a:highlight>
                  <a:uLnTx/>
                  <a:uFillTx/>
                  <a:latin typeface="Century Gothic" panose="020F0302020204030204"/>
                  <a:ea typeface="Century Gothic"/>
                  <a:cs typeface="Century Gothic"/>
                </a:rPr>
                <a:t>Hôtes et vecteurs</a:t>
              </a:r>
            </a:p>
          </p:txBody>
        </p:sp>
      </p:grpSp>
      <p:cxnSp>
        <p:nvCxnSpPr>
          <p:cNvPr id="28" name="Straight Arrow Connector 27"/>
          <p:cNvCxnSpPr/>
          <p:nvPr/>
        </p:nvCxnSpPr>
        <p:spPr>
          <a:xfrm flipH="1">
            <a:off x="8587806" y="4804195"/>
            <a:ext cx="303599" cy="574269"/>
          </a:xfrm>
          <a:prstGeom prst="straightConnector1">
            <a:avLst/>
          </a:prstGeom>
          <a:ln w="76200" cmpd="sng">
            <a:solidFill>
              <a:srgbClr val="C00000"/>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6077699" y="5366601"/>
            <a:ext cx="550949" cy="343836"/>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6386177" y="5012223"/>
            <a:ext cx="558604" cy="33237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708114" y="3360557"/>
            <a:ext cx="383463" cy="109144"/>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5146516" y="4210527"/>
            <a:ext cx="228801" cy="40217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4451697" y="3308981"/>
            <a:ext cx="355338" cy="5157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7823189" y="6105970"/>
            <a:ext cx="309600" cy="0"/>
          </a:xfrm>
          <a:prstGeom prst="straightConnector1">
            <a:avLst/>
          </a:prstGeom>
          <a:ln w="76200" cmpd="sng">
            <a:solidFill>
              <a:schemeClr val="accent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2878998" y="4130106"/>
            <a:ext cx="404851" cy="324091"/>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4160149" y="3573633"/>
            <a:ext cx="1" cy="497616"/>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4945924" y="3825772"/>
            <a:ext cx="0" cy="430289"/>
          </a:xfrm>
          <a:prstGeom prst="straightConnector1">
            <a:avLst/>
          </a:prstGeom>
          <a:ln w="76200" cmpd="sng">
            <a:solidFill>
              <a:schemeClr val="accent6"/>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0202886" y="1974184"/>
            <a:ext cx="1677252" cy="769441"/>
          </a:xfrm>
          <a:prstGeom prst="rect">
            <a:avLst/>
          </a:prstGeom>
          <a:noFill/>
        </p:spPr>
        <p:txBody>
          <a:bodyPr wrap="squar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200" b="0" i="0" u="none" strike="noStrike" kern="1200" cap="none" spc="0" normalizeH="0" baseline="0" noProof="0">
                <a:solidFill>
                  <a:srgbClr val="FFFFFF"/>
                </a:solidFill>
                <a:highlight>
                  <a:srgbClr val="000000">
                    <a:alpha val="0"/>
                  </a:srgbClr>
                </a:highlight>
                <a:uLnTx/>
                <a:uFillTx/>
                <a:latin typeface="Century Gothic" panose="020F0302020204030204"/>
                <a:ea typeface="Century Gothic"/>
                <a:cs typeface="Century Gothic"/>
              </a:rPr>
              <a:t>espèces envahissantes</a:t>
            </a:r>
          </a:p>
        </p:txBody>
      </p:sp>
      <p:grpSp>
        <p:nvGrpSpPr>
          <p:cNvPr id="43" name="Group 42">
            <a:extLst>
              <a:ext uri="{FF2B5EF4-FFF2-40B4-BE49-F238E27FC236}">
                <a16:creationId xmlns:a16="http://schemas.microsoft.com/office/drawing/2014/main" id="{92AC128F-7410-DD4E-9D12-2061E4D91682}"/>
              </a:ext>
            </a:extLst>
          </p:cNvPr>
          <p:cNvGrpSpPr/>
          <p:nvPr/>
        </p:nvGrpSpPr>
        <p:grpSpPr>
          <a:xfrm>
            <a:off x="6944780" y="224589"/>
            <a:ext cx="4604490" cy="4426699"/>
            <a:chOff x="6944780" y="224589"/>
            <a:chExt cx="4604490" cy="4426699"/>
          </a:xfrm>
        </p:grpSpPr>
        <p:grpSp>
          <p:nvGrpSpPr>
            <p:cNvPr id="7" name="Group 6"/>
            <p:cNvGrpSpPr/>
            <p:nvPr/>
          </p:nvGrpSpPr>
          <p:grpSpPr>
            <a:xfrm>
              <a:off x="6944780" y="224589"/>
              <a:ext cx="4604490" cy="4426699"/>
              <a:chOff x="826264" y="623031"/>
              <a:chExt cx="4290362" cy="4112273"/>
            </a:xfrm>
          </p:grpSpPr>
          <p:sp>
            <p:nvSpPr>
              <p:cNvPr id="8" name="Oval 7"/>
              <p:cNvSpPr/>
              <p:nvPr/>
            </p:nvSpPr>
            <p:spPr>
              <a:xfrm>
                <a:off x="826264" y="623031"/>
                <a:ext cx="4290362" cy="4112273"/>
              </a:xfrm>
              <a:prstGeom prst="ellipse">
                <a:avLst/>
              </a:prstGeom>
              <a:noFill/>
              <a:ln w="19050" cmpd="sng">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ED7D31"/>
                  </a:solidFill>
                  <a:effectLst/>
                  <a:uLnTx/>
                  <a:uFillTx/>
                  <a:latin typeface="Calibri"/>
                  <a:ea typeface="+mn-ea"/>
                  <a:cs typeface="+mn-cs"/>
                </a:endParaRPr>
              </a:p>
            </p:txBody>
          </p:sp>
          <p:sp>
            <p:nvSpPr>
              <p:cNvPr id="9" name="TextBox 8"/>
              <p:cNvSpPr txBox="1"/>
              <p:nvPr/>
            </p:nvSpPr>
            <p:spPr>
              <a:xfrm>
                <a:off x="2135339" y="730389"/>
                <a:ext cx="1726756" cy="400110"/>
              </a:xfrm>
              <a:prstGeom prst="rect">
                <a:avLst/>
              </a:prstGeom>
              <a:noFill/>
            </p:spPr>
            <p:txBody>
              <a:bodyPr wrap="none" rtlCol="0">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000" b="0" i="0" u="none" strike="noStrike" kern="1200" cap="none" spc="0" normalizeH="0" baseline="0" noProof="0">
                    <a:solidFill>
                      <a:srgbClr val="C00000"/>
                    </a:solidFill>
                    <a:highlight>
                      <a:srgbClr val="000000">
                        <a:alpha val="0"/>
                      </a:srgbClr>
                    </a:highlight>
                    <a:uLnTx/>
                    <a:uFillTx/>
                    <a:latin typeface="Century Gothic" panose="020F0302020204030204"/>
                    <a:ea typeface="Century Gothic"/>
                    <a:cs typeface="Century Gothic"/>
                  </a:rPr>
                  <a:t>Environnement</a:t>
                </a:r>
              </a:p>
            </p:txBody>
          </p:sp>
        </p:grpSp>
        <p:pic>
          <p:nvPicPr>
            <p:cNvPr id="2" name="Picture 1">
              <a:extLst>
                <a:ext uri="{FF2B5EF4-FFF2-40B4-BE49-F238E27FC236}">
                  <a16:creationId xmlns:a16="http://schemas.microsoft.com/office/drawing/2014/main" id="{4D3CB8D0-919A-5E43-B854-F57FBC450EEA}"/>
                </a:ext>
              </a:extLst>
            </p:cNvPr>
            <p:cNvPicPr>
              <a:picLocks noChangeAspect="1"/>
            </p:cNvPicPr>
            <p:nvPr/>
          </p:nvPicPr>
          <p:blipFill>
            <a:blip r:embed="rId11"/>
            <a:srcRect l="51870" t="14051" r="6137" b="11167"/>
            <a:stretch>
              <a:fillRect/>
            </a:stretch>
          </p:blipFill>
          <p:spPr>
            <a:xfrm>
              <a:off x="8655953" y="748535"/>
              <a:ext cx="1653287" cy="1652540"/>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C4196BF0-80A3-DE49-8643-E83663A3BFFA}"/>
                </a:ext>
              </a:extLst>
            </p:cNvPr>
            <p:cNvPicPr/>
            <p:nvPr/>
          </p:nvPicPr>
          <p:blipFill>
            <a:blip r:embed="rId12"/>
            <a:srcRect l="32610" r="26823"/>
            <a:stretch>
              <a:fillRect/>
            </a:stretch>
          </p:blipFill>
          <p:spPr>
            <a:xfrm>
              <a:off x="9193367" y="2507237"/>
              <a:ext cx="1655064" cy="1655064"/>
            </a:xfrm>
            <a:prstGeom prst="ellipse">
              <a:avLst/>
            </a:prstGeom>
            <a:ln w="63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9" name="Picture 38">
              <a:extLst>
                <a:ext uri="{FF2B5EF4-FFF2-40B4-BE49-F238E27FC236}">
                  <a16:creationId xmlns:a16="http://schemas.microsoft.com/office/drawing/2014/main" id="{AF17BB1A-BCD6-9F4C-BC4E-C19D8ED3D73A}"/>
                </a:ext>
              </a:extLst>
            </p:cNvPr>
            <p:cNvPicPr/>
            <p:nvPr/>
          </p:nvPicPr>
          <p:blipFill>
            <a:blip r:embed="rId13"/>
            <a:srcRect l="11045" t="-954" r="23666" b="954"/>
            <a:stretch>
              <a:fillRect/>
            </a:stretch>
          </p:blipFill>
          <p:spPr>
            <a:xfrm>
              <a:off x="7393486" y="2097034"/>
              <a:ext cx="1655064" cy="1655064"/>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32351972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
          <p:cNvPicPr preferRelativeResize="0"/>
          <p:nvPr/>
        </p:nvPicPr>
        <p:blipFill>
          <a:blip r:embed="rId3">
            <a:alphaModFix amt="20000"/>
          </a:blip>
          <a:stretch>
            <a:fillRect/>
          </a:stretch>
        </p:blipFill>
        <p:spPr>
          <a:xfrm>
            <a:off x="-29182" y="0"/>
            <a:ext cx="12221182" cy="6858000"/>
          </a:xfrm>
          <a:prstGeom prst="rect">
            <a:avLst/>
          </a:prstGeom>
          <a:noFill/>
          <a:ln>
            <a:noFill/>
          </a:ln>
        </p:spPr>
      </p:pic>
      <p:pic>
        <p:nvPicPr>
          <p:cNvPr id="209" name="Google Shape;209;p3"/>
          <p:cNvPicPr preferRelativeResize="0"/>
          <p:nvPr/>
        </p:nvPicPr>
        <p:blipFill>
          <a:blip r:embed="rId4">
            <a:alphaModFix/>
          </a:blip>
          <a:stretch>
            <a:fillRect/>
          </a:stretch>
        </p:blipFill>
        <p:spPr>
          <a:xfrm>
            <a:off x="2023394" y="574676"/>
            <a:ext cx="10047598" cy="5891785"/>
          </a:xfrm>
          <a:prstGeom prst="rect">
            <a:avLst/>
          </a:prstGeom>
          <a:noFill/>
          <a:ln>
            <a:noFill/>
          </a:ln>
        </p:spPr>
      </p:pic>
      <p:sp>
        <p:nvSpPr>
          <p:cNvPr id="210" name="Google Shape;210;p3"/>
          <p:cNvSpPr/>
          <p:nvPr/>
        </p:nvSpPr>
        <p:spPr>
          <a:xfrm>
            <a:off x="0" y="105254"/>
            <a:ext cx="3030971" cy="1644040"/>
          </a:xfrm>
          <a:prstGeom prst="rect">
            <a:avLst/>
          </a:prstGeom>
          <a:noFill/>
          <a:ln>
            <a:noFill/>
          </a:ln>
        </p:spPr>
        <p:txBody>
          <a:bodyPr spcFirstLastPara="1" wrap="square" lIns="91425" tIns="45700" rIns="91425" bIns="45700" anchor="t" anchorCtr="0">
            <a:noAutofit/>
          </a:bodyPr>
          <a:lstStyle/>
          <a:p>
            <a:pPr marL="12700" marR="0" lvl="0" indent="0" algn="l" rtl="0">
              <a:lnSpc>
                <a:spcPct val="115384"/>
              </a:lnSpc>
              <a:spcBef>
                <a:spcPct val="0"/>
              </a:spcBef>
              <a:spcAft>
                <a:spcPct val="0"/>
              </a:spcAft>
              <a:buNone/>
            </a:pPr>
            <a:r>
              <a:rPr lang="fr" sz="2600" b="1" i="0" u="none" strike="noStrike" cap="none">
                <a:solidFill>
                  <a:srgbClr val="00AEEF"/>
                </a:solidFill>
                <a:highlight>
                  <a:srgbClr val="000000">
                    <a:alpha val="0"/>
                  </a:srgbClr>
                </a:highlight>
                <a:latin typeface="Arial"/>
                <a:ea typeface="Arial"/>
                <a:cs typeface="Arial"/>
                <a:sym typeface="Arial"/>
              </a:rPr>
              <a:t>Modèle conceptuel du CCRI :</a:t>
            </a:r>
            <a:endParaRPr/>
          </a:p>
          <a:p>
            <a:pPr marL="12700" marR="0" lvl="0" indent="0" algn="l" rtl="0">
              <a:lnSpc>
                <a:spcPct val="115384"/>
              </a:lnSpc>
              <a:spcBef>
                <a:spcPts val="100"/>
              </a:spcBef>
              <a:spcAft>
                <a:spcPct val="0"/>
              </a:spcAft>
              <a:buNone/>
            </a:pPr>
            <a:r>
              <a:rPr lang="fr" sz="2600" b="1" i="0" u="none" strike="noStrike" cap="none">
                <a:solidFill>
                  <a:srgbClr val="00AEEF"/>
                </a:solidFill>
                <a:highlight>
                  <a:srgbClr val="000000">
                    <a:alpha val="0"/>
                  </a:srgbClr>
                </a:highlight>
                <a:latin typeface="Arial"/>
                <a:ea typeface="Arial"/>
                <a:cs typeface="Arial"/>
                <a:sym typeface="Arial"/>
              </a:rPr>
              <a:t>Piliers et composantes</a:t>
            </a:r>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dd-in 3" title="Mentimeter - Interactive Presentations">
            <a:extLst>
              <a:ext uri="{FF2B5EF4-FFF2-40B4-BE49-F238E27FC236}">
                <a16:creationId xmlns:a16="http://schemas.microsoft.com/office/drawing/2014/main" id="{155F915C-4365-0908-9291-2A700F5223B3}"/>
              </a:ext>
            </a:extLst>
          </p:cNvPr>
          <p:cNvPicPr>
            <a:picLocks noGrp="1" noRot="1" noChangeAspect="1" noMove="1" noResize="1" noEditPoints="1" noAdjustHandles="1" noChangeArrowheads="1" noChangeShapeType="1"/>
          </p:cNvPicPr>
          <p:nvPr/>
        </p:nvPicPr>
        <p:blipFill>
          <a:blip r:embed="rId2"/>
          <a:stretch>
            <a:fillRect/>
          </a:stretch>
        </p:blipFill>
        <p:spPr>
          <a:xfrm>
            <a:off x="444500" y="251601"/>
            <a:ext cx="11303000" cy="6354798"/>
          </a:xfrm>
          <a:prstGeom prst="rect">
            <a:avLst/>
          </a:prstGeom>
        </p:spPr>
      </p:pic>
    </p:spTree>
    <p:extLst>
      <p:ext uri="{BB962C8B-B14F-4D97-AF65-F5344CB8AC3E}">
        <p14:creationId xmlns:p14="http://schemas.microsoft.com/office/powerpoint/2010/main" val="135101874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050" name="Picture 2">
            <a:extLst>
              <a:ext uri="{FF2B5EF4-FFF2-40B4-BE49-F238E27FC236}">
                <a16:creationId xmlns:a16="http://schemas.microsoft.com/office/drawing/2014/main" id="{FC6FE224-BC91-6EEB-F328-4FB93B606D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7804"/>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FA891984-26B6-2272-9184-9090F6B8C230}"/>
              </a:ext>
            </a:extLst>
          </p:cNvPr>
          <p:cNvSpPr txBox="1">
            <a:spLocks noChangeArrowheads="1"/>
          </p:cNvSpPr>
          <p:nvPr/>
        </p:nvSpPr>
        <p:spPr bwMode="auto">
          <a:xfrm>
            <a:off x="7150235" y="6488668"/>
            <a:ext cx="5041765" cy="369332"/>
          </a:xfrm>
          <a:prstGeom prst="rect">
            <a:avLst/>
          </a:prstGeom>
          <a:no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non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Image : Contrôle international des maladies vectorielles</a:t>
            </a:r>
          </a:p>
        </p:txBody>
      </p:sp>
      <p:grpSp>
        <p:nvGrpSpPr>
          <p:cNvPr id="11" name="Group 10">
            <a:extLst>
              <a:ext uri="{FF2B5EF4-FFF2-40B4-BE49-F238E27FC236}">
                <a16:creationId xmlns:a16="http://schemas.microsoft.com/office/drawing/2014/main" id="{45F35BA5-AE45-5D42-B778-DF2007968E30}"/>
              </a:ext>
            </a:extLst>
          </p:cNvPr>
          <p:cNvGrpSpPr/>
          <p:nvPr/>
        </p:nvGrpSpPr>
        <p:grpSpPr>
          <a:xfrm>
            <a:off x="171057" y="173240"/>
            <a:ext cx="1977728" cy="1633160"/>
            <a:chOff x="298057" y="198640"/>
            <a:chExt cx="1977728" cy="1633160"/>
          </a:xfrm>
        </p:grpSpPr>
        <p:sp>
          <p:nvSpPr>
            <p:cNvPr id="10" name="Rectangle 9">
              <a:extLst>
                <a:ext uri="{FF2B5EF4-FFF2-40B4-BE49-F238E27FC236}">
                  <a16:creationId xmlns:a16="http://schemas.microsoft.com/office/drawing/2014/main" id="{6C4D1CA7-6495-74D4-0D1D-616E78C5DCC7}"/>
                </a:ext>
              </a:extLst>
            </p:cNvPr>
            <p:cNvSpPr/>
            <p:nvPr/>
          </p:nvSpPr>
          <p:spPr>
            <a:xfrm>
              <a:off x="298057" y="198640"/>
              <a:ext cx="1977728" cy="1633160"/>
            </a:xfrm>
            <a:prstGeom prst="rect">
              <a:avLst/>
            </a:prstGeom>
            <a:solidFill>
              <a:srgbClr val="FFFFFF">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6" name="Group 5">
              <a:extLst>
                <a:ext uri="{FF2B5EF4-FFF2-40B4-BE49-F238E27FC236}">
                  <a16:creationId xmlns:a16="http://schemas.microsoft.com/office/drawing/2014/main" id="{5D2057DF-2159-166B-7FBB-B17B51DFC948}"/>
                </a:ext>
              </a:extLst>
            </p:cNvPr>
            <p:cNvGrpSpPr/>
            <p:nvPr/>
          </p:nvGrpSpPr>
          <p:grpSpPr>
            <a:xfrm>
              <a:off x="317500" y="274286"/>
              <a:ext cx="1841500" cy="1541813"/>
              <a:chOff x="495300" y="1690688"/>
              <a:chExt cx="5600700" cy="4513641"/>
            </a:xfrm>
          </p:grpSpPr>
          <p:pic>
            <p:nvPicPr>
              <p:cNvPr id="7" name="Picture 4" descr="Cloud Clipart, Free Clouds Transparent PNG Images - Free Transparent PNG  Logos">
                <a:extLst>
                  <a:ext uri="{FF2B5EF4-FFF2-40B4-BE49-F238E27FC236}">
                    <a16:creationId xmlns:a16="http://schemas.microsoft.com/office/drawing/2014/main" id="{C32B5FC0-79B8-8A6A-7316-206A99DC883D}"/>
                  </a:ext>
                </a:extLst>
              </p:cNvPr>
              <p:cNvPicPr>
                <a:picLocks noChangeAspect="1" noChangeArrowheads="1"/>
              </p:cNvPicPr>
              <p:nvPr/>
            </p:nvPicPr>
            <p:blipFill>
              <a:blip r:embed="rId4">
                <a:biLevel thresh="50000"/>
                <a:extLst>
                  <a:ext uri="{28A0092B-C50C-407E-A947-70E740481C1C}">
                    <a14:useLocalDpi xmlns:a14="http://schemas.microsoft.com/office/drawing/2010/main" val="0"/>
                  </a:ext>
                </a:extLst>
              </a:blip>
              <a:srcRect l="9630" t="18333" r="8704" b="30000"/>
              <a:stretch>
                <a:fillRect/>
              </a:stretch>
            </p:blipFill>
            <p:spPr bwMode="auto">
              <a:xfrm rot="21171364">
                <a:off x="495300" y="1790699"/>
                <a:ext cx="56007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Thermometer Free content Temperature , Thermal Expansion transparent  background PNG clipart | HiClipart">
                <a:extLst>
                  <a:ext uri="{FF2B5EF4-FFF2-40B4-BE49-F238E27FC236}">
                    <a16:creationId xmlns:a16="http://schemas.microsoft.com/office/drawing/2014/main" id="{61C1CB4F-8A84-5EC3-5AC6-C0B98B49FA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6" b="99903" l="2000" r="98625">
                            <a14:foregroundMark x1="42875" y1="4830" x2="48500" y2="28201"/>
                            <a14:foregroundMark x1="58625" y1="3371" x2="66125" y2="32512"/>
                            <a14:foregroundMark x1="26125" y1="39514" x2="23250" y2="66580"/>
                            <a14:foregroundMark x1="23250" y1="66580" x2="30750" y2="72739"/>
                            <a14:foregroundMark x1="72625" y1="75138" x2="75375" y2="42139"/>
                            <a14:foregroundMark x1="70750" y1="39028" x2="66125" y2="60940"/>
                            <a14:foregroundMark x1="29000" y1="31313" x2="29875" y2="39741"/>
                            <a14:foregroundMark x1="28000" y1="52026" x2="28000" y2="64311"/>
                            <a14:foregroundMark x1="29875" y1="46742" x2="29000" y2="52512"/>
                            <a14:foregroundMark x1="29000" y1="66710" x2="29000" y2="66710"/>
                            <a14:foregroundMark x1="82875" y1="79222" x2="82875" y2="79222"/>
                            <a14:foregroundMark x1="94000" y1="86710" x2="94000" y2="86710"/>
                            <a14:foregroundMark x1="76375" y1="95592" x2="76375" y2="95592"/>
                            <a14:foregroundMark x1="51250" y1="97050" x2="51250" y2="97050"/>
                            <a14:foregroundMark x1="59625" y1="98509" x2="59625" y2="98509"/>
                            <a14:foregroundMark x1="57750" y1="98250" x2="24125" y2="94976"/>
                            <a14:foregroundMark x1="24125" y1="94976" x2="2750" y2="84149"/>
                            <a14:foregroundMark x1="2750" y1="84149" x2="30750" y2="76953"/>
                            <a14:foregroundMark x1="30750" y1="76953" x2="31750" y2="76823"/>
                            <a14:foregroundMark x1="72625" y1="16856" x2="74500" y2="40454"/>
                            <a14:foregroundMark x1="31750" y1="12285" x2="31750" y2="12285"/>
                            <a14:foregroundMark x1="29000" y1="16402" x2="29000" y2="16402"/>
                            <a14:foregroundMark x1="33625" y1="22658" x2="32625" y2="30113"/>
                            <a14:foregroundMark x1="21500" y1="7002" x2="27125" y2="22172"/>
                            <a14:foregroundMark x1="86500" y1="94878" x2="52500" y2="99838"/>
                            <a14:foregroundMark x1="52500" y1="99838" x2="50375" y2="99935"/>
                            <a14:foregroundMark x1="74500" y1="71994" x2="88750" y2="80583"/>
                            <a14:foregroundMark x1="88750" y1="80583" x2="98625" y2="82366"/>
                            <a14:foregroundMark x1="2000" y1="85024" x2="2000" y2="88395"/>
                            <a14:foregroundMark x1="74500" y1="13258" x2="74500" y2="13258"/>
                            <a14:foregroundMark x1="75375" y1="11345" x2="75375" y2="11345"/>
                            <a14:foregroundMark x1="35500" y1="1459" x2="71500" y2="7618"/>
                            <a14:foregroundMark x1="71500" y1="7618" x2="73500" y2="9887"/>
                            <a14:foregroundMark x1="61500" y1="486" x2="73500" y2="6515"/>
                          </a14:backgroundRemoval>
                        </a14:imgEffect>
                      </a14:imgLayer>
                    </a14:imgProps>
                  </a:ext>
                  <a:ext uri="{28A0092B-C50C-407E-A947-70E740481C1C}">
                    <a14:useLocalDpi xmlns:a14="http://schemas.microsoft.com/office/drawing/2010/main" val="0"/>
                  </a:ext>
                </a:extLst>
              </a:blip>
              <a:stretch>
                <a:fillRect/>
              </a:stretch>
            </p:blipFill>
            <p:spPr bwMode="auto">
              <a:xfrm rot="20493460">
                <a:off x="1000170" y="2872244"/>
                <a:ext cx="863874" cy="3332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recipitation PNG Transparent Images Free Download | Vector Files | Pngtree">
                <a:extLst>
                  <a:ext uri="{FF2B5EF4-FFF2-40B4-BE49-F238E27FC236}">
                    <a16:creationId xmlns:a16="http://schemas.microsoft.com/office/drawing/2014/main" id="{3BAF3335-D138-0451-35F5-43DC7585C98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9260" t="10956" r="20000" b="8303"/>
              <a:stretch>
                <a:fillRect/>
              </a:stretch>
            </p:blipFill>
            <p:spPr bwMode="auto">
              <a:xfrm>
                <a:off x="3951448" y="1690688"/>
                <a:ext cx="1509552" cy="20066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6190606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B0B6C-E0A7-9826-0CBB-E9F34CB853B5}"/>
              </a:ext>
            </a:extLst>
          </p:cNvPr>
          <p:cNvSpPr>
            <a:spLocks noGrp="1"/>
          </p:cNvSpPr>
          <p:nvPr>
            <p:ph type="title"/>
          </p:nvPr>
        </p:nvSpPr>
        <p:spPr/>
        <p:txBody>
          <a:bodyPr>
            <a:noAutofit/>
          </a:bodyPr>
          <a:lstStyle/>
          <a:p>
            <a:pPr algn="ctr" rtl="0"/>
            <a:r>
              <a:rPr lang="fr" sz="4400" b="0" i="0" u="none" strike="noStrike">
                <a:highlight>
                  <a:srgbClr val="000000">
                    <a:alpha val="0"/>
                  </a:srgbClr>
                </a:highlight>
                <a:latin typeface="Century Gothic" panose="020F0302020204030204"/>
              </a:rPr>
              <a:t>Traits métaboliques liés à la température</a:t>
            </a:r>
            <a:endParaRPr lang="en-US"/>
          </a:p>
        </p:txBody>
      </p:sp>
      <p:sp>
        <p:nvSpPr>
          <p:cNvPr id="11" name="Text Box 5">
            <a:extLst>
              <a:ext uri="{FF2B5EF4-FFF2-40B4-BE49-F238E27FC236}">
                <a16:creationId xmlns:a16="http://schemas.microsoft.com/office/drawing/2014/main" id="{300A97F3-5EC9-12E4-C2A9-0E54052B68B8}"/>
              </a:ext>
            </a:extLst>
          </p:cNvPr>
          <p:cNvSpPr txBox="1">
            <a:spLocks noChangeArrowheads="1"/>
          </p:cNvSpPr>
          <p:nvPr/>
        </p:nvSpPr>
        <p:spPr bwMode="auto">
          <a:xfrm>
            <a:off x="5528550" y="6488391"/>
            <a:ext cx="6785932" cy="369332"/>
          </a:xfrm>
          <a:prstGeom prst="rect">
            <a:avLst/>
          </a:prstGeom>
          <a:no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none">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18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Dell </a:t>
            </a:r>
            <a:r>
              <a:rPr kumimoji="0" lang="fr" sz="1800" b="0" i="1"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et al.</a:t>
            </a:r>
            <a:r>
              <a:rPr kumimoji="0" lang="fr" sz="18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 2011, Thomas &amp; Blanford 2003, et bien d'autres.</a:t>
            </a:r>
          </a:p>
        </p:txBody>
      </p:sp>
      <p:grpSp>
        <p:nvGrpSpPr>
          <p:cNvPr id="12" name="Group 12">
            <a:extLst>
              <a:ext uri="{FF2B5EF4-FFF2-40B4-BE49-F238E27FC236}">
                <a16:creationId xmlns:a16="http://schemas.microsoft.com/office/drawing/2014/main" id="{D062B443-E3A2-79C1-3B11-A948FE2F54CF}"/>
              </a:ext>
            </a:extLst>
          </p:cNvPr>
          <p:cNvGrpSpPr/>
          <p:nvPr/>
        </p:nvGrpSpPr>
        <p:grpSpPr>
          <a:xfrm>
            <a:off x="2383390" y="1911597"/>
            <a:ext cx="8644420" cy="4151226"/>
            <a:chOff x="156" y="1014"/>
            <a:chExt cx="5448" cy="2778"/>
          </a:xfrm>
        </p:grpSpPr>
        <p:grpSp>
          <p:nvGrpSpPr>
            <p:cNvPr id="13" name="Group 9">
              <a:extLst>
                <a:ext uri="{FF2B5EF4-FFF2-40B4-BE49-F238E27FC236}">
                  <a16:creationId xmlns:a16="http://schemas.microsoft.com/office/drawing/2014/main" id="{D36F29F9-CE71-E7B1-DC70-BD793F417C86}"/>
                </a:ext>
              </a:extLst>
            </p:cNvPr>
            <p:cNvGrpSpPr/>
            <p:nvPr/>
          </p:nvGrpSpPr>
          <p:grpSpPr>
            <a:xfrm>
              <a:off x="156" y="1014"/>
              <a:ext cx="5448" cy="2778"/>
              <a:chOff x="156" y="1014"/>
              <a:chExt cx="5448" cy="2778"/>
            </a:xfrm>
          </p:grpSpPr>
          <p:pic>
            <p:nvPicPr>
              <p:cNvPr id="15" name="Picture 4">
                <a:extLst>
                  <a:ext uri="{FF2B5EF4-FFF2-40B4-BE49-F238E27FC236}">
                    <a16:creationId xmlns:a16="http://schemas.microsoft.com/office/drawing/2014/main" id="{FFB4C759-0BF4-21DD-5ED5-B644AE959CD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56" y="1014"/>
                <a:ext cx="5448" cy="2778"/>
              </a:xfrm>
              <a:prstGeom prst="rect">
                <a:avLst/>
              </a:prstGeom>
              <a:no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pic>
          <p:sp>
            <p:nvSpPr>
              <p:cNvPr id="16" name="Rectangle 7">
                <a:extLst>
                  <a:ext uri="{FF2B5EF4-FFF2-40B4-BE49-F238E27FC236}">
                    <a16:creationId xmlns:a16="http://schemas.microsoft.com/office/drawing/2014/main" id="{DFE0D568-BAD8-DC1E-0555-32B2F876A5A6}"/>
                  </a:ext>
                </a:extLst>
              </p:cNvPr>
              <p:cNvSpPr>
                <a:spLocks noChangeArrowheads="1"/>
              </p:cNvSpPr>
              <p:nvPr/>
            </p:nvSpPr>
            <p:spPr bwMode="auto">
              <a:xfrm>
                <a:off x="2256" y="2736"/>
                <a:ext cx="1488" cy="288"/>
              </a:xfrm>
              <a:prstGeom prst="rect">
                <a:avLst/>
              </a:prstGeom>
              <a:solidFill>
                <a:schemeClr val="bg1"/>
              </a:solidFill>
              <a:ln w="9525">
                <a:solidFill>
                  <a:schemeClr val="bg1"/>
                </a:solidFill>
                <a:miter lim="800000"/>
              </a:ln>
              <a:effectLst/>
              <a:extLs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none"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17" name="Rectangle 8">
                <a:extLst>
                  <a:ext uri="{FF2B5EF4-FFF2-40B4-BE49-F238E27FC236}">
                    <a16:creationId xmlns:a16="http://schemas.microsoft.com/office/drawing/2014/main" id="{A97C1DE8-3BB5-2EC9-45A1-F765CEFEB7F6}"/>
                  </a:ext>
                </a:extLst>
              </p:cNvPr>
              <p:cNvSpPr>
                <a:spLocks noChangeArrowheads="1"/>
              </p:cNvSpPr>
              <p:nvPr/>
            </p:nvSpPr>
            <p:spPr bwMode="auto">
              <a:xfrm>
                <a:off x="1392" y="3120"/>
                <a:ext cx="2592" cy="144"/>
              </a:xfrm>
              <a:prstGeom prst="rect">
                <a:avLst/>
              </a:prstGeom>
              <a:solidFill>
                <a:schemeClr val="bg1"/>
              </a:solidFill>
              <a:ln w="9525">
                <a:solidFill>
                  <a:schemeClr val="bg1"/>
                </a:solidFill>
                <a:miter lim="800000"/>
              </a:ln>
              <a:effectLst/>
              <a:extLs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none"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sp>
          <p:nvSpPr>
            <p:cNvPr id="14" name="Rectangle 11">
              <a:extLst>
                <a:ext uri="{FF2B5EF4-FFF2-40B4-BE49-F238E27FC236}">
                  <a16:creationId xmlns:a16="http://schemas.microsoft.com/office/drawing/2014/main" id="{42904312-E6C2-D920-F317-B001E48880E0}"/>
                </a:ext>
              </a:extLst>
            </p:cNvPr>
            <p:cNvSpPr>
              <a:spLocks noChangeArrowheads="1"/>
            </p:cNvSpPr>
            <p:nvPr/>
          </p:nvSpPr>
          <p:spPr bwMode="auto">
            <a:xfrm>
              <a:off x="240" y="1056"/>
              <a:ext cx="240" cy="336"/>
            </a:xfrm>
            <a:prstGeom prst="rect">
              <a:avLst/>
            </a:prstGeom>
            <a:solidFill>
              <a:schemeClr val="bg1"/>
            </a:solidFill>
            <a:ln w="9525">
              <a:solidFill>
                <a:schemeClr val="bg1"/>
              </a:solidFill>
              <a:miter lim="800000"/>
            </a:ln>
            <a:effectLst/>
            <a:extLs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none" anchor="ctr">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pic>
        <p:nvPicPr>
          <p:cNvPr id="1026" name="Picture 2" descr="Mosquito Bite Vector Art, Icons, and Graphics for Free Download">
            <a:extLst>
              <a:ext uri="{FF2B5EF4-FFF2-40B4-BE49-F238E27FC236}">
                <a16:creationId xmlns:a16="http://schemas.microsoft.com/office/drawing/2014/main" id="{89369712-320C-BEBD-D7E5-C9AC6834FB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974" t="9462" r="21080" b="7056"/>
          <a:stretch>
            <a:fillRect/>
          </a:stretch>
        </p:blipFill>
        <p:spPr bwMode="auto">
          <a:xfrm>
            <a:off x="1074235" y="4352754"/>
            <a:ext cx="1086514" cy="1124860"/>
          </a:xfrm>
          <a:prstGeom prst="ellipse">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Eggs of mosquito on white background 2036319 Vector Art at Vecteezy">
            <a:extLst>
              <a:ext uri="{FF2B5EF4-FFF2-40B4-BE49-F238E27FC236}">
                <a16:creationId xmlns:a16="http://schemas.microsoft.com/office/drawing/2014/main" id="{9FB9032D-2573-320B-1329-127B7570C77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57301" y="3463769"/>
            <a:ext cx="920383" cy="523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AFF6374-AF29-ADE9-6038-1F7025FD7F19}"/>
              </a:ext>
            </a:extLst>
          </p:cNvPr>
          <p:cNvPicPr>
            <a:picLocks noChangeAspect="1"/>
          </p:cNvPicPr>
          <p:nvPr/>
        </p:nvPicPr>
        <p:blipFill>
          <a:blip r:embed="rId6"/>
          <a:srcRect t="1267" r="60193" b="7713"/>
          <a:stretch>
            <a:fillRect/>
          </a:stretch>
        </p:blipFill>
        <p:spPr>
          <a:xfrm>
            <a:off x="963057" y="2010738"/>
            <a:ext cx="1353691" cy="1325563"/>
          </a:xfrm>
          <a:prstGeom prst="rect">
            <a:avLst/>
          </a:prstGeom>
        </p:spPr>
      </p:pic>
    </p:spTree>
    <p:extLst>
      <p:ext uri="{BB962C8B-B14F-4D97-AF65-F5344CB8AC3E}">
        <p14:creationId xmlns:p14="http://schemas.microsoft.com/office/powerpoint/2010/main" val="33599779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dd-in 4" title="Mentimeter - Interactive Presentations">
            <a:extLst>
              <a:ext uri="{FF2B5EF4-FFF2-40B4-BE49-F238E27FC236}">
                <a16:creationId xmlns:a16="http://schemas.microsoft.com/office/drawing/2014/main" id="{7DA7974B-4C72-1B17-ED7A-BEFCD503A0F2}"/>
              </a:ext>
            </a:extLst>
          </p:cNvPr>
          <p:cNvPicPr>
            <a:picLocks noGrp="1" noRot="1" noChangeAspect="1" noMove="1" noResize="1" noEditPoints="1" noAdjustHandles="1" noChangeArrowheads="1" noChangeShapeType="1"/>
          </p:cNvPicPr>
          <p:nvPr/>
        </p:nvPicPr>
        <p:blipFill>
          <a:blip r:embed="rId2"/>
          <a:stretch>
            <a:fillRect/>
          </a:stretch>
        </p:blipFill>
        <p:spPr>
          <a:xfrm>
            <a:off x="320675" y="177005"/>
            <a:ext cx="11550650" cy="6252369"/>
          </a:xfrm>
          <a:prstGeom prst="rect">
            <a:avLst/>
          </a:prstGeom>
        </p:spPr>
      </p:pic>
    </p:spTree>
    <p:extLst>
      <p:ext uri="{BB962C8B-B14F-4D97-AF65-F5344CB8AC3E}">
        <p14:creationId xmlns:p14="http://schemas.microsoft.com/office/powerpoint/2010/main" val="7454215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4BC2EB3-D4B8-3E7B-3AFA-214521DCC786}"/>
              </a:ext>
            </a:extLst>
          </p:cNvPr>
          <p:cNvPicPr>
            <a:picLocks noChangeAspect="1"/>
          </p:cNvPicPr>
          <p:nvPr/>
        </p:nvPicPr>
        <p:blipFill>
          <a:blip r:embed="rId3"/>
          <a:srcRect l="3225" b="4249"/>
          <a:stretch>
            <a:fillRect/>
          </a:stretch>
        </p:blipFill>
        <p:spPr>
          <a:xfrm>
            <a:off x="1532379" y="1192827"/>
            <a:ext cx="9572773" cy="4771364"/>
          </a:xfrm>
          <a:prstGeom prst="rect">
            <a:avLst/>
          </a:prstGeom>
        </p:spPr>
      </p:pic>
      <p:cxnSp>
        <p:nvCxnSpPr>
          <p:cNvPr id="18" name="Straight Arrow Connector 17"/>
          <p:cNvCxnSpPr/>
          <p:nvPr/>
        </p:nvCxnSpPr>
        <p:spPr>
          <a:xfrm flipH="1">
            <a:off x="4901230" y="2673038"/>
            <a:ext cx="885915" cy="1593167"/>
          </a:xfrm>
          <a:prstGeom prst="straightConnector1">
            <a:avLst/>
          </a:prstGeom>
          <a:ln w="50800">
            <a:solidFill>
              <a:srgbClr val="002060"/>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352313" y="1744594"/>
            <a:ext cx="1004887" cy="92352"/>
          </a:xfrm>
          <a:prstGeom prst="straightConnector1">
            <a:avLst/>
          </a:prstGeom>
          <a:ln w="50800">
            <a:solidFill>
              <a:schemeClr val="accent2"/>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682529" y="2489692"/>
            <a:ext cx="917500" cy="2268443"/>
          </a:xfrm>
          <a:prstGeom prst="straightConnector1">
            <a:avLst/>
          </a:prstGeom>
          <a:ln w="50800">
            <a:solidFill>
              <a:srgbClr val="FF000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23" name="Text Box 4">
            <a:extLst>
              <a:ext uri="{FF2B5EF4-FFF2-40B4-BE49-F238E27FC236}">
                <a16:creationId xmlns:a16="http://schemas.microsoft.com/office/drawing/2014/main" id="{787CA0A7-BF8A-4845-822A-67A23EE2B520}"/>
              </a:ext>
            </a:extLst>
          </p:cNvPr>
          <p:cNvSpPr txBox="1">
            <a:spLocks noChangeArrowheads="1"/>
          </p:cNvSpPr>
          <p:nvPr/>
        </p:nvSpPr>
        <p:spPr bwMode="auto">
          <a:xfrm>
            <a:off x="4561399" y="6350332"/>
            <a:ext cx="3210327"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Température (°C)</a:t>
            </a:r>
          </a:p>
        </p:txBody>
      </p:sp>
      <p:sp>
        <p:nvSpPr>
          <p:cNvPr id="24" name="Text Box 4">
            <a:extLst>
              <a:ext uri="{FF2B5EF4-FFF2-40B4-BE49-F238E27FC236}">
                <a16:creationId xmlns:a16="http://schemas.microsoft.com/office/drawing/2014/main" id="{C84B10DE-6CF7-45FE-93B3-FFEEAF42FA6D}"/>
              </a:ext>
            </a:extLst>
          </p:cNvPr>
          <p:cNvSpPr txBox="1">
            <a:spLocks noChangeArrowheads="1"/>
          </p:cNvSpPr>
          <p:nvPr/>
        </p:nvSpPr>
        <p:spPr bwMode="auto">
          <a:xfrm>
            <a:off x="1449358" y="5914522"/>
            <a:ext cx="931901"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15</a:t>
            </a:r>
          </a:p>
        </p:txBody>
      </p:sp>
      <p:sp>
        <p:nvSpPr>
          <p:cNvPr id="25" name="Text Box 4">
            <a:extLst>
              <a:ext uri="{FF2B5EF4-FFF2-40B4-BE49-F238E27FC236}">
                <a16:creationId xmlns:a16="http://schemas.microsoft.com/office/drawing/2014/main" id="{55CE856F-AC59-4D6D-8272-3E1D95BD0199}"/>
              </a:ext>
            </a:extLst>
          </p:cNvPr>
          <p:cNvSpPr txBox="1">
            <a:spLocks noChangeArrowheads="1"/>
          </p:cNvSpPr>
          <p:nvPr/>
        </p:nvSpPr>
        <p:spPr bwMode="auto">
          <a:xfrm>
            <a:off x="3154496" y="5883280"/>
            <a:ext cx="931901"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20</a:t>
            </a:r>
          </a:p>
        </p:txBody>
      </p:sp>
      <p:sp>
        <p:nvSpPr>
          <p:cNvPr id="26" name="Text Box 4">
            <a:extLst>
              <a:ext uri="{FF2B5EF4-FFF2-40B4-BE49-F238E27FC236}">
                <a16:creationId xmlns:a16="http://schemas.microsoft.com/office/drawing/2014/main" id="{C94342DC-D502-4603-9633-64C6D3335055}"/>
              </a:ext>
            </a:extLst>
          </p:cNvPr>
          <p:cNvSpPr txBox="1">
            <a:spLocks noChangeArrowheads="1"/>
          </p:cNvSpPr>
          <p:nvPr/>
        </p:nvSpPr>
        <p:spPr bwMode="auto">
          <a:xfrm>
            <a:off x="4901230" y="5884961"/>
            <a:ext cx="931901"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25</a:t>
            </a:r>
          </a:p>
        </p:txBody>
      </p:sp>
      <p:sp>
        <p:nvSpPr>
          <p:cNvPr id="27" name="Text Box 4">
            <a:extLst>
              <a:ext uri="{FF2B5EF4-FFF2-40B4-BE49-F238E27FC236}">
                <a16:creationId xmlns:a16="http://schemas.microsoft.com/office/drawing/2014/main" id="{6306745D-C64D-422D-B042-A950E876D626}"/>
              </a:ext>
            </a:extLst>
          </p:cNvPr>
          <p:cNvSpPr txBox="1">
            <a:spLocks noChangeArrowheads="1"/>
          </p:cNvSpPr>
          <p:nvPr/>
        </p:nvSpPr>
        <p:spPr bwMode="auto">
          <a:xfrm>
            <a:off x="6750628" y="5883280"/>
            <a:ext cx="931901"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30</a:t>
            </a:r>
          </a:p>
        </p:txBody>
      </p:sp>
      <p:sp>
        <p:nvSpPr>
          <p:cNvPr id="28" name="Text Box 4">
            <a:extLst>
              <a:ext uri="{FF2B5EF4-FFF2-40B4-BE49-F238E27FC236}">
                <a16:creationId xmlns:a16="http://schemas.microsoft.com/office/drawing/2014/main" id="{0368496A-D907-44D8-BD68-D626567B73E5}"/>
              </a:ext>
            </a:extLst>
          </p:cNvPr>
          <p:cNvSpPr txBox="1">
            <a:spLocks noChangeArrowheads="1"/>
          </p:cNvSpPr>
          <p:nvPr/>
        </p:nvSpPr>
        <p:spPr bwMode="auto">
          <a:xfrm>
            <a:off x="8442725" y="5872001"/>
            <a:ext cx="931901"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35</a:t>
            </a:r>
          </a:p>
        </p:txBody>
      </p:sp>
      <p:sp>
        <p:nvSpPr>
          <p:cNvPr id="29" name="Text Box 4">
            <a:extLst>
              <a:ext uri="{FF2B5EF4-FFF2-40B4-BE49-F238E27FC236}">
                <a16:creationId xmlns:a16="http://schemas.microsoft.com/office/drawing/2014/main" id="{7783C752-367E-4198-BF48-2B2E248D9DCF}"/>
              </a:ext>
            </a:extLst>
          </p:cNvPr>
          <p:cNvSpPr txBox="1">
            <a:spLocks noChangeArrowheads="1"/>
          </p:cNvSpPr>
          <p:nvPr/>
        </p:nvSpPr>
        <p:spPr bwMode="auto">
          <a:xfrm rot="16200000">
            <a:off x="-1760114" y="3259285"/>
            <a:ext cx="4474368"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Potentiel de transmission</a:t>
            </a:r>
            <a:endParaRPr kumimoji="0" lang="en-US" sz="2500" b="0" i="0" u="none" strike="noStrike" kern="1200" cap="none" spc="0" normalizeH="0" baseline="-25000" noProof="0">
              <a:ln>
                <a:noFill/>
              </a:ln>
              <a:solidFill>
                <a:prstClr val="black"/>
              </a:solidFill>
              <a:effectLst/>
              <a:uLnTx/>
              <a:uFillTx/>
              <a:latin typeface="Century Gothic" panose="020F0302020204030204"/>
              <a:ea typeface="+mn-ea"/>
              <a:cs typeface="+mn-cs"/>
            </a:endParaRPr>
          </a:p>
        </p:txBody>
      </p:sp>
      <p:sp>
        <p:nvSpPr>
          <p:cNvPr id="30" name="Text Box 4">
            <a:extLst>
              <a:ext uri="{FF2B5EF4-FFF2-40B4-BE49-F238E27FC236}">
                <a16:creationId xmlns:a16="http://schemas.microsoft.com/office/drawing/2014/main" id="{53BF518B-6F6A-4711-8910-4D5BB7F010D4}"/>
              </a:ext>
            </a:extLst>
          </p:cNvPr>
          <p:cNvSpPr txBox="1">
            <a:spLocks noChangeArrowheads="1"/>
          </p:cNvSpPr>
          <p:nvPr/>
        </p:nvSpPr>
        <p:spPr bwMode="auto">
          <a:xfrm>
            <a:off x="692458" y="5215975"/>
            <a:ext cx="691919"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0.0</a:t>
            </a:r>
          </a:p>
        </p:txBody>
      </p:sp>
      <p:sp>
        <p:nvSpPr>
          <p:cNvPr id="31" name="Text Box 4">
            <a:extLst>
              <a:ext uri="{FF2B5EF4-FFF2-40B4-BE49-F238E27FC236}">
                <a16:creationId xmlns:a16="http://schemas.microsoft.com/office/drawing/2014/main" id="{204E0FDA-5FD2-4767-B47F-2282DCF6481F}"/>
              </a:ext>
            </a:extLst>
          </p:cNvPr>
          <p:cNvSpPr txBox="1">
            <a:spLocks noChangeArrowheads="1"/>
          </p:cNvSpPr>
          <p:nvPr/>
        </p:nvSpPr>
        <p:spPr bwMode="auto">
          <a:xfrm>
            <a:off x="692458" y="1123005"/>
            <a:ext cx="691919"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1.0</a:t>
            </a:r>
          </a:p>
        </p:txBody>
      </p:sp>
      <p:sp>
        <p:nvSpPr>
          <p:cNvPr id="4" name="Rectangle 3">
            <a:extLst>
              <a:ext uri="{FF2B5EF4-FFF2-40B4-BE49-F238E27FC236}">
                <a16:creationId xmlns:a16="http://schemas.microsoft.com/office/drawing/2014/main" id="{8B54AB4E-788E-AD65-6F25-5A0D745796CE}"/>
              </a:ext>
            </a:extLst>
          </p:cNvPr>
          <p:cNvSpPr/>
          <p:nvPr/>
        </p:nvSpPr>
        <p:spPr>
          <a:xfrm>
            <a:off x="1568286" y="1260628"/>
            <a:ext cx="1988600" cy="4543572"/>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Text Box 4">
            <a:extLst>
              <a:ext uri="{FF2B5EF4-FFF2-40B4-BE49-F238E27FC236}">
                <a16:creationId xmlns:a16="http://schemas.microsoft.com/office/drawing/2014/main" id="{CDCA22B4-83C2-4BF3-8473-C9D3221DD810}"/>
              </a:ext>
            </a:extLst>
          </p:cNvPr>
          <p:cNvSpPr txBox="1">
            <a:spLocks noChangeArrowheads="1"/>
          </p:cNvSpPr>
          <p:nvPr/>
        </p:nvSpPr>
        <p:spPr bwMode="auto">
          <a:xfrm>
            <a:off x="708797" y="3190473"/>
            <a:ext cx="691919"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0.5</a:t>
            </a:r>
          </a:p>
        </p:txBody>
      </p:sp>
      <p:cxnSp>
        <p:nvCxnSpPr>
          <p:cNvPr id="3" name="Straight Connector 2">
            <a:extLst>
              <a:ext uri="{FF2B5EF4-FFF2-40B4-BE49-F238E27FC236}">
                <a16:creationId xmlns:a16="http://schemas.microsoft.com/office/drawing/2014/main" id="{8AAEA96C-CECC-4D76-A4FA-6C742F6E3055}"/>
              </a:ext>
            </a:extLst>
          </p:cNvPr>
          <p:cNvCxnSpPr/>
          <p:nvPr/>
        </p:nvCxnSpPr>
        <p:spPr>
          <a:xfrm>
            <a:off x="1400716" y="1361532"/>
            <a:ext cx="129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2340BC-75B5-44C3-86FA-B106097DCA02}"/>
              </a:ext>
            </a:extLst>
          </p:cNvPr>
          <p:cNvCxnSpPr/>
          <p:nvPr/>
        </p:nvCxnSpPr>
        <p:spPr>
          <a:xfrm>
            <a:off x="1384442" y="3440386"/>
            <a:ext cx="129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55597C9-305E-4266-A120-37DC6D1E6697}"/>
              </a:ext>
            </a:extLst>
          </p:cNvPr>
          <p:cNvCxnSpPr/>
          <p:nvPr/>
        </p:nvCxnSpPr>
        <p:spPr>
          <a:xfrm>
            <a:off x="1385924" y="5510362"/>
            <a:ext cx="1298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7DF73E6-3BCF-BA5F-99BC-4B10BEFCC3C4}"/>
              </a:ext>
            </a:extLst>
          </p:cNvPr>
          <p:cNvSpPr>
            <a:spLocks noGrp="1"/>
          </p:cNvSpPr>
          <p:nvPr>
            <p:ph type="title"/>
          </p:nvPr>
        </p:nvSpPr>
        <p:spPr>
          <a:xfrm>
            <a:off x="637047" y="46939"/>
            <a:ext cx="10515600" cy="1325563"/>
          </a:xfrm>
        </p:spPr>
        <p:txBody>
          <a:bodyPr>
            <a:noAutofit/>
          </a:bodyPr>
          <a:lstStyle/>
          <a:p>
            <a:pPr algn="ctr" rtl="0"/>
            <a:r>
              <a:rPr lang="fr" sz="4400" b="0" i="0" u="none" strike="noStrike">
                <a:highlight>
                  <a:srgbClr val="000000">
                    <a:alpha val="0"/>
                  </a:srgbClr>
                </a:highlight>
                <a:latin typeface="Century Gothic" panose="020F0302020204030204"/>
              </a:rPr>
              <a:t>Transmission liée à la température</a:t>
            </a:r>
          </a:p>
        </p:txBody>
      </p:sp>
      <p:cxnSp>
        <p:nvCxnSpPr>
          <p:cNvPr id="20" name="Straight Arrow Connector 19"/>
          <p:cNvCxnSpPr/>
          <p:nvPr/>
        </p:nvCxnSpPr>
        <p:spPr>
          <a:xfrm flipH="1">
            <a:off x="1731398" y="2612740"/>
            <a:ext cx="0" cy="2159285"/>
          </a:xfrm>
          <a:prstGeom prst="straightConnector1">
            <a:avLst/>
          </a:prstGeom>
          <a:ln w="50800">
            <a:solidFill>
              <a:srgbClr val="FF000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568286" y="2650740"/>
            <a:ext cx="0" cy="1573199"/>
          </a:xfrm>
          <a:prstGeom prst="straightConnector1">
            <a:avLst/>
          </a:prstGeom>
          <a:ln w="50800">
            <a:solidFill>
              <a:srgbClr val="002060"/>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542173" y="5300663"/>
            <a:ext cx="0" cy="252411"/>
          </a:xfrm>
          <a:prstGeom prst="straightConnector1">
            <a:avLst/>
          </a:prstGeom>
          <a:ln w="50800">
            <a:solidFill>
              <a:schemeClr val="accent5">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561422" y="1569737"/>
            <a:ext cx="0" cy="174857"/>
          </a:xfrm>
          <a:prstGeom prst="straightConnector1">
            <a:avLst/>
          </a:prstGeom>
          <a:ln w="50800">
            <a:solidFill>
              <a:schemeClr val="accent2"/>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910764" y="5454502"/>
            <a:ext cx="851612" cy="142870"/>
          </a:xfrm>
          <a:prstGeom prst="straightConnector1">
            <a:avLst/>
          </a:prstGeom>
          <a:ln w="50800">
            <a:solidFill>
              <a:schemeClr val="accent5">
                <a:lumMod val="75000"/>
              </a:schemeClr>
            </a:solidFill>
            <a:headEnd type="arrow" w="med" len="sm"/>
            <a:tailEnd type="none" w="med" len="sm"/>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7A38C9A-16E8-9D59-AB28-BDCBDF414748}"/>
              </a:ext>
            </a:extLst>
          </p:cNvPr>
          <p:cNvSpPr/>
          <p:nvPr/>
        </p:nvSpPr>
        <p:spPr>
          <a:xfrm>
            <a:off x="8952106" y="1260628"/>
            <a:ext cx="2071290" cy="4543572"/>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F5AEDD6D-ECE8-8ECE-8126-D81842E9E621}"/>
              </a:ext>
            </a:extLst>
          </p:cNvPr>
          <p:cNvSpPr txBox="1"/>
          <p:nvPr/>
        </p:nvSpPr>
        <p:spPr>
          <a:xfrm>
            <a:off x="1785093" y="1359892"/>
            <a:ext cx="1529586" cy="477054"/>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Trop froid</a:t>
            </a:r>
            <a:endParaRPr kumimoji="0" lang="en-US" sz="25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52E0EA35-EB21-E309-DCBF-338CE915D201}"/>
              </a:ext>
            </a:extLst>
          </p:cNvPr>
          <p:cNvSpPr txBox="1"/>
          <p:nvPr/>
        </p:nvSpPr>
        <p:spPr>
          <a:xfrm>
            <a:off x="9374626" y="1359892"/>
            <a:ext cx="1343638" cy="477054"/>
          </a:xfrm>
          <a:prstGeom prst="rect">
            <a:avLst/>
          </a:prstGeom>
          <a:noFill/>
        </p:spPr>
        <p:txBody>
          <a:bodyPr wrap="none"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Trop chaud</a:t>
            </a:r>
            <a:endParaRPr kumimoji="0" lang="en-US" sz="25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cxnSp>
        <p:nvCxnSpPr>
          <p:cNvPr id="11" name="Straight Arrow Connector 10"/>
          <p:cNvCxnSpPr/>
          <p:nvPr/>
        </p:nvCxnSpPr>
        <p:spPr>
          <a:xfrm flipV="1">
            <a:off x="4960144" y="5824816"/>
            <a:ext cx="1004887" cy="5070"/>
          </a:xfrm>
          <a:prstGeom prst="straightConnector1">
            <a:avLst/>
          </a:prstGeom>
          <a:ln w="50800">
            <a:solidFill>
              <a:srgbClr val="00206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524751" y="5829886"/>
            <a:ext cx="1004887" cy="5070"/>
          </a:xfrm>
          <a:prstGeom prst="straightConnector1">
            <a:avLst/>
          </a:prstGeom>
          <a:ln w="50800">
            <a:solidFill>
              <a:srgbClr val="FF0000"/>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757489" y="5829886"/>
            <a:ext cx="1004887" cy="5070"/>
          </a:xfrm>
          <a:prstGeom prst="straightConnector1">
            <a:avLst/>
          </a:prstGeom>
          <a:ln w="50800">
            <a:solidFill>
              <a:schemeClr val="accent5">
                <a:lumMod val="75000"/>
              </a:schemeClr>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352313" y="5827209"/>
            <a:ext cx="1004887" cy="5070"/>
          </a:xfrm>
          <a:prstGeom prst="straightConnector1">
            <a:avLst/>
          </a:prstGeom>
          <a:ln w="50800">
            <a:solidFill>
              <a:schemeClr val="accent2"/>
            </a:solidFill>
            <a:headEnd type="none" w="med" len="sm"/>
            <a:tailEnd type="arrow" w="med" len="sm"/>
          </a:ln>
        </p:spPr>
        <p:style>
          <a:lnRef idx="1">
            <a:schemeClr val="accent1"/>
          </a:lnRef>
          <a:fillRef idx="0">
            <a:schemeClr val="accent1"/>
          </a:fillRef>
          <a:effectRef idx="0">
            <a:schemeClr val="accent1"/>
          </a:effectRef>
          <a:fontRef idx="minor">
            <a:schemeClr val="tx1"/>
          </a:fontRef>
        </p:style>
      </p:cxnSp>
      <p:sp>
        <p:nvSpPr>
          <p:cNvPr id="38" name="Text Box 4">
            <a:extLst>
              <a:ext uri="{FF2B5EF4-FFF2-40B4-BE49-F238E27FC236}">
                <a16:creationId xmlns:a16="http://schemas.microsoft.com/office/drawing/2014/main" id="{955B320A-ACEB-B498-0FDF-A48647833AE8}"/>
              </a:ext>
            </a:extLst>
          </p:cNvPr>
          <p:cNvSpPr txBox="1">
            <a:spLocks noChangeArrowheads="1"/>
          </p:cNvSpPr>
          <p:nvPr/>
        </p:nvSpPr>
        <p:spPr bwMode="auto">
          <a:xfrm>
            <a:off x="10252313" y="5872001"/>
            <a:ext cx="931901"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40</a:t>
            </a:r>
            <a:endParaRPr kumimoji="0" lang="en-US" sz="25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568597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after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after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after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095F-829E-3CAF-7727-99E0E69B2F37}"/>
              </a:ext>
            </a:extLst>
          </p:cNvPr>
          <p:cNvSpPr>
            <a:spLocks noGrp="1"/>
          </p:cNvSpPr>
          <p:nvPr>
            <p:ph type="title"/>
          </p:nvPr>
        </p:nvSpPr>
        <p:spPr>
          <a:xfrm>
            <a:off x="855189" y="215900"/>
            <a:ext cx="10515600" cy="1325563"/>
          </a:xfrm>
        </p:spPr>
        <p:txBody>
          <a:bodyPr>
            <a:noAutofit/>
          </a:bodyPr>
          <a:lstStyle/>
          <a:p>
            <a:pPr algn="ctr" rtl="0"/>
            <a:r>
              <a:rPr lang="fr" sz="3500" b="0" i="0" u="none" strike="noStrike" dirty="0">
                <a:highlight>
                  <a:srgbClr val="000000">
                    <a:alpha val="0"/>
                  </a:srgbClr>
                </a:highlight>
                <a:latin typeface="Century Gothic" panose="020F0302020204030204"/>
              </a:rPr>
              <a:t>L'adéquation du climat devrait s'étendre aux arbovirus</a:t>
            </a:r>
            <a:endParaRPr lang="en-US" sz="3500" dirty="0"/>
          </a:p>
        </p:txBody>
      </p:sp>
      <p:pic>
        <p:nvPicPr>
          <p:cNvPr id="17" name="Picture 16">
            <a:extLst>
              <a:ext uri="{FF2B5EF4-FFF2-40B4-BE49-F238E27FC236}">
                <a16:creationId xmlns:a16="http://schemas.microsoft.com/office/drawing/2014/main" id="{48931C87-3AD1-615F-C9A3-5CA78AC24881}"/>
              </a:ext>
            </a:extLst>
          </p:cNvPr>
          <p:cNvPicPr>
            <a:picLocks noChangeAspect="1"/>
          </p:cNvPicPr>
          <p:nvPr/>
        </p:nvPicPr>
        <p:blipFill>
          <a:blip r:embed="rId3"/>
          <a:srcRect t="48973"/>
          <a:stretch>
            <a:fillRect/>
          </a:stretch>
        </p:blipFill>
        <p:spPr>
          <a:xfrm>
            <a:off x="639700" y="2239963"/>
            <a:ext cx="10836400" cy="4114800"/>
          </a:xfrm>
          <a:prstGeom prst="rect">
            <a:avLst/>
          </a:prstGeom>
        </p:spPr>
      </p:pic>
      <p:sp>
        <p:nvSpPr>
          <p:cNvPr id="18" name="Text Box 4">
            <a:extLst>
              <a:ext uri="{FF2B5EF4-FFF2-40B4-BE49-F238E27FC236}">
                <a16:creationId xmlns:a16="http://schemas.microsoft.com/office/drawing/2014/main" id="{FCD11D51-E534-54F4-68C3-C81FB1A0A5C7}"/>
              </a:ext>
            </a:extLst>
          </p:cNvPr>
          <p:cNvSpPr txBox="1">
            <a:spLocks noChangeArrowheads="1"/>
          </p:cNvSpPr>
          <p:nvPr/>
        </p:nvSpPr>
        <p:spPr bwMode="auto">
          <a:xfrm>
            <a:off x="1297499" y="1533526"/>
            <a:ext cx="3210327"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Actuel</a:t>
            </a:r>
          </a:p>
        </p:txBody>
      </p:sp>
      <p:sp>
        <p:nvSpPr>
          <p:cNvPr id="19" name="Text Box 4">
            <a:extLst>
              <a:ext uri="{FF2B5EF4-FFF2-40B4-BE49-F238E27FC236}">
                <a16:creationId xmlns:a16="http://schemas.microsoft.com/office/drawing/2014/main" id="{63BE166D-4281-C22C-A61F-C375DA803F90}"/>
              </a:ext>
            </a:extLst>
          </p:cNvPr>
          <p:cNvSpPr txBox="1">
            <a:spLocks noChangeArrowheads="1"/>
          </p:cNvSpPr>
          <p:nvPr/>
        </p:nvSpPr>
        <p:spPr bwMode="auto">
          <a:xfrm>
            <a:off x="4507826" y="1533526"/>
            <a:ext cx="3210327"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2050</a:t>
            </a:r>
          </a:p>
        </p:txBody>
      </p:sp>
      <p:sp>
        <p:nvSpPr>
          <p:cNvPr id="20" name="Text Box 4">
            <a:extLst>
              <a:ext uri="{FF2B5EF4-FFF2-40B4-BE49-F238E27FC236}">
                <a16:creationId xmlns:a16="http://schemas.microsoft.com/office/drawing/2014/main" id="{D1072922-11A5-23CF-D142-66A5ED510A26}"/>
              </a:ext>
            </a:extLst>
          </p:cNvPr>
          <p:cNvSpPr txBox="1">
            <a:spLocks noChangeArrowheads="1"/>
          </p:cNvSpPr>
          <p:nvPr/>
        </p:nvSpPr>
        <p:spPr bwMode="auto">
          <a:xfrm>
            <a:off x="7911763" y="1533526"/>
            <a:ext cx="3210327"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2080</a:t>
            </a:r>
          </a:p>
        </p:txBody>
      </p:sp>
      <p:sp>
        <p:nvSpPr>
          <p:cNvPr id="21" name="Text Box 4">
            <a:extLst>
              <a:ext uri="{FF2B5EF4-FFF2-40B4-BE49-F238E27FC236}">
                <a16:creationId xmlns:a16="http://schemas.microsoft.com/office/drawing/2014/main" id="{0AB82485-2820-F8DD-41E8-4D6FF96D8D62}"/>
              </a:ext>
            </a:extLst>
          </p:cNvPr>
          <p:cNvSpPr txBox="1">
            <a:spLocks noChangeArrowheads="1"/>
          </p:cNvSpPr>
          <p:nvPr/>
        </p:nvSpPr>
        <p:spPr bwMode="auto">
          <a:xfrm>
            <a:off x="715900" y="6321426"/>
            <a:ext cx="5154101" cy="477054"/>
          </a:xfrm>
          <a:prstGeom prst="rect">
            <a:avLst/>
          </a:prstGeom>
          <a:solidFill>
            <a:schemeClr val="bg1"/>
          </a:solidFill>
          <a:ln>
            <a:noFill/>
          </a:ln>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chemeClr val="accent1"/>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chemeClr val="tx1"/>
                </a:solidFill>
                <a:miter lim="800000"/>
                <a:headEnd/>
                <a:tailEnd/>
              </a14:hiddenLine>
            </a:ex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effectLst>
                  <a:outerShdw blurRad="63500" dist="38099" dir="2700000" algn="ctr" rotWithShape="0">
                    <a:schemeClr val="bg2">
                      <a:alpha val="74998"/>
                    </a:schemeClr>
                  </a:outerShdw>
                </a:effectLst>
              </a14:hiddenEffects>
            </a:ext>
          </a:extLst>
        </p:spPr>
        <p:txBody>
          <a:bodyPr wrap="square">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fr" sz="2500" b="0" i="0" u="none" strike="noStrike" kern="1200" cap="none" spc="0" normalizeH="0" baseline="0" noProof="0">
                <a:solidFill>
                  <a:srgbClr val="000000"/>
                </a:solidFill>
                <a:highlight>
                  <a:srgbClr val="000000">
                    <a:alpha val="0"/>
                  </a:srgbClr>
                </a:highlight>
                <a:uLnTx/>
                <a:uFillTx/>
                <a:latin typeface="Century Gothic" panose="020F0302020204030204"/>
                <a:ea typeface="+mn-ea"/>
                <a:cs typeface="+mn-cs"/>
              </a:rPr>
              <a:t>Très adapté mois/année</a:t>
            </a:r>
          </a:p>
        </p:txBody>
      </p:sp>
    </p:spTree>
    <p:extLst>
      <p:ext uri="{BB962C8B-B14F-4D97-AF65-F5344CB8AC3E}">
        <p14:creationId xmlns:p14="http://schemas.microsoft.com/office/powerpoint/2010/main" val="114264929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F7D51-CC8E-0C5D-68A0-4004CD055F94}"/>
              </a:ext>
            </a:extLst>
          </p:cNvPr>
          <p:cNvSpPr>
            <a:spLocks noGrp="1"/>
          </p:cNvSpPr>
          <p:nvPr>
            <p:ph type="title"/>
          </p:nvPr>
        </p:nvSpPr>
        <p:spPr/>
        <p:txBody>
          <a:bodyPr>
            <a:noAutofit/>
          </a:bodyPr>
          <a:lstStyle/>
          <a:p>
            <a:pPr rtl="0"/>
            <a:r>
              <a:rPr lang="fr" sz="4400" b="0" i="0" u="none" strike="noStrike">
                <a:highlight>
                  <a:srgbClr val="000000">
                    <a:alpha val="0"/>
                  </a:srgbClr>
                </a:highlight>
                <a:latin typeface="Century Gothic" panose="020F0302020204030204"/>
              </a:rPr>
              <a:t>Ce qu'il faut retenir</a:t>
            </a:r>
            <a:endParaRPr lang="en-US"/>
          </a:p>
        </p:txBody>
      </p:sp>
      <p:sp>
        <p:nvSpPr>
          <p:cNvPr id="3" name="Content Placeholder 2">
            <a:extLst>
              <a:ext uri="{FF2B5EF4-FFF2-40B4-BE49-F238E27FC236}">
                <a16:creationId xmlns:a16="http://schemas.microsoft.com/office/drawing/2014/main" id="{61F9E66F-4245-C5A2-F06E-5C09B4FEB95F}"/>
              </a:ext>
            </a:extLst>
          </p:cNvPr>
          <p:cNvSpPr>
            <a:spLocks noGrp="1"/>
          </p:cNvSpPr>
          <p:nvPr>
            <p:ph idx="1"/>
          </p:nvPr>
        </p:nvSpPr>
        <p:spPr/>
        <p:txBody>
          <a:bodyPr>
            <a:noAutofit/>
          </a:bodyPr>
          <a:lstStyle/>
          <a:p>
            <a:pPr rtl="0"/>
            <a:r>
              <a:rPr lang="fr" sz="2800" b="0" i="0" u="none" strike="noStrike" dirty="0">
                <a:highlight>
                  <a:srgbClr val="000000">
                    <a:alpha val="0"/>
                  </a:srgbClr>
                </a:highlight>
                <a:latin typeface="Century Gothic" panose="020F0302020204030204"/>
              </a:rPr>
              <a:t>Les arbovirus sont sensibles au climat en raison de la physiologie des moustiques et des virus.</a:t>
            </a:r>
          </a:p>
          <a:p>
            <a:pPr rtl="0"/>
            <a:r>
              <a:rPr lang="fr" sz="2800" b="0" i="0" u="none" strike="noStrike" dirty="0">
                <a:highlight>
                  <a:srgbClr val="000000">
                    <a:alpha val="0"/>
                  </a:srgbClr>
                </a:highlight>
                <a:latin typeface="Century Gothic" panose="020F0302020204030204"/>
              </a:rPr>
              <a:t>Le climat affecte toutes les caractéristiques importantes pour la croissance, le développement et la transmission.</a:t>
            </a:r>
          </a:p>
          <a:p>
            <a:pPr rtl="0"/>
            <a:r>
              <a:rPr lang="fr" sz="2800" b="0" i="0" u="none" strike="noStrike" dirty="0">
                <a:highlight>
                  <a:srgbClr val="000000">
                    <a:alpha val="0"/>
                  </a:srgbClr>
                </a:highlight>
                <a:latin typeface="Century Gothic" panose="020F0302020204030204"/>
              </a:rPr>
              <a:t>Ces caractéristiques n'étant pas linéaires, la charge future dépendra du contexte.</a:t>
            </a:r>
            <a:endParaRPr lang="en-US" dirty="0"/>
          </a:p>
        </p:txBody>
      </p:sp>
    </p:spTree>
    <p:extLst>
      <p:ext uri="{BB962C8B-B14F-4D97-AF65-F5344CB8AC3E}">
        <p14:creationId xmlns:p14="http://schemas.microsoft.com/office/powerpoint/2010/main" val="18125017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otos: The Dalai Lama | CNN">
            <a:extLst>
              <a:ext uri="{FF2B5EF4-FFF2-40B4-BE49-F238E27FC236}">
                <a16:creationId xmlns:a16="http://schemas.microsoft.com/office/drawing/2014/main" id="{92FB22DE-381B-3F90-78DD-2F199243BE2F}"/>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t="11406" b="46406"/>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743BD0-8BB4-904D-DBEC-835B9EFC21CA}"/>
              </a:ext>
            </a:extLst>
          </p:cNvPr>
          <p:cNvSpPr>
            <a:spLocks noGrp="1"/>
          </p:cNvSpPr>
          <p:nvPr>
            <p:ph type="title"/>
          </p:nvPr>
        </p:nvSpPr>
        <p:spPr>
          <a:xfrm>
            <a:off x="965200" y="1646565"/>
            <a:ext cx="10261600" cy="3564869"/>
          </a:xfrm>
        </p:spPr>
        <p:txBody>
          <a:bodyPr vert="horz" lIns="91440" tIns="45720" rIns="91440" bIns="45720" rtlCol="0" anchor="b">
            <a:noAutofit/>
          </a:bodyPr>
          <a:lstStyle/>
          <a:p>
            <a:pPr rtl="0"/>
            <a:r>
              <a:rPr lang="fr" sz="5500" b="0" i="0" u="none" strike="noStrike">
                <a:noFill/>
                <a:highlight>
                  <a:srgbClr val="000000">
                    <a:alpha val="0"/>
                  </a:srgbClr>
                </a:highlight>
                <a:latin typeface="Century Gothic" panose="020F0302020204030204"/>
              </a:rPr>
              <a:t>"Si vous pensez que vous êtes trop petit pour faire la différence, essayez de dormir avec un moustique dans la chambre."</a:t>
            </a:r>
            <a:br>
              <a:rPr lang="fr" sz="5500" b="0" i="0" u="none" strike="noStrike">
                <a:noFill/>
                <a:highlight>
                  <a:srgbClr val="000000">
                    <a:alpha val="0"/>
                  </a:srgbClr>
                </a:highlight>
                <a:latin typeface="Century Gothic" panose="020F0302020204030204"/>
              </a:rPr>
            </a:br>
            <a:br>
              <a:rPr lang="fr" sz="5500" b="0" i="0" u="none" strike="noStrike">
                <a:noFill/>
                <a:highlight>
                  <a:srgbClr val="000000">
                    <a:alpha val="0"/>
                  </a:srgbClr>
                </a:highlight>
                <a:latin typeface="Century Gothic" panose="020F0302020204030204"/>
              </a:rPr>
            </a:br>
            <a:r>
              <a:rPr lang="fr" sz="5500" b="0" i="0" u="none" strike="noStrike">
                <a:noFill/>
                <a:highlight>
                  <a:srgbClr val="000000">
                    <a:alpha val="0"/>
                  </a:srgbClr>
                </a:highlight>
                <a:latin typeface="Century Gothic" panose="020F0302020204030204"/>
              </a:rPr>
              <a:t>						- Dalaï Lama</a:t>
            </a:r>
          </a:p>
        </p:txBody>
      </p:sp>
    </p:spTree>
    <p:extLst>
      <p:ext uri="{BB962C8B-B14F-4D97-AF65-F5344CB8AC3E}">
        <p14:creationId xmlns:p14="http://schemas.microsoft.com/office/powerpoint/2010/main" val="952900239"/>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A3ED-B3EA-CE29-28C5-8259EE03259C}"/>
              </a:ext>
            </a:extLst>
          </p:cNvPr>
          <p:cNvSpPr>
            <a:spLocks noGrp="1"/>
          </p:cNvSpPr>
          <p:nvPr>
            <p:ph type="ctrTitle"/>
          </p:nvPr>
        </p:nvSpPr>
        <p:spPr/>
        <p:txBody>
          <a:bodyPr>
            <a:noAutofit/>
          </a:bodyPr>
          <a:lstStyle/>
          <a:p>
            <a:endParaRPr lang="x-none"/>
          </a:p>
        </p:txBody>
      </p:sp>
      <p:sp>
        <p:nvSpPr>
          <p:cNvPr id="3" name="Subtitle 2">
            <a:extLst>
              <a:ext uri="{FF2B5EF4-FFF2-40B4-BE49-F238E27FC236}">
                <a16:creationId xmlns:a16="http://schemas.microsoft.com/office/drawing/2014/main" id="{8A266E40-B6B5-3C0F-87D2-CB72F83801C1}"/>
              </a:ext>
            </a:extLst>
          </p:cNvPr>
          <p:cNvSpPr>
            <a:spLocks noGrp="1"/>
          </p:cNvSpPr>
          <p:nvPr>
            <p:ph type="subTitle" idx="1"/>
          </p:nvPr>
        </p:nvSpPr>
        <p:spPr/>
        <p:txBody>
          <a:bodyPr>
            <a:noAutofit/>
          </a:bodyPr>
          <a:lstStyle/>
          <a:p>
            <a:endParaRPr lang="x-none"/>
          </a:p>
        </p:txBody>
      </p:sp>
      <p:pic>
        <p:nvPicPr>
          <p:cNvPr id="5" name="Picture 4">
            <a:extLst>
              <a:ext uri="{FF2B5EF4-FFF2-40B4-BE49-F238E27FC236}">
                <a16:creationId xmlns:a16="http://schemas.microsoft.com/office/drawing/2014/main" id="{8557C911-47AA-FB59-5335-666443D2AF8E}"/>
              </a:ext>
            </a:extLst>
          </p:cNvPr>
          <p:cNvPicPr>
            <a:picLocks noChangeAspect="1"/>
          </p:cNvPicPr>
          <p:nvPr/>
        </p:nvPicPr>
        <p:blipFill>
          <a:blip r:embed="rId2"/>
          <a:srcRect l="308" t="4500" r="1312"/>
          <a:stretch>
            <a:fillRect/>
          </a:stretch>
        </p:blipFill>
        <p:spPr>
          <a:xfrm>
            <a:off x="990600" y="232544"/>
            <a:ext cx="10287000" cy="4935804"/>
          </a:xfrm>
          <a:prstGeom prst="rect">
            <a:avLst/>
          </a:prstGeom>
        </p:spPr>
      </p:pic>
      <p:sp>
        <p:nvSpPr>
          <p:cNvPr id="6" name="TextBox 5">
            <a:extLst>
              <a:ext uri="{FF2B5EF4-FFF2-40B4-BE49-F238E27FC236}">
                <a16:creationId xmlns:a16="http://schemas.microsoft.com/office/drawing/2014/main" id="{CFA5043E-0FB3-17D9-D3C3-DC303C0388AA}"/>
              </a:ext>
            </a:extLst>
          </p:cNvPr>
          <p:cNvSpPr txBox="1"/>
          <p:nvPr/>
        </p:nvSpPr>
        <p:spPr>
          <a:xfrm>
            <a:off x="4227971" y="5425127"/>
            <a:ext cx="3794629" cy="1200329"/>
          </a:xfrm>
          <a:prstGeom prst="rect">
            <a:avLst/>
          </a:prstGeom>
          <a:noFill/>
        </p:spPr>
        <p:txBody>
          <a:bodyPr wrap="none" rtlCol="0">
            <a:noAutofit/>
          </a:bodyPr>
          <a:lstStyle/>
          <a:p>
            <a:pPr algn="ctr" defTabSz="457200" rtl="0">
              <a:buClrTx/>
            </a:pPr>
            <a:r>
              <a:rPr lang="fr" sz="2400" b="1" i="0" u="none" strike="noStrike" kern="1200">
                <a:solidFill>
                  <a:srgbClr val="000000"/>
                </a:solidFill>
                <a:highlight>
                  <a:srgbClr val="000000">
                    <a:alpha val="0"/>
                  </a:srgbClr>
                </a:highlight>
                <a:latin typeface="Times New Roman"/>
                <a:ea typeface="+mn-ea"/>
                <a:cs typeface="Times New Roman"/>
              </a:rPr>
              <a:t>Sandra S. Mattos, MD PhD</a:t>
            </a:r>
          </a:p>
          <a:p>
            <a:pPr algn="ctr" defTabSz="457200" rtl="0">
              <a:buClrTx/>
            </a:pPr>
            <a:r>
              <a:rPr lang="fr" sz="2400" b="0" i="0" u="sng" strike="noStrike" kern="1200">
                <a:solidFill>
                  <a:srgbClr val="000000"/>
                </a:solidFill>
                <a:highlight>
                  <a:srgbClr val="000000">
                    <a:alpha val="0"/>
                  </a:srgbClr>
                </a:highlight>
                <a:latin typeface="Times New Roman"/>
                <a:ea typeface="+mn-ea"/>
                <a:cs typeface="Times New Roman"/>
              </a:rPr>
              <a:t>ssmattos@cardiol.br</a:t>
            </a:r>
          </a:p>
          <a:p>
            <a:pPr algn="ctr" defTabSz="457200" rtl="0">
              <a:buClrTx/>
            </a:pPr>
            <a:r>
              <a:rPr lang="fr" sz="2400" b="0" i="0" u="none" strike="noStrike" kern="1200">
                <a:solidFill>
                  <a:srgbClr val="000000"/>
                </a:solidFill>
                <a:highlight>
                  <a:srgbClr val="000000">
                    <a:alpha val="0"/>
                  </a:srgbClr>
                </a:highlight>
                <a:latin typeface="Times New Roman"/>
                <a:ea typeface="+mn-ea"/>
                <a:cs typeface="Times New Roman"/>
              </a:rPr>
              <a:t>@dra.sandramattos</a:t>
            </a:r>
          </a:p>
        </p:txBody>
      </p:sp>
      <p:sp>
        <p:nvSpPr>
          <p:cNvPr id="7" name="Slide Number Placeholder 6">
            <a:extLst>
              <a:ext uri="{FF2B5EF4-FFF2-40B4-BE49-F238E27FC236}">
                <a16:creationId xmlns:a16="http://schemas.microsoft.com/office/drawing/2014/main" id="{6608382B-5C65-8726-B772-48BA155D704F}"/>
              </a:ext>
            </a:extLst>
          </p:cNvPr>
          <p:cNvSpPr>
            <a:spLocks noGrp="1"/>
          </p:cNvSpPr>
          <p:nvPr>
            <p:ph type="sldNum" sz="quarter" idx="12"/>
          </p:nvPr>
        </p:nvSpPr>
        <p:spPr/>
        <p:txBody>
          <a:bodyPr>
            <a:noAutofit/>
          </a:bodyPr>
          <a:lstStyle/>
          <a:p>
            <a:pPr defTabSz="457200" rtl="0">
              <a:buClrTx/>
            </a:pPr>
            <a:r>
              <a:rPr lang="fr" sz="1200" b="0" i="0" u="none" strike="noStrike" kern="1200">
                <a:solidFill>
                  <a:srgbClr val="898989"/>
                </a:solidFill>
                <a:highlight>
                  <a:srgbClr val="000000">
                    <a:alpha val="0"/>
                  </a:srgbClr>
                </a:highlight>
                <a:latin typeface="Calibri"/>
                <a:ea typeface="+mn-ea"/>
                <a:cs typeface="+mn-cs"/>
              </a:rPr>
              <a:t>38</a:t>
            </a:r>
            <a:endParaRPr lang="x-none" kern="1200">
              <a:solidFill>
                <a:prstClr val="black">
                  <a:tint val="75000"/>
                </a:prstClr>
              </a:solidFill>
              <a:latin typeface="Calibri"/>
              <a:ea typeface="+mn-ea"/>
              <a:cs typeface="+mn-cs"/>
            </a:endParaRPr>
          </a:p>
        </p:txBody>
      </p:sp>
      <p:sp>
        <p:nvSpPr>
          <p:cNvPr id="4" name="TextBox 3">
            <a:extLst>
              <a:ext uri="{FF2B5EF4-FFF2-40B4-BE49-F238E27FC236}">
                <a16:creationId xmlns:a16="http://schemas.microsoft.com/office/drawing/2014/main" id="{96FD414B-1772-9B0A-9F66-650A313AC2BD}"/>
              </a:ext>
            </a:extLst>
          </p:cNvPr>
          <p:cNvSpPr txBox="1"/>
          <p:nvPr/>
        </p:nvSpPr>
        <p:spPr>
          <a:xfrm>
            <a:off x="952500" y="2872427"/>
            <a:ext cx="10287000" cy="988732"/>
          </a:xfrm>
          <a:prstGeom prst="rect">
            <a:avLst/>
          </a:prstGeom>
          <a:solidFill>
            <a:schemeClr val="bg1"/>
          </a:solidFill>
        </p:spPr>
        <p:txBody>
          <a:bodyPr wrap="square" rtlCol="0">
            <a:noAutofit/>
          </a:bodyPr>
          <a:lstStyle/>
          <a:p>
            <a:pPr algn="ctr" defTabSz="457200" rtl="0">
              <a:lnSpc>
                <a:spcPct val="130000"/>
              </a:lnSpc>
              <a:buClrTx/>
            </a:pPr>
            <a:r>
              <a:rPr lang="fr" sz="2500" b="0" i="0" u="none" strike="noStrike" kern="1200">
                <a:solidFill>
                  <a:srgbClr val="000000"/>
                </a:solidFill>
                <a:highlight>
                  <a:srgbClr val="000000">
                    <a:alpha val="0"/>
                  </a:srgbClr>
                </a:highlight>
                <a:latin typeface="Times New Roman"/>
                <a:ea typeface="+mn-ea"/>
                <a:cs typeface="Times New Roman"/>
              </a:rPr>
              <a:t>LEGOS (Lead by Empowering Groups to Optimize Solutions - Diriger en donnant aux groupes les moyens d'optimiser les solutions)</a:t>
            </a:r>
            <a:endParaRPr lang="x-none" sz="2500" kern="1200">
              <a:solidFill>
                <a:prstClr val="black"/>
              </a:solidFill>
              <a:latin typeface="Times New Roman" panose="02020603050405020304" pitchFamily="18" charset="0"/>
              <a:ea typeface="+mn-ea"/>
              <a:cs typeface="Times New Roman" panose="02020603050405020304" pitchFamily="18" charset="0"/>
            </a:endParaRPr>
          </a:p>
          <a:p>
            <a:pPr algn="ctr" defTabSz="457200" rtl="0">
              <a:lnSpc>
                <a:spcPct val="130000"/>
              </a:lnSpc>
              <a:buClrTx/>
            </a:pPr>
            <a:r>
              <a:rPr lang="fr" sz="2200" b="0" i="0" u="none" strike="noStrike" kern="1200">
                <a:solidFill>
                  <a:srgbClr val="000000"/>
                </a:solidFill>
                <a:highlight>
                  <a:srgbClr val="000000">
                    <a:alpha val="0"/>
                  </a:srgbClr>
                </a:highlight>
                <a:latin typeface="Times New Roman"/>
                <a:ea typeface="+mn-ea"/>
                <a:cs typeface="Times New Roman"/>
              </a:rPr>
              <a:t>Un réseau de cardiologie pédiatrique dans le nord-est du Brésil</a:t>
            </a:r>
          </a:p>
        </p:txBody>
      </p:sp>
      <p:sp>
        <p:nvSpPr>
          <p:cNvPr id="8" name="Rectangle 7">
            <a:extLst>
              <a:ext uri="{FF2B5EF4-FFF2-40B4-BE49-F238E27FC236}">
                <a16:creationId xmlns:a16="http://schemas.microsoft.com/office/drawing/2014/main" id="{4ED39243-EAE8-5DB1-4BC8-40C6D88D0228}"/>
              </a:ext>
            </a:extLst>
          </p:cNvPr>
          <p:cNvSpPr/>
          <p:nvPr/>
        </p:nvSpPr>
        <p:spPr>
          <a:xfrm>
            <a:off x="9854454" y="2407025"/>
            <a:ext cx="1008529" cy="4706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x-none" sz="1800" kern="1200">
              <a:solidFill>
                <a:prstClr val="white"/>
              </a:solidFill>
              <a:latin typeface="Calibri"/>
            </a:endParaRPr>
          </a:p>
        </p:txBody>
      </p:sp>
      <p:sp>
        <p:nvSpPr>
          <p:cNvPr id="9" name="Rectangle 8">
            <a:extLst>
              <a:ext uri="{FF2B5EF4-FFF2-40B4-BE49-F238E27FC236}">
                <a16:creationId xmlns:a16="http://schemas.microsoft.com/office/drawing/2014/main" id="{7BC677C7-5ED2-443F-B1BA-C815BE7ED0C7}"/>
              </a:ext>
            </a:extLst>
          </p:cNvPr>
          <p:cNvSpPr/>
          <p:nvPr/>
        </p:nvSpPr>
        <p:spPr>
          <a:xfrm>
            <a:off x="1241778" y="1600200"/>
            <a:ext cx="2596444" cy="623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43304087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logo, graphics, symbol&#10;&#10;Description automatically generated">
            <a:extLst>
              <a:ext uri="{FF2B5EF4-FFF2-40B4-BE49-F238E27FC236}">
                <a16:creationId xmlns:a16="http://schemas.microsoft.com/office/drawing/2014/main" id="{6F92D551-F03B-B6B7-6543-778750D4150F}"/>
              </a:ext>
            </a:extLst>
          </p:cNvPr>
          <p:cNvPicPr>
            <a:picLocks noChangeAspect="1"/>
          </p:cNvPicPr>
          <p:nvPr/>
        </p:nvPicPr>
        <p:blipFill>
          <a:blip r:embed="rId3"/>
          <a:stretch>
            <a:fillRect/>
          </a:stretch>
        </p:blipFill>
        <p:spPr>
          <a:xfrm>
            <a:off x="5077026" y="656333"/>
            <a:ext cx="2037948" cy="1974375"/>
          </a:xfrm>
          <a:prstGeom prst="rect">
            <a:avLst/>
          </a:prstGeom>
        </p:spPr>
      </p:pic>
      <p:grpSp>
        <p:nvGrpSpPr>
          <p:cNvPr id="5" name="Group 4">
            <a:extLst>
              <a:ext uri="{FF2B5EF4-FFF2-40B4-BE49-F238E27FC236}">
                <a16:creationId xmlns:a16="http://schemas.microsoft.com/office/drawing/2014/main" id="{8F201310-53CD-CC28-5ED2-D6FF2E3C8306}"/>
              </a:ext>
            </a:extLst>
          </p:cNvPr>
          <p:cNvGrpSpPr>
            <a:grpSpLocks noChangeAspect="1"/>
          </p:cNvGrpSpPr>
          <p:nvPr/>
        </p:nvGrpSpPr>
        <p:grpSpPr>
          <a:xfrm>
            <a:off x="5534278" y="1644748"/>
            <a:ext cx="1142067" cy="1025156"/>
            <a:chOff x="1017533" y="1145627"/>
            <a:chExt cx="3382405" cy="3036175"/>
          </a:xfrm>
        </p:grpSpPr>
        <p:pic>
          <p:nvPicPr>
            <p:cNvPr id="6" name="Picture 5" descr="A picture containing shape&#10;&#10;Description automatically generated">
              <a:extLst>
                <a:ext uri="{FF2B5EF4-FFF2-40B4-BE49-F238E27FC236}">
                  <a16:creationId xmlns:a16="http://schemas.microsoft.com/office/drawing/2014/main" id="{0F0E031A-283B-A3B8-2E89-171AC66D117F}"/>
                </a:ext>
              </a:extLst>
            </p:cNvPr>
            <p:cNvPicPr>
              <a:picLocks noChangeAspect="1"/>
            </p:cNvPicPr>
            <p:nvPr/>
          </p:nvPicPr>
          <p:blipFill>
            <a:blip r:embed="rId4"/>
            <a:stretch>
              <a:fillRect/>
            </a:stretch>
          </p:blipFill>
          <p:spPr>
            <a:xfrm>
              <a:off x="1017533" y="1145627"/>
              <a:ext cx="3382405" cy="3036175"/>
            </a:xfrm>
            <a:prstGeom prst="rect">
              <a:avLst/>
            </a:prstGeom>
          </p:spPr>
        </p:pic>
        <p:sp>
          <p:nvSpPr>
            <p:cNvPr id="7" name="TextBox 6">
              <a:extLst>
                <a:ext uri="{FF2B5EF4-FFF2-40B4-BE49-F238E27FC236}">
                  <a16:creationId xmlns:a16="http://schemas.microsoft.com/office/drawing/2014/main" id="{18EA10F2-1399-8BF8-99AB-016A699DA8AE}"/>
                </a:ext>
              </a:extLst>
            </p:cNvPr>
            <p:cNvSpPr txBox="1"/>
            <p:nvPr/>
          </p:nvSpPr>
          <p:spPr>
            <a:xfrm rot="13907550">
              <a:off x="1489509" y="2377613"/>
              <a:ext cx="1349260" cy="1506299"/>
            </a:xfrm>
            <a:prstGeom prst="rect">
              <a:avLst/>
            </a:prstGeom>
            <a:noFill/>
          </p:spPr>
          <p:txBody>
            <a:bodyPr wrap="none" rtlCol="0">
              <a:noAutofit/>
            </a:bodyPr>
            <a:lstStyle/>
            <a:p>
              <a:pPr defTabSz="651059" rtl="0">
                <a:buClrTx/>
                <a:defRPr/>
              </a:pPr>
              <a:r>
                <a:rPr lang="fr" sz="2700" b="1" i="0" u="none" strike="noStrike" kern="1200">
                  <a:solidFill>
                    <a:srgbClr val="FFFFFF"/>
                  </a:solidFill>
                  <a:highlight>
                    <a:srgbClr val="000000">
                      <a:alpha val="0"/>
                    </a:srgbClr>
                  </a:highlight>
                  <a:latin typeface="Century Gothic" panose="020F0302020204030204"/>
                  <a:ea typeface="Helvetica Neue"/>
                  <a:cs typeface="Helvetica Neue"/>
                </a:rPr>
                <a:t>C</a:t>
              </a:r>
            </a:p>
          </p:txBody>
        </p:sp>
        <p:sp>
          <p:nvSpPr>
            <p:cNvPr id="8" name="TextBox 7">
              <a:extLst>
                <a:ext uri="{FF2B5EF4-FFF2-40B4-BE49-F238E27FC236}">
                  <a16:creationId xmlns:a16="http://schemas.microsoft.com/office/drawing/2014/main" id="{C3E15B5C-B6EF-A3BB-C615-C4278BE7C4CC}"/>
                </a:ext>
              </a:extLst>
            </p:cNvPr>
            <p:cNvSpPr txBox="1"/>
            <p:nvPr/>
          </p:nvSpPr>
          <p:spPr>
            <a:xfrm rot="7455376">
              <a:off x="2636131" y="2240982"/>
              <a:ext cx="1349260" cy="1506299"/>
            </a:xfrm>
            <a:prstGeom prst="rect">
              <a:avLst/>
            </a:prstGeom>
            <a:noFill/>
          </p:spPr>
          <p:txBody>
            <a:bodyPr wrap="none" rtlCol="0">
              <a:noAutofit/>
            </a:bodyPr>
            <a:lstStyle/>
            <a:p>
              <a:pPr defTabSz="651059" rtl="0">
                <a:buClrTx/>
                <a:defRPr/>
              </a:pPr>
              <a:r>
                <a:rPr lang="fr" sz="2700" b="1" i="0" u="none" strike="noStrike" kern="1200">
                  <a:solidFill>
                    <a:srgbClr val="FFFFFF"/>
                  </a:solidFill>
                  <a:highlight>
                    <a:srgbClr val="000000">
                      <a:alpha val="0"/>
                    </a:srgbClr>
                  </a:highlight>
                  <a:latin typeface="Century Gothic" panose="020F0302020204030204"/>
                  <a:ea typeface="Helvetica Neue"/>
                  <a:cs typeface="Helvetica Neue"/>
                </a:rPr>
                <a:t>C</a:t>
              </a:r>
            </a:p>
          </p:txBody>
        </p:sp>
      </p:grpSp>
      <p:grpSp>
        <p:nvGrpSpPr>
          <p:cNvPr id="9" name="Group 8">
            <a:extLst>
              <a:ext uri="{FF2B5EF4-FFF2-40B4-BE49-F238E27FC236}">
                <a16:creationId xmlns:a16="http://schemas.microsoft.com/office/drawing/2014/main" id="{37655761-033C-BAC0-A1A0-9C39DC08EDE6}"/>
              </a:ext>
            </a:extLst>
          </p:cNvPr>
          <p:cNvGrpSpPr/>
          <p:nvPr/>
        </p:nvGrpSpPr>
        <p:grpSpPr>
          <a:xfrm>
            <a:off x="5535067" y="1651316"/>
            <a:ext cx="1140487" cy="1027720"/>
            <a:chOff x="2773106" y="3781158"/>
            <a:chExt cx="3382405" cy="3112376"/>
          </a:xfrm>
        </p:grpSpPr>
        <p:pic>
          <p:nvPicPr>
            <p:cNvPr id="10" name="Picture 9" descr="Icon&#10;&#10;Description automatically generated">
              <a:extLst>
                <a:ext uri="{FF2B5EF4-FFF2-40B4-BE49-F238E27FC236}">
                  <a16:creationId xmlns:a16="http://schemas.microsoft.com/office/drawing/2014/main" id="{92D74298-F371-9722-B39F-467EF6AA622D}"/>
                </a:ext>
              </a:extLst>
            </p:cNvPr>
            <p:cNvPicPr/>
            <p:nvPr/>
          </p:nvPicPr>
          <p:blipFill>
            <a:blip r:embed="rId5"/>
            <a:srcRect b="67965"/>
            <a:stretch>
              <a:fillRect/>
            </a:stretch>
          </p:blipFill>
          <p:spPr>
            <a:xfrm>
              <a:off x="2773106" y="3781158"/>
              <a:ext cx="3382405" cy="3112376"/>
            </a:xfrm>
            <a:prstGeom prst="rect">
              <a:avLst/>
            </a:prstGeom>
          </p:spPr>
        </p:pic>
        <p:sp>
          <p:nvSpPr>
            <p:cNvPr id="11" name="TextBox 10">
              <a:extLst>
                <a:ext uri="{FF2B5EF4-FFF2-40B4-BE49-F238E27FC236}">
                  <a16:creationId xmlns:a16="http://schemas.microsoft.com/office/drawing/2014/main" id="{9AA59F8F-2439-D1BA-FD30-4578CDF014F1}"/>
                </a:ext>
              </a:extLst>
            </p:cNvPr>
            <p:cNvSpPr txBox="1"/>
            <p:nvPr/>
          </p:nvSpPr>
          <p:spPr>
            <a:xfrm rot="13907550">
              <a:off x="3232244" y="5055898"/>
              <a:ext cx="1379673" cy="1508386"/>
            </a:xfrm>
            <a:prstGeom prst="rect">
              <a:avLst/>
            </a:prstGeom>
            <a:noFill/>
          </p:spPr>
          <p:txBody>
            <a:bodyPr wrap="none" rtlCol="0">
              <a:noAutofit/>
            </a:bodyPr>
            <a:lstStyle/>
            <a:p>
              <a:pPr defTabSz="651059" rtl="0">
                <a:buClrTx/>
                <a:defRPr/>
              </a:pPr>
              <a:r>
                <a:rPr lang="fr" sz="2700" b="1" i="0" u="none" strike="noStrike" kern="1200">
                  <a:solidFill>
                    <a:srgbClr val="FFFFFF"/>
                  </a:solidFill>
                  <a:highlight>
                    <a:srgbClr val="000000">
                      <a:alpha val="0"/>
                    </a:srgbClr>
                  </a:highlight>
                  <a:latin typeface="Century Gothic" panose="020F0302020204030204"/>
                  <a:ea typeface="Helvetica Neue"/>
                  <a:cs typeface="Helvetica Neue"/>
                </a:rPr>
                <a:t>C</a:t>
              </a:r>
            </a:p>
          </p:txBody>
        </p:sp>
        <p:sp>
          <p:nvSpPr>
            <p:cNvPr id="12" name="TextBox 11">
              <a:extLst>
                <a:ext uri="{FF2B5EF4-FFF2-40B4-BE49-F238E27FC236}">
                  <a16:creationId xmlns:a16="http://schemas.microsoft.com/office/drawing/2014/main" id="{EC324C5D-DCFF-9A04-0940-2F92EF5BDB54}"/>
                </a:ext>
              </a:extLst>
            </p:cNvPr>
            <p:cNvSpPr txBox="1"/>
            <p:nvPr/>
          </p:nvSpPr>
          <p:spPr>
            <a:xfrm rot="7455376">
              <a:off x="4378859" y="4929773"/>
              <a:ext cx="1379673" cy="1508386"/>
            </a:xfrm>
            <a:prstGeom prst="rect">
              <a:avLst/>
            </a:prstGeom>
            <a:noFill/>
          </p:spPr>
          <p:txBody>
            <a:bodyPr wrap="none" rtlCol="0">
              <a:noAutofit/>
            </a:bodyPr>
            <a:lstStyle/>
            <a:p>
              <a:pPr defTabSz="651059" rtl="0">
                <a:buClrTx/>
                <a:defRPr/>
              </a:pPr>
              <a:r>
                <a:rPr lang="fr" sz="2700" b="1" i="0" u="none" strike="noStrike" kern="1200">
                  <a:solidFill>
                    <a:srgbClr val="FFFFFF"/>
                  </a:solidFill>
                  <a:highlight>
                    <a:srgbClr val="000000">
                      <a:alpha val="0"/>
                    </a:srgbClr>
                  </a:highlight>
                  <a:latin typeface="Century Gothic" panose="020F0302020204030204"/>
                  <a:ea typeface="Helvetica Neue"/>
                  <a:cs typeface="Helvetica Neue"/>
                </a:rPr>
                <a:t>C</a:t>
              </a:r>
            </a:p>
          </p:txBody>
        </p:sp>
      </p:grpSp>
      <p:grpSp>
        <p:nvGrpSpPr>
          <p:cNvPr id="13" name="Group 12">
            <a:extLst>
              <a:ext uri="{FF2B5EF4-FFF2-40B4-BE49-F238E27FC236}">
                <a16:creationId xmlns:a16="http://schemas.microsoft.com/office/drawing/2014/main" id="{D6BCB06B-CA4C-1B8D-EA88-971A416040DD}"/>
              </a:ext>
            </a:extLst>
          </p:cNvPr>
          <p:cNvGrpSpPr/>
          <p:nvPr/>
        </p:nvGrpSpPr>
        <p:grpSpPr>
          <a:xfrm>
            <a:off x="5535067" y="1648753"/>
            <a:ext cx="1140487" cy="1027720"/>
            <a:chOff x="4396042" y="1221828"/>
            <a:chExt cx="3382405" cy="3036175"/>
          </a:xfrm>
        </p:grpSpPr>
        <p:pic>
          <p:nvPicPr>
            <p:cNvPr id="14" name="Picture 13" descr="Icon&#10;&#10;Description automatically generated">
              <a:extLst>
                <a:ext uri="{FF2B5EF4-FFF2-40B4-BE49-F238E27FC236}">
                  <a16:creationId xmlns:a16="http://schemas.microsoft.com/office/drawing/2014/main" id="{89709E23-ACB4-ACA8-F11B-9A75929900F6}"/>
                </a:ext>
              </a:extLst>
            </p:cNvPr>
            <p:cNvPicPr>
              <a:picLocks noChangeAspect="1"/>
            </p:cNvPicPr>
            <p:nvPr/>
          </p:nvPicPr>
          <p:blipFill>
            <a:blip r:embed="rId6"/>
            <a:stretch>
              <a:fillRect/>
            </a:stretch>
          </p:blipFill>
          <p:spPr>
            <a:xfrm>
              <a:off x="4396042" y="1221828"/>
              <a:ext cx="3382405" cy="3036175"/>
            </a:xfrm>
            <a:prstGeom prst="rect">
              <a:avLst/>
            </a:prstGeom>
          </p:spPr>
        </p:pic>
        <p:sp>
          <p:nvSpPr>
            <p:cNvPr id="15" name="TextBox 14">
              <a:extLst>
                <a:ext uri="{FF2B5EF4-FFF2-40B4-BE49-F238E27FC236}">
                  <a16:creationId xmlns:a16="http://schemas.microsoft.com/office/drawing/2014/main" id="{127F1E0B-17BC-D92F-E80A-688DD18B692B}"/>
                </a:ext>
              </a:extLst>
            </p:cNvPr>
            <p:cNvSpPr txBox="1"/>
            <p:nvPr/>
          </p:nvSpPr>
          <p:spPr>
            <a:xfrm rot="13907550">
              <a:off x="4880220" y="2453765"/>
              <a:ext cx="1345894" cy="1508386"/>
            </a:xfrm>
            <a:prstGeom prst="rect">
              <a:avLst/>
            </a:prstGeom>
            <a:noFill/>
          </p:spPr>
          <p:txBody>
            <a:bodyPr wrap="none" rtlCol="0">
              <a:noAutofit/>
            </a:bodyPr>
            <a:lstStyle/>
            <a:p>
              <a:pPr defTabSz="651059" rtl="0">
                <a:buClrTx/>
                <a:defRPr/>
              </a:pPr>
              <a:r>
                <a:rPr lang="fr" sz="2700" b="1" i="0" u="none" strike="noStrike" kern="1200">
                  <a:solidFill>
                    <a:srgbClr val="FFFFFF"/>
                  </a:solidFill>
                  <a:highlight>
                    <a:srgbClr val="000000">
                      <a:alpha val="0"/>
                    </a:srgbClr>
                  </a:highlight>
                  <a:latin typeface="Century Gothic" panose="020F0302020204030204"/>
                  <a:ea typeface="Helvetica Neue"/>
                  <a:cs typeface="Helvetica Neue"/>
                </a:rPr>
                <a:t>C</a:t>
              </a:r>
            </a:p>
          </p:txBody>
        </p:sp>
        <p:sp>
          <p:nvSpPr>
            <p:cNvPr id="16" name="TextBox 15">
              <a:extLst>
                <a:ext uri="{FF2B5EF4-FFF2-40B4-BE49-F238E27FC236}">
                  <a16:creationId xmlns:a16="http://schemas.microsoft.com/office/drawing/2014/main" id="{C2F33D0E-C8B8-C454-7C6B-F2F43B9359C7}"/>
                </a:ext>
              </a:extLst>
            </p:cNvPr>
            <p:cNvSpPr txBox="1"/>
            <p:nvPr/>
          </p:nvSpPr>
          <p:spPr>
            <a:xfrm rot="7455376">
              <a:off x="6026837" y="2327647"/>
              <a:ext cx="1345894" cy="1508386"/>
            </a:xfrm>
            <a:prstGeom prst="rect">
              <a:avLst/>
            </a:prstGeom>
            <a:noFill/>
          </p:spPr>
          <p:txBody>
            <a:bodyPr wrap="none" rtlCol="0">
              <a:noAutofit/>
            </a:bodyPr>
            <a:lstStyle/>
            <a:p>
              <a:pPr defTabSz="651059" rtl="0">
                <a:buClrTx/>
                <a:defRPr/>
              </a:pPr>
              <a:r>
                <a:rPr lang="fr" sz="2700" b="1" i="0" u="none" strike="noStrike" kern="1200">
                  <a:solidFill>
                    <a:srgbClr val="FFFFFF"/>
                  </a:solidFill>
                  <a:highlight>
                    <a:srgbClr val="000000">
                      <a:alpha val="0"/>
                    </a:srgbClr>
                  </a:highlight>
                  <a:latin typeface="Century Gothic" panose="020F0302020204030204"/>
                  <a:ea typeface="Helvetica Neue"/>
                  <a:cs typeface="Helvetica Neue"/>
                </a:rPr>
                <a:t>C</a:t>
              </a:r>
            </a:p>
          </p:txBody>
        </p:sp>
      </p:grpSp>
      <p:pic>
        <p:nvPicPr>
          <p:cNvPr id="17" name="Image" descr="Image">
            <a:extLst>
              <a:ext uri="{FF2B5EF4-FFF2-40B4-BE49-F238E27FC236}">
                <a16:creationId xmlns:a16="http://schemas.microsoft.com/office/drawing/2014/main" id="{16BB05AA-9153-14C9-A510-84A6CC504CE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11200"/>
                    </a14:imgEffect>
                    <a14:imgEffect>
                      <a14:saturation sat="66000"/>
                    </a14:imgEffect>
                    <a14:imgEffect>
                      <a14:brightnessContrast bright="-20000" contrast="20000"/>
                    </a14:imgEffect>
                  </a14:imgLayer>
                </a14:imgProps>
              </a:ext>
            </a:extLst>
          </a:blip>
          <a:stretch>
            <a:fillRect/>
          </a:stretch>
        </p:blipFill>
        <p:spPr>
          <a:xfrm>
            <a:off x="5534260" y="1679225"/>
            <a:ext cx="1142100" cy="1027891"/>
          </a:xfrm>
          <a:prstGeom prst="rect">
            <a:avLst/>
          </a:prstGeom>
          <a:ln w="12700">
            <a:miter lim="400000"/>
          </a:ln>
        </p:spPr>
      </p:pic>
      <p:grpSp>
        <p:nvGrpSpPr>
          <p:cNvPr id="27" name="Group 26">
            <a:extLst>
              <a:ext uri="{FF2B5EF4-FFF2-40B4-BE49-F238E27FC236}">
                <a16:creationId xmlns:a16="http://schemas.microsoft.com/office/drawing/2014/main" id="{17D8F550-5186-68BB-632D-59616637FA8D}"/>
              </a:ext>
            </a:extLst>
          </p:cNvPr>
          <p:cNvGrpSpPr/>
          <p:nvPr/>
        </p:nvGrpSpPr>
        <p:grpSpPr>
          <a:xfrm>
            <a:off x="952499" y="3688908"/>
            <a:ext cx="10184888" cy="3435795"/>
            <a:chOff x="457198" y="3713745"/>
            <a:chExt cx="11469688" cy="3148797"/>
          </a:xfrm>
        </p:grpSpPr>
        <p:pic>
          <p:nvPicPr>
            <p:cNvPr id="18" name="Image" descr="Image">
              <a:extLst>
                <a:ext uri="{FF2B5EF4-FFF2-40B4-BE49-F238E27FC236}">
                  <a16:creationId xmlns:a16="http://schemas.microsoft.com/office/drawing/2014/main" id="{136AD076-5E82-AE3B-7727-41274B849F7B}"/>
                </a:ext>
              </a:extLst>
            </p:cNvPr>
            <p:cNvPicPr>
              <a:picLocks noChangeAspect="1"/>
            </p:cNvPicPr>
            <p:nvPr/>
          </p:nvPicPr>
          <p:blipFill>
            <a:blip r:embed="rId9"/>
            <a:stretch>
              <a:fillRect/>
            </a:stretch>
          </p:blipFill>
          <p:spPr>
            <a:xfrm>
              <a:off x="1378346" y="5430926"/>
              <a:ext cx="1038229" cy="801436"/>
            </a:xfrm>
            <a:prstGeom prst="rect">
              <a:avLst/>
            </a:prstGeom>
            <a:ln w="12700">
              <a:miter lim="400000"/>
            </a:ln>
          </p:spPr>
        </p:pic>
        <p:pic>
          <p:nvPicPr>
            <p:cNvPr id="19" name="Image" descr="Image">
              <a:extLst>
                <a:ext uri="{FF2B5EF4-FFF2-40B4-BE49-F238E27FC236}">
                  <a16:creationId xmlns:a16="http://schemas.microsoft.com/office/drawing/2014/main" id="{AB3C2BA2-7329-7601-6E9E-53D0727E1D64}"/>
                </a:ext>
              </a:extLst>
            </p:cNvPr>
            <p:cNvPicPr>
              <a:picLocks noChangeAspect="1"/>
            </p:cNvPicPr>
            <p:nvPr/>
          </p:nvPicPr>
          <p:blipFill>
            <a:blip r:embed="rId10"/>
            <a:srcRect t="2399"/>
            <a:stretch>
              <a:fillRect/>
            </a:stretch>
          </p:blipFill>
          <p:spPr>
            <a:xfrm>
              <a:off x="5811580" y="5396009"/>
              <a:ext cx="890604" cy="910391"/>
            </a:xfrm>
            <a:prstGeom prst="rect">
              <a:avLst/>
            </a:prstGeom>
            <a:ln w="12700">
              <a:miter lim="400000"/>
            </a:ln>
          </p:spPr>
        </p:pic>
        <p:pic>
          <p:nvPicPr>
            <p:cNvPr id="20" name="Image" descr="Image">
              <a:extLst>
                <a:ext uri="{FF2B5EF4-FFF2-40B4-BE49-F238E27FC236}">
                  <a16:creationId xmlns:a16="http://schemas.microsoft.com/office/drawing/2014/main" id="{5864132B-7564-2F7A-94C4-0A2FD6AD2FCC}"/>
                </a:ext>
              </a:extLst>
            </p:cNvPr>
            <p:cNvPicPr>
              <a:picLocks noChangeAspect="1"/>
            </p:cNvPicPr>
            <p:nvPr/>
          </p:nvPicPr>
          <p:blipFill>
            <a:blip r:embed="rId11"/>
            <a:stretch>
              <a:fillRect/>
            </a:stretch>
          </p:blipFill>
          <p:spPr>
            <a:xfrm>
              <a:off x="9395439" y="5640431"/>
              <a:ext cx="2266044" cy="406322"/>
            </a:xfrm>
            <a:prstGeom prst="rect">
              <a:avLst/>
            </a:prstGeom>
            <a:ln w="12700">
              <a:noFill/>
              <a:miter lim="400000"/>
            </a:ln>
          </p:spPr>
        </p:pic>
        <p:sp>
          <p:nvSpPr>
            <p:cNvPr id="21" name="UCMF…">
              <a:extLst>
                <a:ext uri="{FF2B5EF4-FFF2-40B4-BE49-F238E27FC236}">
                  <a16:creationId xmlns:a16="http://schemas.microsoft.com/office/drawing/2014/main" id="{84EA6EC6-0A96-5F51-84F6-7048A7634D8F}"/>
                </a:ext>
              </a:extLst>
            </p:cNvPr>
            <p:cNvSpPr txBox="1"/>
            <p:nvPr/>
          </p:nvSpPr>
          <p:spPr>
            <a:xfrm>
              <a:off x="457198" y="3713745"/>
              <a:ext cx="3747732" cy="477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val="1"/>
              </a:ext>
            </a:extLst>
          </p:spPr>
          <p:txBody>
            <a:bodyPr lIns="22603" tIns="22603" rIns="22603" bIns="22603">
              <a:noAutofit/>
            </a:bodyPr>
            <a:lstStyle/>
            <a:p>
              <a:pPr defTabSz="142415" rtl="0">
                <a:lnSpc>
                  <a:spcPct val="140000"/>
                </a:lnSpc>
                <a:buClrTx/>
                <a:defRPr sz="1726" b="0">
                  <a:solidFill>
                    <a:srgbClr val="4472C4">
                      <a:lumOff val="-13575"/>
                    </a:srgbClr>
                  </a:solidFill>
                  <a:uFill>
                    <a:solidFill>
                      <a:srgbClr val="5DD1FD"/>
                    </a:solidFill>
                  </a:uFill>
                  <a:latin typeface="Avenir Book"/>
                  <a:ea typeface="Avenir Book"/>
                  <a:cs typeface="Avenir Book"/>
                  <a:sym typeface="Avenir Book"/>
                </a:defRPr>
              </a:pPr>
              <a:r>
                <a:rPr lang="fr" sz="1400" b="1" i="0" u="none" strike="noStrike" kern="1200">
                  <a:solidFill>
                    <a:srgbClr val="205586"/>
                  </a:solidFill>
                  <a:highlight>
                    <a:srgbClr val="000000">
                      <a:alpha val="0"/>
                    </a:srgbClr>
                  </a:highlight>
                  <a:uFill>
                    <a:solidFill>
                      <a:srgbClr val="5DD1FD"/>
                    </a:solidFill>
                  </a:uFill>
                  <a:latin typeface="Century Gothic" panose="020F0302020204030204"/>
                  <a:ea typeface="Helvetica Neue Condensed Black"/>
                  <a:cs typeface="Helvetica Neue Condensed Black"/>
                  <a:sym typeface="Avenir Book"/>
                </a:rPr>
                <a:t>             </a:t>
              </a:r>
              <a:r>
                <a:rPr lang="fr" sz="1600" b="1" i="0" u="none" strike="noStrike" kern="1200">
                  <a:solidFill>
                    <a:srgbClr val="205586"/>
                  </a:solidFill>
                  <a:highlight>
                    <a:srgbClr val="000000">
                      <a:alpha val="0"/>
                    </a:srgbClr>
                  </a:highlight>
                  <a:uFill>
                    <a:solidFill>
                      <a:srgbClr val="5DD1FD"/>
                    </a:solidFill>
                  </a:uFill>
                  <a:latin typeface="Century Gothic" panose="020F0302020204030204"/>
                  <a:ea typeface="Helvetica Neue Condensed Black"/>
                  <a:cs typeface="Helvetica Neue Condensed Black"/>
                  <a:sym typeface="Avenir Book"/>
                </a:rPr>
                <a:t>SOINS DE SANTÉ</a:t>
              </a:r>
              <a:endParaRPr sz="1688" b="1" kern="1200">
                <a:solidFill>
                  <a:srgbClr val="205586"/>
                </a:solidFill>
                <a:uFill>
                  <a:solidFill>
                    <a:srgbClr val="5DD1FD"/>
                  </a:solidFill>
                </a:uFill>
                <a:latin typeface="Century Gothic" panose="020B0502020202020204" pitchFamily="34" charset="0"/>
                <a:ea typeface="Helvetica Neue Condensed" panose="02000503000000020004" pitchFamily="2" charset="0"/>
                <a:cs typeface="Helvetica Neue Condensed" panose="02000503000000020004" pitchFamily="2" charset="0"/>
                <a:sym typeface="Avenir Book"/>
              </a:endParaRPr>
            </a:p>
          </p:txBody>
        </p:sp>
        <p:sp>
          <p:nvSpPr>
            <p:cNvPr id="22" name="CADUCEUS…">
              <a:extLst>
                <a:ext uri="{FF2B5EF4-FFF2-40B4-BE49-F238E27FC236}">
                  <a16:creationId xmlns:a16="http://schemas.microsoft.com/office/drawing/2014/main" id="{0A8BDD70-4F5D-F0BB-3ED0-ACDB5146A370}"/>
                </a:ext>
              </a:extLst>
            </p:cNvPr>
            <p:cNvSpPr txBox="1"/>
            <p:nvPr/>
          </p:nvSpPr>
          <p:spPr>
            <a:xfrm>
              <a:off x="4469523" y="3713745"/>
              <a:ext cx="3580592" cy="477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val="1"/>
              </a:ext>
            </a:extLst>
          </p:spPr>
          <p:txBody>
            <a:bodyPr lIns="22603" tIns="22603" rIns="22603" bIns="22603">
              <a:noAutofit/>
            </a:bodyPr>
            <a:lstStyle/>
            <a:p>
              <a:pPr algn="ctr" defTabSz="142415" rtl="0">
                <a:lnSpc>
                  <a:spcPct val="130000"/>
                </a:lnSpc>
                <a:buClrTx/>
                <a:defRPr sz="1726" b="0">
                  <a:solidFill>
                    <a:srgbClr val="A5A5A5">
                      <a:hueOff val="914337"/>
                      <a:satOff val="31515"/>
                      <a:lumOff val="-30790"/>
                    </a:srgbClr>
                  </a:solidFill>
                  <a:uFill>
                    <a:solidFill>
                      <a:srgbClr val="5DD1FD"/>
                    </a:solidFill>
                  </a:uFill>
                  <a:latin typeface="Avenir Book"/>
                  <a:ea typeface="Avenir Book"/>
                  <a:cs typeface="Avenir Book"/>
                  <a:sym typeface="Avenir Book"/>
                </a:defRPr>
              </a:pPr>
              <a:r>
                <a:rPr lang="fr" sz="1600" b="1" i="0" u="none" strike="noStrike" kern="1200">
                  <a:solidFill>
                    <a:srgbClr val="09652C"/>
                  </a:solidFill>
                  <a:highlight>
                    <a:srgbClr val="000000">
                      <a:alpha val="0"/>
                    </a:srgbClr>
                  </a:highlight>
                  <a:uFill>
                    <a:solidFill>
                      <a:srgbClr val="5DD1FD"/>
                    </a:solidFill>
                  </a:uFill>
                  <a:latin typeface="Century Gothic" panose="020F0302020204030204"/>
                  <a:ea typeface="Helvetica Neue Condensed Black"/>
                  <a:cs typeface="Helvetica Neue Condensed Black"/>
                  <a:sym typeface="Avenir Book"/>
                </a:rPr>
                <a:t>ÉDUCATION</a:t>
              </a:r>
              <a:endParaRPr sz="1688" b="1" kern="1200">
                <a:solidFill>
                  <a:srgbClr val="09652C"/>
                </a:solidFill>
                <a:uFill>
                  <a:solidFill>
                    <a:srgbClr val="5DD1FD"/>
                  </a:solidFill>
                </a:uFill>
                <a:latin typeface="Century Gothic" panose="020B0502020202020204" pitchFamily="34" charset="0"/>
                <a:ea typeface="Helvetica Neue Condensed" panose="02000503000000020004" pitchFamily="2" charset="0"/>
                <a:cs typeface="Helvetica Neue Condensed" panose="02000503000000020004" pitchFamily="2" charset="0"/>
                <a:sym typeface="Avenir Book"/>
              </a:endParaRPr>
            </a:p>
          </p:txBody>
        </p:sp>
        <p:sp>
          <p:nvSpPr>
            <p:cNvPr id="23" name="CIRCOR…">
              <a:extLst>
                <a:ext uri="{FF2B5EF4-FFF2-40B4-BE49-F238E27FC236}">
                  <a16:creationId xmlns:a16="http://schemas.microsoft.com/office/drawing/2014/main" id="{070037AF-F14A-E817-F83E-919D8AB885F5}"/>
                </a:ext>
              </a:extLst>
            </p:cNvPr>
            <p:cNvSpPr txBox="1"/>
            <p:nvPr/>
          </p:nvSpPr>
          <p:spPr>
            <a:xfrm>
              <a:off x="8024178" y="3713745"/>
              <a:ext cx="3902708" cy="499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val="1"/>
              </a:ext>
            </a:extLst>
          </p:spPr>
          <p:txBody>
            <a:bodyPr lIns="22603" tIns="22603" rIns="22603" bIns="22603">
              <a:noAutofit/>
            </a:bodyPr>
            <a:lstStyle/>
            <a:p>
              <a:pPr algn="ctr" defTabSz="142415" rtl="0">
                <a:lnSpc>
                  <a:spcPct val="140000"/>
                </a:lnSpc>
                <a:buClrTx/>
                <a:defRPr sz="1726" b="0">
                  <a:solidFill>
                    <a:srgbClr val="5B9BD5">
                      <a:lumOff val="-29866"/>
                    </a:srgbClr>
                  </a:solidFill>
                  <a:uFill>
                    <a:solidFill>
                      <a:srgbClr val="5DD1FD"/>
                    </a:solidFill>
                  </a:uFill>
                  <a:latin typeface="Avenir Book"/>
                  <a:ea typeface="Avenir Book"/>
                  <a:cs typeface="Avenir Book"/>
                  <a:sym typeface="Avenir Book"/>
                </a:defRPr>
              </a:pPr>
              <a:r>
                <a:rPr lang="fr" sz="1600" b="1" i="0" u="none" strike="noStrike" kern="1200">
                  <a:solidFill>
                    <a:srgbClr val="C00000"/>
                  </a:solidFill>
                  <a:highlight>
                    <a:srgbClr val="000000">
                      <a:alpha val="0"/>
                    </a:srgbClr>
                  </a:highlight>
                  <a:uFill>
                    <a:solidFill>
                      <a:srgbClr val="5DD1FD"/>
                    </a:solidFill>
                  </a:uFill>
                  <a:latin typeface="Century Gothic" panose="020F0302020204030204"/>
                  <a:ea typeface="Helvetica Neue Condensed Black"/>
                  <a:cs typeface="Helvetica Neue Condensed Black"/>
                  <a:sym typeface="Avenir Book"/>
                </a:rPr>
                <a:t>          RESPONSABILITÉ SOCIALE </a:t>
              </a:r>
              <a:endParaRPr lang="pt-BR" sz="1688" b="1" kern="1200">
                <a:solidFill>
                  <a:srgbClr val="C00000"/>
                </a:solidFill>
                <a:uFill>
                  <a:solidFill>
                    <a:srgbClr val="5DD1FD"/>
                  </a:solidFill>
                </a:uFill>
                <a:latin typeface="Century Gothic" panose="020B0502020202020204" pitchFamily="34" charset="0"/>
                <a:ea typeface="Helvetica Neue Condensed" panose="02000503000000020004" pitchFamily="2" charset="0"/>
                <a:cs typeface="Helvetica Neue Condensed" panose="02000503000000020004" pitchFamily="2" charset="0"/>
                <a:sym typeface="Avenir Book"/>
              </a:endParaRPr>
            </a:p>
          </p:txBody>
        </p:sp>
        <p:sp>
          <p:nvSpPr>
            <p:cNvPr id="24" name="ASSISTÊNCIA…">
              <a:extLst>
                <a:ext uri="{FF2B5EF4-FFF2-40B4-BE49-F238E27FC236}">
                  <a16:creationId xmlns:a16="http://schemas.microsoft.com/office/drawing/2014/main" id="{1C9F655D-AD68-9D08-E613-0FEAB5575A3C}"/>
                </a:ext>
              </a:extLst>
            </p:cNvPr>
            <p:cNvSpPr txBox="1"/>
            <p:nvPr/>
          </p:nvSpPr>
          <p:spPr>
            <a:xfrm>
              <a:off x="1024273" y="6261943"/>
              <a:ext cx="1523513" cy="596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val="1"/>
              </a:ext>
            </a:extLst>
          </p:spPr>
          <p:txBody>
            <a:bodyPr lIns="22603" tIns="22603" rIns="22603" bIns="22603">
              <a:noAutofit/>
            </a:bodyPr>
            <a:lstStyle/>
            <a:p>
              <a:pPr algn="ctr" defTabSz="193279" rtl="0">
                <a:lnSpc>
                  <a:spcPct val="110000"/>
                </a:lnSpc>
                <a:buClrTx/>
                <a:defRPr sz="2343" b="0">
                  <a:solidFill>
                    <a:srgbClr val="4472C4">
                      <a:lumOff val="-13575"/>
                    </a:srgbClr>
                  </a:solidFill>
                  <a:uFill>
                    <a:solidFill>
                      <a:srgbClr val="5DD1FD"/>
                    </a:solidFill>
                  </a:uFill>
                  <a:latin typeface="Avenir Book"/>
                  <a:ea typeface="Avenir Book"/>
                  <a:cs typeface="Avenir Book"/>
                  <a:sym typeface="Avenir Book"/>
                </a:defRPr>
              </a:pPr>
              <a:r>
                <a:rPr lang="fr" sz="2000" b="1" i="0" u="none" strike="noStrike" kern="1200">
                  <a:solidFill>
                    <a:srgbClr val="205586"/>
                  </a:solidFill>
                  <a:highlight>
                    <a:srgbClr val="000000">
                      <a:alpha val="0"/>
                    </a:srgbClr>
                  </a:highlight>
                  <a:uFill>
                    <a:solidFill>
                      <a:srgbClr val="5DD1FD"/>
                    </a:solidFill>
                  </a:uFill>
                  <a:latin typeface="Avenir Book"/>
                  <a:sym typeface="Avenir Book"/>
                </a:rPr>
                <a:t>UCMF</a:t>
              </a:r>
              <a:endParaRPr sz="2025" b="1" kern="1200">
                <a:solidFill>
                  <a:srgbClr val="205586"/>
                </a:solidFill>
                <a:uFill>
                  <a:solidFill>
                    <a:srgbClr val="5DD1FD"/>
                  </a:solidFill>
                </a:uFill>
                <a:latin typeface="Avenir Book"/>
                <a:sym typeface="Avenir Book"/>
              </a:endParaRPr>
            </a:p>
          </p:txBody>
        </p:sp>
        <p:sp>
          <p:nvSpPr>
            <p:cNvPr id="25" name="CAPACITAÇÃO…">
              <a:extLst>
                <a:ext uri="{FF2B5EF4-FFF2-40B4-BE49-F238E27FC236}">
                  <a16:creationId xmlns:a16="http://schemas.microsoft.com/office/drawing/2014/main" id="{395A1A64-1D3E-4451-0CEF-D8FCC6EAD9D1}"/>
                </a:ext>
              </a:extLst>
            </p:cNvPr>
            <p:cNvSpPr txBox="1"/>
            <p:nvPr/>
          </p:nvSpPr>
          <p:spPr>
            <a:xfrm>
              <a:off x="5221011" y="6266485"/>
              <a:ext cx="2045806" cy="596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val="1"/>
              </a:ext>
            </a:extLst>
          </p:spPr>
          <p:txBody>
            <a:bodyPr lIns="22603" tIns="22603" rIns="22603" bIns="22603">
              <a:noAutofit/>
            </a:bodyPr>
            <a:lstStyle/>
            <a:p>
              <a:pPr algn="ctr" defTabSz="193279" rtl="0">
                <a:lnSpc>
                  <a:spcPct val="110000"/>
                </a:lnSpc>
                <a:buClrTx/>
                <a:defRPr sz="2343" b="0">
                  <a:solidFill>
                    <a:srgbClr val="A5A5A5">
                      <a:hueOff val="914337"/>
                      <a:satOff val="31515"/>
                      <a:lumOff val="-30790"/>
                    </a:srgbClr>
                  </a:solidFill>
                  <a:uFill>
                    <a:solidFill>
                      <a:srgbClr val="5DD1FD"/>
                    </a:solidFill>
                  </a:uFill>
                  <a:latin typeface="Avenir Book"/>
                  <a:ea typeface="Avenir Book"/>
                  <a:cs typeface="Avenir Book"/>
                  <a:sym typeface="Avenir Book"/>
                </a:defRPr>
              </a:pPr>
              <a:r>
                <a:rPr lang="fr" sz="1900" b="1" i="0" u="none" strike="noStrike" kern="1200">
                  <a:solidFill>
                    <a:srgbClr val="09652C"/>
                  </a:solidFill>
                  <a:highlight>
                    <a:srgbClr val="000000">
                      <a:alpha val="0"/>
                    </a:srgbClr>
                  </a:highlight>
                  <a:uFill>
                    <a:solidFill>
                      <a:srgbClr val="5DD1FD"/>
                    </a:solidFill>
                  </a:uFill>
                  <a:latin typeface="Avenir Book"/>
                  <a:sym typeface="Avenir Book"/>
                </a:rPr>
                <a:t>CADUCEUS</a:t>
              </a:r>
              <a:endParaRPr sz="508" b="1" kern="1200">
                <a:solidFill>
                  <a:srgbClr val="09652C"/>
                </a:solidFill>
                <a:uFill>
                  <a:solidFill>
                    <a:srgbClr val="5DD1FD"/>
                  </a:solidFill>
                </a:uFill>
                <a:latin typeface="Avenir Book"/>
                <a:sym typeface="Avenir Book"/>
              </a:endParaRPr>
            </a:p>
          </p:txBody>
        </p:sp>
        <p:sp>
          <p:nvSpPr>
            <p:cNvPr id="26" name="RESPONSABILIDADE SOCIAL">
              <a:extLst>
                <a:ext uri="{FF2B5EF4-FFF2-40B4-BE49-F238E27FC236}">
                  <a16:creationId xmlns:a16="http://schemas.microsoft.com/office/drawing/2014/main" id="{CE24DA91-16C6-6527-1EE5-C1C7D2A33C66}"/>
                </a:ext>
              </a:extLst>
            </p:cNvPr>
            <p:cNvSpPr txBox="1"/>
            <p:nvPr/>
          </p:nvSpPr>
          <p:spPr>
            <a:xfrm>
              <a:off x="9395439" y="6261943"/>
              <a:ext cx="2266044" cy="596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val="1"/>
              </a:ext>
            </a:extLst>
          </p:spPr>
          <p:txBody>
            <a:bodyPr lIns="22603" tIns="22603" rIns="22603" bIns="22603">
              <a:noAutofit/>
            </a:bodyPr>
            <a:lstStyle>
              <a:lvl1pPr defTabSz="434340">
                <a:lnSpc>
                  <a:spcPts val="5700"/>
                </a:lnSpc>
                <a:defRPr sz="2343" b="0">
                  <a:solidFill>
                    <a:schemeClr val="accent5">
                      <a:lumOff val="-29866"/>
                    </a:schemeClr>
                  </a:solidFill>
                  <a:uFill>
                    <a:solidFill>
                      <a:srgbClr val="5DD1FD"/>
                    </a:solidFill>
                  </a:uFill>
                  <a:latin typeface="Avenir Book"/>
                  <a:ea typeface="Avenir Book"/>
                  <a:cs typeface="Avenir Book"/>
                  <a:sym typeface="Avenir Book"/>
                </a:defRPr>
              </a:lvl1pPr>
            </a:lstStyle>
            <a:p>
              <a:pPr algn="ctr" defTabSz="309253" rtl="0">
                <a:lnSpc>
                  <a:spcPct val="110000"/>
                </a:lnSpc>
                <a:buClrTx/>
                <a:defRPr/>
              </a:pPr>
              <a:r>
                <a:rPr lang="fr" sz="2000" b="1" i="0" u="none" strike="noStrike" kern="1200">
                  <a:solidFill>
                    <a:srgbClr val="C00000"/>
                  </a:solidFill>
                  <a:highlight>
                    <a:srgbClr val="000000">
                      <a:alpha val="0"/>
                    </a:srgbClr>
                  </a:highlight>
                  <a:latin typeface="Avenir Book"/>
                </a:rPr>
                <a:t>CIRCOR</a:t>
              </a:r>
              <a:endParaRPr sz="2025" b="1" kern="1200">
                <a:solidFill>
                  <a:srgbClr val="C00000"/>
                </a:solidFill>
              </a:endParaRPr>
            </a:p>
          </p:txBody>
        </p:sp>
      </p:grpSp>
      <p:sp>
        <p:nvSpPr>
          <p:cNvPr id="29" name="Rectangle 28">
            <a:extLst>
              <a:ext uri="{FF2B5EF4-FFF2-40B4-BE49-F238E27FC236}">
                <a16:creationId xmlns:a16="http://schemas.microsoft.com/office/drawing/2014/main" id="{A1ECEAC1-E7D1-8135-CB23-5BEAD16E69EC}"/>
              </a:ext>
            </a:extLst>
          </p:cNvPr>
          <p:cNvSpPr/>
          <p:nvPr/>
        </p:nvSpPr>
        <p:spPr>
          <a:xfrm>
            <a:off x="952500" y="2699714"/>
            <a:ext cx="10287000" cy="819455"/>
          </a:xfrm>
          <a:prstGeom prst="rect">
            <a:avLst/>
          </a:prstGeom>
        </p:spPr>
        <p:txBody>
          <a:bodyPr wrap="square">
            <a:noAutofit/>
          </a:bodyPr>
          <a:lstStyle/>
          <a:p>
            <a:pPr algn="ctr" defTabSz="325511" rtl="0">
              <a:buClrTx/>
              <a:defRPr/>
            </a:pPr>
            <a:r>
              <a:rPr lang="fr" sz="2000" b="1" i="0" u="none" strike="noStrike" kern="1200">
                <a:solidFill>
                  <a:srgbClr val="404040"/>
                </a:solidFill>
                <a:highlight>
                  <a:srgbClr val="000000">
                    <a:alpha val="0"/>
                  </a:srgbClr>
                </a:highlight>
                <a:latin typeface="Avenir Book"/>
                <a:ea typeface="Helvetica Neue Condensed"/>
                <a:cs typeface="Helvetica Neue Condensed"/>
              </a:rPr>
              <a:t>Célula C</a:t>
            </a:r>
          </a:p>
          <a:p>
            <a:pPr algn="ctr" defTabSz="325511" rtl="0">
              <a:buClrTx/>
              <a:defRPr/>
            </a:pPr>
            <a:r>
              <a:rPr lang="fr" sz="1100" b="1" i="0" u="none" strike="noStrike" kern="1200">
                <a:solidFill>
                  <a:srgbClr val="404040"/>
                </a:solidFill>
                <a:highlight>
                  <a:srgbClr val="000000">
                    <a:alpha val="0"/>
                  </a:srgbClr>
                </a:highlight>
                <a:latin typeface="Avenir Book"/>
                <a:ea typeface="Helvetica Neue Condensed"/>
                <a:cs typeface="Helvetica Neue Condensed"/>
              </a:rPr>
              <a:t>UCMF-CADUCEUS-CIRCOR</a:t>
            </a:r>
          </a:p>
          <a:p>
            <a:pPr algn="ctr" defTabSz="325511" rtl="0">
              <a:buClrTx/>
              <a:defRPr/>
            </a:pPr>
            <a:r>
              <a:rPr lang="fr" sz="1500" b="0" i="1" u="none" strike="noStrike" kern="1200">
                <a:solidFill>
                  <a:srgbClr val="404040"/>
                </a:solidFill>
                <a:highlight>
                  <a:srgbClr val="000000">
                    <a:alpha val="0"/>
                  </a:srgbClr>
                </a:highlight>
                <a:latin typeface="Avenir Book"/>
                <a:ea typeface="Helvetica Neue Condensed"/>
                <a:cs typeface="Helvetica Neue Condensed"/>
              </a:rPr>
              <a:t>Desde </a:t>
            </a:r>
            <a:r>
              <a:rPr lang="fr" sz="1500" b="1" i="1" u="none" strike="noStrike" kern="1200">
                <a:solidFill>
                  <a:srgbClr val="404040"/>
                </a:solidFill>
                <a:highlight>
                  <a:srgbClr val="000000">
                    <a:alpha val="0"/>
                  </a:srgbClr>
                </a:highlight>
                <a:latin typeface="Avenir Book"/>
                <a:ea typeface="Helvetica Neue Condensed"/>
                <a:cs typeface="Helvetica Neue Condensed"/>
              </a:rPr>
              <a:t>1994</a:t>
            </a:r>
            <a:r>
              <a:rPr lang="fr" sz="1500" b="0" i="1" u="none" strike="noStrike" kern="1200">
                <a:solidFill>
                  <a:srgbClr val="404040"/>
                </a:solidFill>
                <a:highlight>
                  <a:srgbClr val="000000">
                    <a:alpha val="0"/>
                  </a:srgbClr>
                </a:highlight>
                <a:latin typeface="Avenir Book"/>
                <a:ea typeface="Helvetica Neue Condensed"/>
                <a:cs typeface="Helvetica Neue Condensed"/>
              </a:rPr>
              <a:t>, uma equipe que trabalha com o coração</a:t>
            </a:r>
            <a:endParaRPr lang="x-none" sz="1688" i="1" kern="1200">
              <a:solidFill>
                <a:prstClr val="black">
                  <a:lumMod val="75000"/>
                  <a:lumOff val="25000"/>
                </a:prstClr>
              </a:solidFill>
              <a:latin typeface="Avenir Book" panose="02000503020000020003" pitchFamily="2" charset="0"/>
              <a:ea typeface="Helvetica Neue Condensed" panose="02000503000000020004" pitchFamily="2" charset="0"/>
              <a:cs typeface="Helvetica Neue Condensed" panose="02000503000000020004" pitchFamily="2" charset="0"/>
            </a:endParaRPr>
          </a:p>
        </p:txBody>
      </p:sp>
      <p:pic>
        <p:nvPicPr>
          <p:cNvPr id="30" name="Picture 29" descr="A sign on the side of a building&#10;&#10;Description automatically generated">
            <a:extLst>
              <a:ext uri="{FF2B5EF4-FFF2-40B4-BE49-F238E27FC236}">
                <a16:creationId xmlns:a16="http://schemas.microsoft.com/office/drawing/2014/main" id="{0DAAB033-3D6D-05D3-98E1-FBF238F7C817}"/>
              </a:ext>
            </a:extLst>
          </p:cNvPr>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b="8962"/>
          <a:stretch>
            <a:fillRect/>
          </a:stretch>
        </p:blipFill>
        <p:spPr>
          <a:xfrm>
            <a:off x="7651608" y="667315"/>
            <a:ext cx="3465539" cy="2280448"/>
          </a:xfrm>
          <a:prstGeom prst="rect">
            <a:avLst/>
          </a:prstGeom>
          <a:ln>
            <a:noFill/>
          </a:ln>
          <a:effectLst>
            <a:outerShdw blurRad="292100" dist="139700" dir="2700000" algn="tl" rotWithShape="0">
              <a:srgbClr val="333333">
                <a:alpha val="65000"/>
              </a:srgbClr>
            </a:outerShdw>
          </a:effectLst>
        </p:spPr>
      </p:pic>
      <p:pic>
        <p:nvPicPr>
          <p:cNvPr id="1028" name="Picture 4" descr="Residência Médica - RHP - Real Hospital Português de Beneficência em  Pernambuco">
            <a:extLst>
              <a:ext uri="{FF2B5EF4-FFF2-40B4-BE49-F238E27FC236}">
                <a16:creationId xmlns:a16="http://schemas.microsoft.com/office/drawing/2014/main" id="{8C376C8C-C241-1703-1DD1-A569CE4355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4199" r="20826"/>
          <a:stretch>
            <a:fillRect/>
          </a:stretch>
        </p:blipFill>
        <p:spPr bwMode="auto">
          <a:xfrm>
            <a:off x="1127847" y="678009"/>
            <a:ext cx="3448484" cy="2249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042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nodeType="afterGroup">
                            <p:stCondLst>
                              <p:cond delay="500"/>
                            </p:stCondLst>
                            <p:childTnLst>
                              <p:par>
                                <p:cTn id="11" presetID="8" presetClass="emph" presetSubtype="0" fill="hold" nodeType="afterEffect">
                                  <p:stCondLst>
                                    <p:cond delay="0"/>
                                  </p:stCondLst>
                                  <p:childTnLst>
                                    <p:animRot by="21600000">
                                      <p:cBhvr>
                                        <p:cTn id="12" dur="500" fill="hold"/>
                                        <p:tgtEl>
                                          <p:spTgt spid="17"/>
                                        </p:tgtEl>
                                        <p:attrNameLst>
                                          <p:attrName>r</p:attrName>
                                        </p:attrNameLst>
                                      </p:cBhvr>
                                    </p:animRo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nodeType="afterGroup">
                            <p:stCondLst>
                              <p:cond delay="1000"/>
                            </p:stCondLst>
                            <p:childTnLst>
                              <p:par>
                                <p:cTn id="20" presetID="0" presetClass="path" presetSubtype="0" accel="50000" decel="50000" fill="hold" nodeType="afterEffect">
                                  <p:stCondLst>
                                    <p:cond delay="0"/>
                                  </p:stCondLst>
                                  <p:childTnLst>
                                    <p:animMotion origin="layout" path="M -0.0125 -0.04028 L -0.37148 0.41736" pathEditMode="fixed" rAng="0" ptsTypes="AA">
                                      <p:cBhvr>
                                        <p:cTn id="21" dur="1000" fill="hold"/>
                                        <p:tgtEl>
                                          <p:spTgt spid="13"/>
                                        </p:tgtEl>
                                        <p:attrNameLst>
                                          <p:attrName>ppt_x</p:attrName>
                                          <p:attrName>ppt_y</p:attrName>
                                        </p:attrNameLst>
                                      </p:cBhvr>
                                      <p:rCtr x="-17956" y="22870"/>
                                    </p:animMotion>
                                  </p:childTnLst>
                                </p:cTn>
                              </p:par>
                              <p:par>
                                <p:cTn id="22" presetID="0" presetClass="path" presetSubtype="0" accel="50000" decel="50000" fill="hold" nodeType="withEffect">
                                  <p:stCondLst>
                                    <p:cond delay="0"/>
                                  </p:stCondLst>
                                  <p:childTnLst>
                                    <p:animMotion origin="layout" path="M 4.16667E-07 -7.40741E-07 L -0.00091 0.40394" pathEditMode="fixed" rAng="0" ptsTypes="AA">
                                      <p:cBhvr>
                                        <p:cTn id="23" dur="1000" fill="hold"/>
                                        <p:tgtEl>
                                          <p:spTgt spid="9"/>
                                        </p:tgtEl>
                                        <p:attrNameLst>
                                          <p:attrName>ppt_x</p:attrName>
                                          <p:attrName>ppt_y</p:attrName>
                                        </p:attrNameLst>
                                      </p:cBhvr>
                                      <p:rCtr x="-52" y="20185"/>
                                    </p:animMotion>
                                  </p:childTnLst>
                                </p:cTn>
                              </p:par>
                              <p:par>
                                <p:cTn id="24" presetID="0" presetClass="path" presetSubtype="0" accel="50000" decel="50000" fill="hold" nodeType="withEffect">
                                  <p:stCondLst>
                                    <p:cond delay="0"/>
                                  </p:stCondLst>
                                  <p:childTnLst>
                                    <p:animMotion origin="layout" path="M 0.01966 0.02107 L 0.36016 0.41875" pathEditMode="fixed" rAng="0" ptsTypes="AA">
                                      <p:cBhvr>
                                        <p:cTn id="25" dur="1000" fill="hold"/>
                                        <p:tgtEl>
                                          <p:spTgt spid="5"/>
                                        </p:tgtEl>
                                        <p:attrNameLst>
                                          <p:attrName>ppt_x</p:attrName>
                                          <p:attrName>ppt_y</p:attrName>
                                        </p:attrNameLst>
                                      </p:cBhvr>
                                      <p:rCtr x="17018" y="19884"/>
                                    </p:animMotion>
                                  </p:childTnLst>
                                </p:cTn>
                              </p:par>
                              <p:par>
                                <p:cTn id="26" presetID="1" presetClass="exit" presetSubtype="0" fill="hold" nodeType="withEffect">
                                  <p:stCondLst>
                                    <p:cond delay="0"/>
                                  </p:stCondLst>
                                  <p:childTnLst>
                                    <p:set>
                                      <p:cBhvr>
                                        <p:cTn id="27" dur="1" fill="hold">
                                          <p:stCondLst>
                                            <p:cond delay="0"/>
                                          </p:stCondLst>
                                        </p:cTn>
                                        <p:tgtEl>
                                          <p:spTgt spid="17"/>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par>
                          <p:cTn id="30" fill="hold" nodeType="afterGroup">
                            <p:stCondLst>
                              <p:cond delay="2000"/>
                            </p:stCondLst>
                            <p:childTnLst>
                              <p:par>
                                <p:cTn id="31" presetID="9" presetClass="entr" presetSubtype="0"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3500"/>
              <a:buFont typeface="Gill Sans"/>
              <a:buNone/>
            </a:pPr>
            <a:r>
              <a:rPr lang="fr" sz="3500" b="0" i="0" u="none" strike="noStrike">
                <a:highlight>
                  <a:srgbClr val="000000">
                    <a:alpha val="0"/>
                  </a:srgbClr>
                </a:highlight>
                <a:latin typeface="Gill Sans MT"/>
              </a:rPr>
              <a:t>Présentateurs</a:t>
            </a:r>
            <a:endParaRPr>
              <a:latin typeface="Gill Sans MT" panose="020B0502020104020203" pitchFamily="34" charset="0"/>
            </a:endParaRPr>
          </a:p>
        </p:txBody>
      </p:sp>
      <p:pic>
        <p:nvPicPr>
          <p:cNvPr id="5" name="Picture 4">
            <a:extLst>
              <a:ext uri="{FF2B5EF4-FFF2-40B4-BE49-F238E27FC236}">
                <a16:creationId xmlns:a16="http://schemas.microsoft.com/office/drawing/2014/main" id="{0D85FA8B-30A7-42A3-BCEF-BD7E8E612EBA}"/>
              </a:ext>
            </a:extLst>
          </p:cNvPr>
          <p:cNvPicPr>
            <a:picLocks noChangeAspect="1"/>
          </p:cNvPicPr>
          <p:nvPr/>
        </p:nvPicPr>
        <p:blipFill>
          <a:blip r:embed="rId3"/>
          <a:srcRect l="1747"/>
          <a:stretch>
            <a:fillRect/>
          </a:stretch>
        </p:blipFill>
        <p:spPr>
          <a:xfrm>
            <a:off x="620889" y="1887595"/>
            <a:ext cx="3126186" cy="2562583"/>
          </a:xfrm>
          <a:prstGeom prst="rect">
            <a:avLst/>
          </a:prstGeom>
        </p:spPr>
      </p:pic>
      <p:pic>
        <p:nvPicPr>
          <p:cNvPr id="7" name="Picture 6">
            <a:extLst>
              <a:ext uri="{FF2B5EF4-FFF2-40B4-BE49-F238E27FC236}">
                <a16:creationId xmlns:a16="http://schemas.microsoft.com/office/drawing/2014/main" id="{E41AFBE8-11AC-41CB-B6B3-B9159C71CEB4}"/>
              </a:ext>
            </a:extLst>
          </p:cNvPr>
          <p:cNvPicPr>
            <a:picLocks noChangeAspect="1"/>
          </p:cNvPicPr>
          <p:nvPr/>
        </p:nvPicPr>
        <p:blipFill>
          <a:blip r:embed="rId4"/>
          <a:srcRect l="13216"/>
          <a:stretch>
            <a:fillRect/>
          </a:stretch>
        </p:blipFill>
        <p:spPr>
          <a:xfrm>
            <a:off x="4428063" y="1887594"/>
            <a:ext cx="3335873" cy="2562583"/>
          </a:xfrm>
          <a:prstGeom prst="rect">
            <a:avLst/>
          </a:prstGeom>
        </p:spPr>
      </p:pic>
      <p:pic>
        <p:nvPicPr>
          <p:cNvPr id="9" name="Picture 8">
            <a:extLst>
              <a:ext uri="{FF2B5EF4-FFF2-40B4-BE49-F238E27FC236}">
                <a16:creationId xmlns:a16="http://schemas.microsoft.com/office/drawing/2014/main" id="{0B558BDD-3CA8-4107-990C-1591C02BDA64}"/>
              </a:ext>
            </a:extLst>
          </p:cNvPr>
          <p:cNvPicPr>
            <a:picLocks noChangeAspect="1"/>
          </p:cNvPicPr>
          <p:nvPr/>
        </p:nvPicPr>
        <p:blipFill>
          <a:blip r:embed="rId5"/>
          <a:srcRect r="21505"/>
          <a:stretch>
            <a:fillRect/>
          </a:stretch>
        </p:blipFill>
        <p:spPr>
          <a:xfrm>
            <a:off x="8340530" y="1887594"/>
            <a:ext cx="3013270" cy="2562583"/>
          </a:xfrm>
          <a:prstGeom prst="rect">
            <a:avLst/>
          </a:prstGeom>
        </p:spPr>
      </p:pic>
      <p:sp>
        <p:nvSpPr>
          <p:cNvPr id="10" name="TextBox 9">
            <a:extLst>
              <a:ext uri="{FF2B5EF4-FFF2-40B4-BE49-F238E27FC236}">
                <a16:creationId xmlns:a16="http://schemas.microsoft.com/office/drawing/2014/main" id="{2DC12B44-86C1-4F03-9498-4A3DCDF961FF}"/>
              </a:ext>
            </a:extLst>
          </p:cNvPr>
          <p:cNvSpPr txBox="1"/>
          <p:nvPr/>
        </p:nvSpPr>
        <p:spPr>
          <a:xfrm>
            <a:off x="838200" y="4707467"/>
            <a:ext cx="2661356" cy="1384995"/>
          </a:xfrm>
          <a:prstGeom prst="rect">
            <a:avLst/>
          </a:prstGeom>
          <a:noFill/>
        </p:spPr>
        <p:txBody>
          <a:bodyPr wrap="square" rtlCol="0">
            <a:noAutofit/>
          </a:bodyPr>
          <a:lstStyle/>
          <a:p>
            <a:pPr algn="ctr" rtl="0"/>
            <a:r>
              <a:rPr lang="fr" sz="1400" b="1" i="0" u="none" strike="noStrike">
                <a:highlight>
                  <a:srgbClr val="000000">
                    <a:alpha val="0"/>
                  </a:srgbClr>
                </a:highlight>
                <a:latin typeface="Gill Sans MT"/>
              </a:rPr>
              <a:t>Dr Kleber Giovanni Luz</a:t>
            </a:r>
          </a:p>
          <a:p>
            <a:pPr algn="ctr" rtl="0"/>
            <a:r>
              <a:rPr lang="fr" sz="1400" b="0" i="0" u="none" strike="noStrike">
                <a:highlight>
                  <a:srgbClr val="000000">
                    <a:alpha val="0"/>
                  </a:srgbClr>
                </a:highlight>
                <a:latin typeface="Gill Sans MT"/>
              </a:rPr>
              <a:t>Pédiatre et spécialiste des maladies infectieuses</a:t>
            </a:r>
          </a:p>
          <a:p>
            <a:pPr algn="ctr" rtl="0"/>
            <a:r>
              <a:rPr lang="fr" sz="1400" b="0" i="0" u="none" strike="noStrike">
                <a:highlight>
                  <a:srgbClr val="000000">
                    <a:alpha val="0"/>
                  </a:srgbClr>
                </a:highlight>
                <a:latin typeface="Gill Sans MT"/>
              </a:rPr>
              <a:t>Professeur associé IV à l'Université fédérale de Rio Grande do Norte, Brésil</a:t>
            </a:r>
          </a:p>
        </p:txBody>
      </p:sp>
      <p:sp>
        <p:nvSpPr>
          <p:cNvPr id="14" name="TextBox 13">
            <a:extLst>
              <a:ext uri="{FF2B5EF4-FFF2-40B4-BE49-F238E27FC236}">
                <a16:creationId xmlns:a16="http://schemas.microsoft.com/office/drawing/2014/main" id="{AACC5EA6-9F96-46D1-89CD-F0116243B6B6}"/>
              </a:ext>
            </a:extLst>
          </p:cNvPr>
          <p:cNvSpPr txBox="1"/>
          <p:nvPr/>
        </p:nvSpPr>
        <p:spPr>
          <a:xfrm>
            <a:off x="4765321" y="4647083"/>
            <a:ext cx="2661356" cy="1169551"/>
          </a:xfrm>
          <a:prstGeom prst="rect">
            <a:avLst/>
          </a:prstGeom>
          <a:noFill/>
        </p:spPr>
        <p:txBody>
          <a:bodyPr wrap="square" rtlCol="0">
            <a:noAutofit/>
          </a:bodyPr>
          <a:lstStyle/>
          <a:p>
            <a:pPr algn="ctr" rtl="0"/>
            <a:r>
              <a:rPr lang="fr" sz="1400" b="1" i="0" u="none" strike="noStrike">
                <a:highlight>
                  <a:srgbClr val="000000">
                    <a:alpha val="0"/>
                  </a:srgbClr>
                </a:highlight>
                <a:latin typeface="Gill Sans MT"/>
              </a:rPr>
              <a:t>Dr Jamie Caldwell</a:t>
            </a:r>
          </a:p>
          <a:p>
            <a:pPr algn="ctr" rtl="0"/>
            <a:r>
              <a:rPr lang="fr" sz="1400" b="0" i="0" u="none" strike="noStrike">
                <a:highlight>
                  <a:srgbClr val="000000">
                    <a:alpha val="0"/>
                  </a:srgbClr>
                </a:highlight>
                <a:latin typeface="Gill Sans MT"/>
              </a:rPr>
              <a:t>Chercheur associé</a:t>
            </a:r>
          </a:p>
          <a:p>
            <a:pPr algn="ctr" rtl="0"/>
            <a:r>
              <a:rPr lang="fr" sz="1400" b="0" i="0" u="none" strike="noStrike">
                <a:highlight>
                  <a:srgbClr val="000000">
                    <a:alpha val="0"/>
                  </a:srgbClr>
                </a:highlight>
                <a:latin typeface="Gill Sans MT"/>
              </a:rPr>
              <a:t>Institut environnemental de High Meadows</a:t>
            </a:r>
          </a:p>
          <a:p>
            <a:pPr algn="ctr" rtl="0"/>
            <a:r>
              <a:rPr lang="fr" sz="1400" b="0" i="0" u="none" strike="noStrike">
                <a:highlight>
                  <a:srgbClr val="000000">
                    <a:alpha val="0"/>
                  </a:srgbClr>
                </a:highlight>
                <a:latin typeface="Gill Sans MT"/>
              </a:rPr>
              <a:t>Université de Princeton</a:t>
            </a:r>
          </a:p>
        </p:txBody>
      </p:sp>
      <p:sp>
        <p:nvSpPr>
          <p:cNvPr id="16" name="TextBox 15">
            <a:extLst>
              <a:ext uri="{FF2B5EF4-FFF2-40B4-BE49-F238E27FC236}">
                <a16:creationId xmlns:a16="http://schemas.microsoft.com/office/drawing/2014/main" id="{492970FA-81BE-4785-BFD5-09E6EABD3A3D}"/>
              </a:ext>
            </a:extLst>
          </p:cNvPr>
          <p:cNvSpPr txBox="1"/>
          <p:nvPr/>
        </p:nvSpPr>
        <p:spPr>
          <a:xfrm>
            <a:off x="8516487" y="4647082"/>
            <a:ext cx="2661356" cy="1384995"/>
          </a:xfrm>
          <a:prstGeom prst="rect">
            <a:avLst/>
          </a:prstGeom>
          <a:noFill/>
        </p:spPr>
        <p:txBody>
          <a:bodyPr wrap="square" rtlCol="0">
            <a:noAutofit/>
          </a:bodyPr>
          <a:lstStyle/>
          <a:p>
            <a:pPr algn="ctr" rtl="0"/>
            <a:r>
              <a:rPr lang="fr" sz="1400" b="1" i="0" u="none" strike="noStrike">
                <a:highlight>
                  <a:srgbClr val="000000">
                    <a:alpha val="0"/>
                  </a:srgbClr>
                </a:highlight>
                <a:latin typeface="Gill Sans MT"/>
              </a:rPr>
              <a:t>Dr Sandra Mattos</a:t>
            </a:r>
          </a:p>
          <a:p>
            <a:pPr algn="ctr" rtl="0"/>
            <a:r>
              <a:rPr lang="fr" sz="1400" b="0" i="0" u="none" strike="noStrike">
                <a:highlight>
                  <a:srgbClr val="000000">
                    <a:alpha val="0"/>
                  </a:srgbClr>
                </a:highlight>
                <a:latin typeface="Gill Sans MT"/>
              </a:rPr>
              <a:t>Cardiologue pédiatrique et fœtal</a:t>
            </a:r>
          </a:p>
          <a:p>
            <a:pPr algn="ctr" rtl="0"/>
            <a:r>
              <a:rPr lang="fr" sz="1400" b="0" i="0" u="none" strike="noStrike">
                <a:highlight>
                  <a:srgbClr val="000000">
                    <a:alpha val="0"/>
                  </a:srgbClr>
                </a:highlight>
                <a:latin typeface="Gill Sans MT"/>
              </a:rPr>
              <a:t>Directrice médicale de l'unité de cardiologie materno-fœtale à l'Hôpital royal portugais</a:t>
            </a:r>
          </a:p>
          <a:p>
            <a:pPr algn="ctr" rtl="0"/>
            <a:r>
              <a:rPr lang="fr" sz="1400" b="0" i="0" u="none" strike="noStrike">
                <a:highlight>
                  <a:srgbClr val="000000">
                    <a:alpha val="0"/>
                  </a:srgbClr>
                </a:highlight>
                <a:latin typeface="Gill Sans MT"/>
              </a:rPr>
              <a:t>Présidente du Cercle du cœur</a:t>
            </a:r>
          </a:p>
        </p:txBody>
      </p:sp>
    </p:spTree>
    <p:extLst>
      <p:ext uri="{BB962C8B-B14F-4D97-AF65-F5344CB8AC3E}">
        <p14:creationId xmlns:p14="http://schemas.microsoft.com/office/powerpoint/2010/main" val="38557889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35A58F-797C-4C42-B2EC-0A9844AB55A9}"/>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1265" r="10736" b="1"/>
          <a:stretch>
            <a:fillRect/>
          </a:stretch>
        </p:blipFill>
        <p:spPr bwMode="auto">
          <a:xfrm>
            <a:off x="1524020" y="13865"/>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0B50066D-21E5-7D4F-83C8-B8232B03686B}"/>
              </a:ext>
            </a:extLst>
          </p:cNvPr>
          <p:cNvSpPr txBox="1"/>
          <p:nvPr/>
        </p:nvSpPr>
        <p:spPr>
          <a:xfrm>
            <a:off x="2662428" y="3378201"/>
            <a:ext cx="3794434" cy="8046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rtl="0">
              <a:spcAft>
                <a:spcPts val="600"/>
              </a:spcAft>
              <a:buClrTx/>
              <a:defRPr/>
            </a:pPr>
            <a:r>
              <a:rPr lang="fr" sz="3200" b="1" i="0" u="none" strike="noStrike">
                <a:solidFill>
                  <a:srgbClr val="FFFFFF"/>
                </a:solidFill>
                <a:highlight>
                  <a:srgbClr val="000000">
                    <a:alpha val="0"/>
                  </a:srgbClr>
                </a:highlight>
                <a:latin typeface="Calibri Light"/>
              </a:rPr>
              <a:t>Brésil</a:t>
            </a:r>
          </a:p>
        </p:txBody>
      </p:sp>
      <p:sp>
        <p:nvSpPr>
          <p:cNvPr id="37" name="Freeform: Shape 31">
            <a:extLst>
              <a:ext uri="{FF2B5EF4-FFF2-40B4-BE49-F238E27FC236}">
                <a16:creationId xmlns:a16="http://schemas.microsoft.com/office/drawing/2014/main" id="{AEECF78C-1048-456C-88A0-441412321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6" y="628822"/>
            <a:ext cx="1322217" cy="2386584"/>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a:endParaRPr>
          </a:p>
        </p:txBody>
      </p:sp>
      <p:pic>
        <p:nvPicPr>
          <p:cNvPr id="7" name="Picture 6">
            <a:extLst>
              <a:ext uri="{FF2B5EF4-FFF2-40B4-BE49-F238E27FC236}">
                <a16:creationId xmlns:a16="http://schemas.microsoft.com/office/drawing/2014/main" id="{DA29EB8F-7C25-FB4E-9694-1E8D4B08795B}"/>
              </a:ext>
            </a:extLst>
          </p:cNvPr>
          <p:cNvPicPr>
            <a:picLocks noChangeAspect="1"/>
          </p:cNvPicPr>
          <p:nvPr/>
        </p:nvPicPr>
        <p:blipFill>
          <a:blip r:embed="rId3"/>
          <a:srcRect l="36301" r="18882" b="7"/>
          <a:stretch>
            <a:fillRect/>
          </a:stretch>
        </p:blipFill>
        <p:spPr>
          <a:xfrm>
            <a:off x="1523996" y="752266"/>
            <a:ext cx="1198773" cy="2139696"/>
          </a:xfrm>
          <a:custGeom>
            <a:avLst/>
            <a:gdLst>
              <a:gd name="connsiteX0" fmla="*/ 171900 w 1598364"/>
              <a:gd name="connsiteY0" fmla="*/ 0 h 2852928"/>
              <a:gd name="connsiteX1" fmla="*/ 1598364 w 1598364"/>
              <a:gd name="connsiteY1" fmla="*/ 1426464 h 2852928"/>
              <a:gd name="connsiteX2" fmla="*/ 171900 w 1598364"/>
              <a:gd name="connsiteY2" fmla="*/ 2852928 h 2852928"/>
              <a:gd name="connsiteX3" fmla="*/ 26052 w 1598364"/>
              <a:gd name="connsiteY3" fmla="*/ 2845563 h 2852928"/>
              <a:gd name="connsiteX4" fmla="*/ 0 w 1598364"/>
              <a:gd name="connsiteY4" fmla="*/ 2841587 h 2852928"/>
              <a:gd name="connsiteX5" fmla="*/ 0 w 1598364"/>
              <a:gd name="connsiteY5" fmla="*/ 11341 h 2852928"/>
              <a:gd name="connsiteX6" fmla="*/ 26052 w 1598364"/>
              <a:gd name="connsiteY6" fmla="*/ 7365 h 2852928"/>
              <a:gd name="connsiteX7" fmla="*/ 171900 w 1598364"/>
              <a:gd name="connsiteY7" fmla="*/ 0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39" name="Oval 33">
            <a:extLst>
              <a:ext uri="{FF2B5EF4-FFF2-40B4-BE49-F238E27FC236}">
                <a16:creationId xmlns:a16="http://schemas.microsoft.com/office/drawing/2014/main" id="{F4C8155D-EBB3-4B50-B945-2D47A2C5C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7728" y="628822"/>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buClrTx/>
              <a:defRPr/>
            </a:pPr>
            <a:endParaRPr lang="en-US" sz="1350" kern="1200">
              <a:solidFill>
                <a:prstClr val="white"/>
              </a:solidFill>
              <a:latin typeface="Calibri"/>
            </a:endParaRPr>
          </a:p>
        </p:txBody>
      </p:sp>
      <p:pic>
        <p:nvPicPr>
          <p:cNvPr id="10" name="Picture 9">
            <a:extLst>
              <a:ext uri="{FF2B5EF4-FFF2-40B4-BE49-F238E27FC236}">
                <a16:creationId xmlns:a16="http://schemas.microsoft.com/office/drawing/2014/main" id="{BF50C015-3E60-B64F-B1E0-F4631DACF9E0}"/>
              </a:ext>
            </a:extLst>
          </p:cNvPr>
          <p:cNvPicPr>
            <a:picLocks noChangeAspect="1"/>
          </p:cNvPicPr>
          <p:nvPr/>
        </p:nvPicPr>
        <p:blipFill>
          <a:blip r:embed="rId4">
            <a:extLst>
              <a:ext uri="{28A0092B-C50C-407E-A947-70E740481C1C}">
                <a14:useLocalDpi xmlns:a14="http://schemas.microsoft.com/office/drawing/2010/main" val="0"/>
              </a:ext>
            </a:extLst>
          </a:blip>
          <a:srcRect l="19335" r="10169" b="6"/>
          <a:stretch>
            <a:fillRect/>
          </a:stretch>
        </p:blipFill>
        <p:spPr bwMode="auto">
          <a:xfrm>
            <a:off x="3131172" y="752266"/>
            <a:ext cx="2139696" cy="21396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EE99A833-6C48-4919-98F7-4D15C7369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55830" y="628822"/>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buClrTx/>
              <a:defRPr/>
            </a:pPr>
            <a:endParaRPr lang="en-US" sz="1350" kern="1200">
              <a:solidFill>
                <a:prstClr val="white"/>
              </a:solidFill>
              <a:latin typeface="Calibri"/>
            </a:endParaRPr>
          </a:p>
        </p:txBody>
      </p:sp>
      <p:pic>
        <p:nvPicPr>
          <p:cNvPr id="21" name="Picture 20">
            <a:extLst>
              <a:ext uri="{FF2B5EF4-FFF2-40B4-BE49-F238E27FC236}">
                <a16:creationId xmlns:a16="http://schemas.microsoft.com/office/drawing/2014/main" id="{5D066647-1F94-534E-B830-E878E36D9E93}"/>
              </a:ext>
            </a:extLst>
          </p:cNvPr>
          <p:cNvPicPr>
            <a:picLocks noChangeAspect="1"/>
          </p:cNvPicPr>
          <p:nvPr/>
        </p:nvPicPr>
        <p:blipFill>
          <a:blip r:embed="rId5"/>
          <a:srcRect l="22304" r="12197" b="3"/>
          <a:stretch>
            <a:fillRect/>
          </a:stretch>
        </p:blipFill>
        <p:spPr>
          <a:xfrm>
            <a:off x="5679274" y="752266"/>
            <a:ext cx="2139696" cy="21396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rgbClr val="FFFFFF">
              <a:shade val="85000"/>
            </a:srgbClr>
          </a:solidFill>
        </p:spPr>
      </p:pic>
      <p:sp>
        <p:nvSpPr>
          <p:cNvPr id="15" name="Content Placeholder 14">
            <a:extLst>
              <a:ext uri="{FF2B5EF4-FFF2-40B4-BE49-F238E27FC236}">
                <a16:creationId xmlns:a16="http://schemas.microsoft.com/office/drawing/2014/main" id="{5A35AA66-4D30-1A41-A7E4-901157E6D5EF}"/>
              </a:ext>
            </a:extLst>
          </p:cNvPr>
          <p:cNvSpPr>
            <a:spLocks noGrp="1"/>
          </p:cNvSpPr>
          <p:nvPr>
            <p:ph idx="1"/>
          </p:nvPr>
        </p:nvSpPr>
        <p:spPr>
          <a:xfrm>
            <a:off x="2662428" y="4332142"/>
            <a:ext cx="3794434" cy="1772106"/>
          </a:xfrm>
        </p:spPr>
        <p:txBody>
          <a:bodyPr vert="horz" lIns="91440" tIns="45720" rIns="91440" bIns="45720" rtlCol="0" anchor="t">
            <a:noAutofit/>
          </a:bodyPr>
          <a:lstStyle/>
          <a:p>
            <a:pPr indent="-228600" defTabSz="914400"/>
            <a:endParaRPr lang="en-US" sz="1350"/>
          </a:p>
        </p:txBody>
      </p:sp>
      <p:sp>
        <p:nvSpPr>
          <p:cNvPr id="38" name="Oval 37">
            <a:extLst>
              <a:ext uri="{FF2B5EF4-FFF2-40B4-BE49-F238E27FC236}">
                <a16:creationId xmlns:a16="http://schemas.microsoft.com/office/drawing/2014/main" id="{7C1CFE70-2BD5-4661-8AF9-D097E65E7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8268" y="2948160"/>
            <a:ext cx="2386584" cy="23865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685800">
              <a:buClrTx/>
              <a:defRPr/>
            </a:pPr>
            <a:endParaRPr lang="en-US" sz="1350" kern="1200">
              <a:solidFill>
                <a:prstClr val="white"/>
              </a:solidFill>
              <a:latin typeface="Calibri"/>
            </a:endParaRPr>
          </a:p>
        </p:txBody>
      </p:sp>
      <p:pic>
        <p:nvPicPr>
          <p:cNvPr id="9" name="Picture 8">
            <a:extLst>
              <a:ext uri="{FF2B5EF4-FFF2-40B4-BE49-F238E27FC236}">
                <a16:creationId xmlns:a16="http://schemas.microsoft.com/office/drawing/2014/main" id="{20D5D470-49CC-864F-80CA-1CFA64185EB8}"/>
              </a:ext>
            </a:extLst>
          </p:cNvPr>
          <p:cNvPicPr>
            <a:picLocks noChangeAspect="1"/>
          </p:cNvPicPr>
          <p:nvPr/>
        </p:nvPicPr>
        <p:blipFill>
          <a:blip r:embed="rId6">
            <a:extLst>
              <a:ext uri="{28A0092B-C50C-407E-A947-70E740481C1C}">
                <a14:useLocalDpi xmlns:a14="http://schemas.microsoft.com/office/drawing/2010/main" val="0"/>
              </a:ext>
            </a:extLst>
          </a:blip>
          <a:srcRect l="4159" r="20837" b="-4"/>
          <a:stretch>
            <a:fillRect/>
          </a:stretch>
        </p:blipFill>
        <p:spPr bwMode="auto">
          <a:xfrm>
            <a:off x="6941712" y="3071604"/>
            <a:ext cx="2139696" cy="2139696"/>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Shape 39">
            <a:extLst>
              <a:ext uri="{FF2B5EF4-FFF2-40B4-BE49-F238E27FC236}">
                <a16:creationId xmlns:a16="http://schemas.microsoft.com/office/drawing/2014/main" id="{5A6B4445-DDB3-4971-8FBA-4DCAF08C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45785" y="2899134"/>
            <a:ext cx="1322217" cy="2386584"/>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en-US" sz="1350" kern="1200">
              <a:solidFill>
                <a:prstClr val="white"/>
              </a:solidFill>
              <a:latin typeface="Calibri"/>
            </a:endParaRPr>
          </a:p>
        </p:txBody>
      </p:sp>
      <p:pic>
        <p:nvPicPr>
          <p:cNvPr id="4" name="Content Placeholder 7">
            <a:extLst>
              <a:ext uri="{FF2B5EF4-FFF2-40B4-BE49-F238E27FC236}">
                <a16:creationId xmlns:a16="http://schemas.microsoft.com/office/drawing/2014/main" id="{51A97312-580D-5E48-AA69-3C37A5B66D70}"/>
              </a:ext>
            </a:extLst>
          </p:cNvPr>
          <p:cNvPicPr>
            <a:picLocks noChangeAspect="1"/>
          </p:cNvPicPr>
          <p:nvPr/>
        </p:nvPicPr>
        <p:blipFill>
          <a:blip r:embed="rId7">
            <a:extLst>
              <a:ext uri="{28A0092B-C50C-407E-A947-70E740481C1C}">
                <a14:useLocalDpi xmlns:a14="http://schemas.microsoft.com/office/drawing/2010/main" val="0"/>
              </a:ext>
            </a:extLst>
          </a:blip>
          <a:srcRect l="28220" r="15756" b="3"/>
          <a:stretch>
            <a:fillRect/>
          </a:stretch>
        </p:blipFill>
        <p:spPr bwMode="auto">
          <a:xfrm>
            <a:off x="9469229" y="3022578"/>
            <a:ext cx="1198773" cy="2139696"/>
          </a:xfrm>
          <a:custGeom>
            <a:avLst/>
            <a:gdLst>
              <a:gd name="connsiteX0" fmla="*/ 1426464 w 1598364"/>
              <a:gd name="connsiteY0" fmla="*/ 0 h 2852928"/>
              <a:gd name="connsiteX1" fmla="*/ 1572312 w 1598364"/>
              <a:gd name="connsiteY1" fmla="*/ 7365 h 2852928"/>
              <a:gd name="connsiteX2" fmla="*/ 1598364 w 1598364"/>
              <a:gd name="connsiteY2" fmla="*/ 11341 h 2852928"/>
              <a:gd name="connsiteX3" fmla="*/ 1598364 w 1598364"/>
              <a:gd name="connsiteY3" fmla="*/ 2841587 h 2852928"/>
              <a:gd name="connsiteX4" fmla="*/ 1572312 w 1598364"/>
              <a:gd name="connsiteY4" fmla="*/ 2845563 h 2852928"/>
              <a:gd name="connsiteX5" fmla="*/ 1426464 w 1598364"/>
              <a:gd name="connsiteY5" fmla="*/ 2852928 h 2852928"/>
              <a:gd name="connsiteX6" fmla="*/ 0 w 1598364"/>
              <a:gd name="connsiteY6" fmla="*/ 1426464 h 2852928"/>
              <a:gd name="connsiteX7" fmla="*/ 1426464 w 1598364"/>
              <a:gd name="connsiteY7" fmla="*/ 0 h 285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279104"/>
      </p:ext>
    </p:extLst>
  </p:cSld>
  <p:clrMapOvr>
    <a:overrideClrMapping bg1="dk1" tx1="lt1" bg2="dk2" tx2="lt2" accent1="accent1" accent2="accent2" accent3="accent3" accent4="accent4" accent5="accent5" accent6="accent6" hlink="hlink" folHlink="folHlink"/>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F24228-AD50-084A-A66B-03974D38E34F}"/>
              </a:ext>
            </a:extLst>
          </p:cNvPr>
          <p:cNvPicPr>
            <a:picLocks noChangeAspect="1"/>
          </p:cNvPicPr>
          <p:nvPr/>
        </p:nvPicPr>
        <p:blipFill>
          <a:blip r:embed="rId3">
            <a:extLst>
              <a:ext uri="{28A0092B-C50C-407E-A947-70E740481C1C}">
                <a14:useLocalDpi xmlns:a14="http://schemas.microsoft.com/office/drawing/2010/main" val="0"/>
              </a:ext>
            </a:extLst>
          </a:blip>
          <a:srcRect l="21858"/>
          <a:stretch>
            <a:fillRect/>
          </a:stretch>
        </p:blipFill>
        <p:spPr bwMode="auto">
          <a:xfrm>
            <a:off x="6156324" y="10"/>
            <a:ext cx="4511676" cy="3920034"/>
          </a:xfrm>
          <a:custGeom>
            <a:avLst/>
            <a:gdLst>
              <a:gd name="connsiteX0" fmla="*/ 0 w 6015567"/>
              <a:gd name="connsiteY0" fmla="*/ 0 h 3920044"/>
              <a:gd name="connsiteX1" fmla="*/ 6015567 w 6015567"/>
              <a:gd name="connsiteY1" fmla="*/ 0 h 3920044"/>
              <a:gd name="connsiteX2" fmla="*/ 6015567 w 6015567"/>
              <a:gd name="connsiteY2" fmla="*/ 3920044 h 3920044"/>
              <a:gd name="connsiteX3" fmla="*/ 2469659 w 6015567"/>
              <a:gd name="connsiteY3" fmla="*/ 3920044 h 3920044"/>
              <a:gd name="connsiteX4" fmla="*/ 2469659 w 6015567"/>
              <a:gd name="connsiteY4" fmla="*/ 3103224 h 3920044"/>
              <a:gd name="connsiteX5" fmla="*/ 0 w 6015567"/>
              <a:gd name="connsiteY5" fmla="*/ 310322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99F9510-4FBC-DF4F-92C6-DB9E819AE1E1}"/>
              </a:ext>
            </a:extLst>
          </p:cNvPr>
          <p:cNvPicPr>
            <a:picLocks noChangeAspect="1"/>
          </p:cNvPicPr>
          <p:nvPr/>
        </p:nvPicPr>
        <p:blipFill>
          <a:blip r:embed="rId4">
            <a:extLst>
              <a:ext uri="{28A0092B-C50C-407E-A947-70E740481C1C}">
                <a14:useLocalDpi xmlns:a14="http://schemas.microsoft.com/office/drawing/2010/main" val="0"/>
              </a:ext>
            </a:extLst>
          </a:blip>
          <a:srcRect r="28670" b="-4"/>
          <a:stretch>
            <a:fillRect/>
          </a:stretch>
        </p:blipFill>
        <p:spPr bwMode="auto">
          <a:xfrm>
            <a:off x="1524020" y="4069978"/>
            <a:ext cx="2651478" cy="27880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6">
            <a:extLst>
              <a:ext uri="{FF2B5EF4-FFF2-40B4-BE49-F238E27FC236}">
                <a16:creationId xmlns:a16="http://schemas.microsoft.com/office/drawing/2014/main" id="{3DF6BAED-C43B-4E4C-92A6-A1BD9861826B}"/>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18651" r="14763" b="-3"/>
          <a:stretch>
            <a:fillRect/>
          </a:stretch>
        </p:blipFill>
        <p:spPr>
          <a:xfrm>
            <a:off x="4296149" y="3257176"/>
            <a:ext cx="3591820" cy="3600824"/>
          </a:xfrm>
          <a:prstGeom prst="rect">
            <a:avLst/>
          </a:prstGeom>
        </p:spPr>
      </p:pic>
      <p:pic>
        <p:nvPicPr>
          <p:cNvPr id="7" name="Picture 6">
            <a:extLst>
              <a:ext uri="{FF2B5EF4-FFF2-40B4-BE49-F238E27FC236}">
                <a16:creationId xmlns:a16="http://schemas.microsoft.com/office/drawing/2014/main" id="{BC901D24-B8F0-4843-BD7A-ADE4D628D3F7}"/>
              </a:ext>
            </a:extLst>
          </p:cNvPr>
          <p:cNvPicPr>
            <a:picLocks noChangeAspect="1"/>
          </p:cNvPicPr>
          <p:nvPr/>
        </p:nvPicPr>
        <p:blipFill>
          <a:blip r:embed="rId6">
            <a:extLst>
              <a:ext uri="{28A0092B-C50C-407E-A947-70E740481C1C}">
                <a14:useLocalDpi xmlns:a14="http://schemas.microsoft.com/office/drawing/2010/main" val="0"/>
              </a:ext>
            </a:extLst>
          </a:blip>
          <a:srcRect l="6696" r="6987" b="2"/>
          <a:stretch>
            <a:fillRect/>
          </a:stretch>
        </p:blipFill>
        <p:spPr bwMode="auto">
          <a:xfrm>
            <a:off x="1524020" y="10"/>
            <a:ext cx="4511656" cy="3920034"/>
          </a:xfrm>
          <a:custGeom>
            <a:avLst/>
            <a:gdLst>
              <a:gd name="connsiteX0" fmla="*/ 0 w 6015567"/>
              <a:gd name="connsiteY0" fmla="*/ 0 h 3920044"/>
              <a:gd name="connsiteX1" fmla="*/ 6015567 w 6015567"/>
              <a:gd name="connsiteY1" fmla="*/ 0 h 3920044"/>
              <a:gd name="connsiteX2" fmla="*/ 6015567 w 6015567"/>
              <a:gd name="connsiteY2" fmla="*/ 3103224 h 3920044"/>
              <a:gd name="connsiteX3" fmla="*/ 3545908 w 6015567"/>
              <a:gd name="connsiteY3" fmla="*/ 3103224 h 3920044"/>
              <a:gd name="connsiteX4" fmla="*/ 3545908 w 6015567"/>
              <a:gd name="connsiteY4" fmla="*/ 3920044 h 3920044"/>
              <a:gd name="connsiteX5" fmla="*/ 0 w 6015567"/>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E53DA9A-5C5F-A54B-B1CE-0040E42374FE}"/>
              </a:ext>
            </a:extLst>
          </p:cNvPr>
          <p:cNvPicPr>
            <a:picLocks noChangeAspect="1"/>
          </p:cNvPicPr>
          <p:nvPr/>
        </p:nvPicPr>
        <p:blipFill>
          <a:blip r:embed="rId7">
            <a:extLst>
              <a:ext uri="{28A0092B-C50C-407E-A947-70E740481C1C}">
                <a14:useLocalDpi xmlns:a14="http://schemas.microsoft.com/office/drawing/2010/main" val="0"/>
              </a:ext>
            </a:extLst>
          </a:blip>
          <a:srcRect l="20103" r="18371" b="-3"/>
          <a:stretch>
            <a:fillRect/>
          </a:stretch>
        </p:blipFill>
        <p:spPr bwMode="auto">
          <a:xfrm>
            <a:off x="8008620" y="4069976"/>
            <a:ext cx="2659380" cy="2788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304766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6462608" y="5050855"/>
            <a:ext cx="4091373" cy="1566584"/>
          </a:xfrm>
        </p:spPr>
        <p:txBody>
          <a:bodyPr>
            <a:noAutofit/>
          </a:bodyPr>
          <a:lstStyle/>
          <a:p>
            <a:pPr marL="0" indent="0" algn="ctr" rtl="0">
              <a:lnSpc>
                <a:spcPct val="170000"/>
              </a:lnSpc>
              <a:buNone/>
            </a:pPr>
            <a:r>
              <a:rPr lang="fr" sz="2100" b="0" i="0" u="none" strike="noStrike" dirty="0">
                <a:highlight>
                  <a:srgbClr val="000000">
                    <a:alpha val="0"/>
                  </a:srgbClr>
                </a:highlight>
                <a:latin typeface="Helvetica"/>
              </a:rPr>
              <a:t>MALADIES</a:t>
            </a:r>
          </a:p>
          <a:p>
            <a:pPr marL="0" indent="0" algn="ctr" rtl="0">
              <a:lnSpc>
                <a:spcPct val="170000"/>
              </a:lnSpc>
              <a:buNone/>
            </a:pPr>
            <a:r>
              <a:rPr lang="fr" sz="2100" b="0" i="0" u="none" strike="noStrike" dirty="0">
                <a:highlight>
                  <a:srgbClr val="000000">
                    <a:alpha val="0"/>
                  </a:srgbClr>
                </a:highlight>
                <a:latin typeface="Helvetica"/>
              </a:rPr>
              <a:t>CARDIAQUES </a:t>
            </a:r>
          </a:p>
          <a:p>
            <a:pPr marL="0" indent="0" algn="ctr" rtl="0">
              <a:lnSpc>
                <a:spcPct val="170000"/>
              </a:lnSpc>
              <a:buNone/>
            </a:pPr>
            <a:r>
              <a:rPr lang="fr" sz="2100" b="0" i="0" u="none" strike="noStrike" dirty="0">
                <a:highlight>
                  <a:srgbClr val="000000">
                    <a:alpha val="0"/>
                  </a:srgbClr>
                </a:highlight>
                <a:latin typeface="Helvetica"/>
              </a:rPr>
              <a:t>CONGÉNITALES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32E404BE-4425-6047-B997-F1568C6D7CC5}"/>
              </a:ext>
            </a:extLst>
          </p:cNvPr>
          <p:cNvSpPr txBox="1"/>
          <p:nvPr/>
        </p:nvSpPr>
        <p:spPr>
          <a:xfrm>
            <a:off x="8544272" y="6592269"/>
            <a:ext cx="2133600" cy="365125"/>
          </a:xfrm>
          <a:prstGeom prst="rect">
            <a:avLst/>
          </a:prstGeom>
        </p:spPr>
        <p:txBody>
          <a:bodyPr vert="horz" lIns="91440" tIns="45720" rIns="91440" bIns="45720" rtlCol="0" anchor="ctr">
            <a:noAutofit/>
          </a:bodyPr>
          <a:lstStyle>
            <a:defPPr>
              <a:defRPr lang="pt-BR"/>
            </a:defPPr>
            <a:lvl1pPr marL="0" algn="r" defTabSz="914400" rtl="0" eaLnBrk="1" latinLnBrk="0" hangingPunct="1">
              <a:defRPr sz="800" b="1"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Tx/>
            </a:pPr>
            <a:r>
              <a:rPr lang="fr" sz="800" b="1" i="0" u="none" strike="noStrike">
                <a:solidFill>
                  <a:srgbClr val="FFFFFF"/>
                </a:solidFill>
                <a:highlight>
                  <a:srgbClr val="000000">
                    <a:alpha val="0"/>
                  </a:srgbClr>
                </a:highlight>
                <a:latin typeface="Helvetica"/>
              </a:rPr>
              <a:t>42</a:t>
            </a:r>
            <a:endParaRPr lang="pt-BR">
              <a:solidFill>
                <a:prstClr val="white"/>
              </a:solidFill>
            </a:endParaRPr>
          </a:p>
        </p:txBody>
      </p:sp>
      <p:grpSp>
        <p:nvGrpSpPr>
          <p:cNvPr id="4" name="Group 3">
            <a:extLst>
              <a:ext uri="{FF2B5EF4-FFF2-40B4-BE49-F238E27FC236}">
                <a16:creationId xmlns:a16="http://schemas.microsoft.com/office/drawing/2014/main" id="{CCFE58EB-76E9-B04C-AEC9-9B48E92F10A6}"/>
              </a:ext>
            </a:extLst>
          </p:cNvPr>
          <p:cNvGrpSpPr/>
          <p:nvPr/>
        </p:nvGrpSpPr>
        <p:grpSpPr>
          <a:xfrm>
            <a:off x="1775522" y="1412776"/>
            <a:ext cx="4578967" cy="4824536"/>
            <a:chOff x="251520" y="1412776"/>
            <a:chExt cx="4578967" cy="4824536"/>
          </a:xfrm>
        </p:grpSpPr>
        <p:pic>
          <p:nvPicPr>
            <p:cNvPr id="28" name="Content Placeholder 4">
              <a:extLst>
                <a:ext uri="{FF2B5EF4-FFF2-40B4-BE49-F238E27FC236}">
                  <a16:creationId xmlns:a16="http://schemas.microsoft.com/office/drawing/2014/main" id="{7E55CB4D-0845-D845-B570-478086A0ACA5}"/>
                </a:ext>
              </a:extLst>
            </p:cNvPr>
            <p:cNvPicPr>
              <a:picLocks noChangeAspect="1"/>
            </p:cNvPicPr>
            <p:nvPr/>
          </p:nvPicPr>
          <p:blipFill>
            <a:blip r:embed="rId3"/>
            <a:srcRect l="5292" t="11253" r="36933" b="2972"/>
            <a:stretch>
              <a:fillRect/>
            </a:stretch>
          </p:blipFill>
          <p:spPr>
            <a:xfrm>
              <a:off x="251520" y="1412776"/>
              <a:ext cx="4578967" cy="4824536"/>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F357D311-94B1-D34A-8BA3-9B53A67BC326}"/>
                </a:ext>
              </a:extLst>
            </p:cNvPr>
            <p:cNvSpPr txBox="1"/>
            <p:nvPr/>
          </p:nvSpPr>
          <p:spPr>
            <a:xfrm>
              <a:off x="251520" y="1556162"/>
              <a:ext cx="4249278" cy="720710"/>
            </a:xfrm>
            <a:prstGeom prst="rect">
              <a:avLst/>
            </a:prstGeom>
            <a:noFill/>
            <a:effectLst/>
          </p:spPr>
          <p:txBody>
            <a:bodyPr wrap="square" rtlCol="0">
              <a:noAutofit/>
            </a:bodyPr>
            <a:lstStyle/>
            <a:p>
              <a:pPr algn="ctr" rtl="0" eaLnBrk="0" fontAlgn="base" hangingPunct="0">
                <a:lnSpc>
                  <a:spcPct val="150000"/>
                </a:lnSpc>
                <a:spcBef>
                  <a:spcPct val="0"/>
                </a:spcBef>
                <a:spcAft>
                  <a:spcPct val="0"/>
                </a:spcAft>
                <a:buClrTx/>
                <a:defRPr/>
              </a:pPr>
              <a:r>
                <a:rPr lang="fr" sz="1400" b="1" i="0" u="none" strike="noStrike" kern="10">
                  <a:solidFill>
                    <a:srgbClr val="000000"/>
                  </a:solidFill>
                  <a:highlight>
                    <a:srgbClr val="000000">
                      <a:alpha val="0"/>
                    </a:srgbClr>
                  </a:highlight>
                  <a:latin typeface="Arial"/>
                  <a:ea typeface="Arial Black"/>
                </a:rPr>
                <a:t>COMPLEXE</a:t>
              </a:r>
            </a:p>
            <a:p>
              <a:pPr algn="ctr" rtl="0" eaLnBrk="0" fontAlgn="base" hangingPunct="0">
                <a:lnSpc>
                  <a:spcPct val="150000"/>
                </a:lnSpc>
                <a:spcBef>
                  <a:spcPct val="0"/>
                </a:spcBef>
                <a:spcAft>
                  <a:spcPct val="0"/>
                </a:spcAft>
                <a:buClrTx/>
                <a:defRPr/>
              </a:pPr>
              <a:r>
                <a:rPr lang="fr" sz="1400" b="1" i="0" u="none" strike="noStrike" kern="10">
                  <a:solidFill>
                    <a:srgbClr val="000000"/>
                  </a:solidFill>
                  <a:highlight>
                    <a:srgbClr val="000000">
                      <a:alpha val="0"/>
                    </a:srgbClr>
                  </a:highlight>
                  <a:latin typeface="Arial"/>
                  <a:ea typeface="Arial Black"/>
                </a:rPr>
                <a:t>COÛT ÉLEVÉ</a:t>
              </a:r>
            </a:p>
          </p:txBody>
        </p:sp>
      </p:grpSp>
      <p:pic>
        <p:nvPicPr>
          <p:cNvPr id="33" name="Picture 32">
            <a:extLst>
              <a:ext uri="{FF2B5EF4-FFF2-40B4-BE49-F238E27FC236}">
                <a16:creationId xmlns:a16="http://schemas.microsoft.com/office/drawing/2014/main" id="{A57026B4-710C-344D-9CD4-C4360B06AAA1}"/>
              </a:ext>
            </a:extLst>
          </p:cNvPr>
          <p:cNvPicPr>
            <a:picLocks noChangeAspect="1"/>
          </p:cNvPicPr>
          <p:nvPr/>
        </p:nvPicPr>
        <p:blipFill>
          <a:blip r:embed="rId4">
            <a:alphaModFix amt="73000"/>
            <a:extLst>
              <a:ext uri="{BEBA8EAE-BF5A-486C-A8C5-ECC9F3942E4B}">
                <a14:imgProps xmlns:a14="http://schemas.microsoft.com/office/drawing/2010/main">
                  <a14:imgLayer r:embed="rId5">
                    <a14:imgEffect>
                      <a14:backgroundRemoval t="9784" b="89884" l="2686" r="95406"/>
                    </a14:imgEffect>
                  </a14:imgLayer>
                </a14:imgProps>
              </a:ext>
            </a:extLst>
          </a:blip>
          <a:stretch>
            <a:fillRect/>
          </a:stretch>
        </p:blipFill>
        <p:spPr>
          <a:xfrm>
            <a:off x="9552386" y="986963"/>
            <a:ext cx="722065" cy="281799"/>
          </a:xfrm>
          <a:prstGeom prst="rect">
            <a:avLst/>
          </a:prstGeom>
          <a:ln>
            <a:noFill/>
          </a:ln>
        </p:spPr>
      </p:pic>
      <p:pic>
        <p:nvPicPr>
          <p:cNvPr id="34" name="Content Placeholder 4">
            <a:extLst>
              <a:ext uri="{FF2B5EF4-FFF2-40B4-BE49-F238E27FC236}">
                <a16:creationId xmlns:a16="http://schemas.microsoft.com/office/drawing/2014/main" id="{7A873D6A-50D5-2B47-AB44-F6E73CE2BE81}"/>
              </a:ext>
            </a:extLst>
          </p:cNvPr>
          <p:cNvPicPr preferRelativeResize="0">
            <a:picLocks noChangeAspect="1"/>
          </p:cNvPicPr>
          <p:nvPr/>
        </p:nvPicPr>
        <p:blipFill>
          <a:blip r:embed="rId6">
            <a:alphaModFix amt="73000"/>
            <a:extLst>
              <a:ext uri="{BEBA8EAE-BF5A-486C-A8C5-ECC9F3942E4B}">
                <a14:imgProps xmlns:a14="http://schemas.microsoft.com/office/drawing/2010/main">
                  <a14:imgLayer r:embed="rId7">
                    <a14:imgEffect>
                      <a14:backgroundRemoval t="6707" b="92216" l="3887" r="96961">
                        <a14:foregroundMark x1="64170" y1="83473" x2="64170" y2="83473"/>
                        <a14:foregroundMark x1="94417" y1="65389" x2="94417" y2="65389"/>
                        <a14:foregroundMark x1="94417" y1="65389" x2="92509" y2="65030"/>
                        <a14:foregroundMark x1="96961" y1="51856" x2="96961" y2="51856"/>
                      </a14:backgroundRemoval>
                    </a14:imgEffect>
                  </a14:imgLayer>
                </a14:imgProps>
              </a:ext>
            </a:extLst>
          </a:blip>
          <a:srcRect l="-12865" r="-12865"/>
          <a:stretch>
            <a:fillRect/>
          </a:stretch>
        </p:blipFill>
        <p:spPr>
          <a:xfrm>
            <a:off x="9762837" y="872762"/>
            <a:ext cx="581637" cy="267763"/>
          </a:xfrm>
          <a:prstGeom prst="rect">
            <a:avLst/>
          </a:prstGeom>
        </p:spPr>
      </p:pic>
      <p:grpSp>
        <p:nvGrpSpPr>
          <p:cNvPr id="21" name="Group">
            <a:extLst>
              <a:ext uri="{FF2B5EF4-FFF2-40B4-BE49-F238E27FC236}">
                <a16:creationId xmlns:a16="http://schemas.microsoft.com/office/drawing/2014/main" id="{7976A826-7EBD-954E-961A-FBFDEF0CF55F}"/>
              </a:ext>
            </a:extLst>
          </p:cNvPr>
          <p:cNvGrpSpPr/>
          <p:nvPr/>
        </p:nvGrpSpPr>
        <p:grpSpPr>
          <a:xfrm>
            <a:off x="9000951" y="294121"/>
            <a:ext cx="1549445" cy="1144801"/>
            <a:chOff x="0" y="0"/>
            <a:chExt cx="2208937" cy="1575154"/>
          </a:xfrm>
        </p:grpSpPr>
        <p:pic>
          <p:nvPicPr>
            <p:cNvPr id="22" name="LEGOPRETO cópia.png" descr="LEGOPRETO cópia.png">
              <a:extLst>
                <a:ext uri="{FF2B5EF4-FFF2-40B4-BE49-F238E27FC236}">
                  <a16:creationId xmlns:a16="http://schemas.microsoft.com/office/drawing/2014/main" id="{67332490-5FDF-D242-8852-177CDE117537}"/>
                </a:ext>
              </a:extLst>
            </p:cNvPr>
            <p:cNvPicPr>
              <a:picLocks noChangeAspect="1"/>
            </p:cNvPicPr>
            <p:nvPr/>
          </p:nvPicPr>
          <p:blipFill>
            <a:blip r:embed="rId8"/>
            <a:stretch>
              <a:fillRect/>
            </a:stretch>
          </p:blipFill>
          <p:spPr>
            <a:xfrm>
              <a:off x="0" y="0"/>
              <a:ext cx="2100204" cy="1575154"/>
            </a:xfrm>
            <a:prstGeom prst="rect">
              <a:avLst/>
            </a:prstGeom>
            <a:ln w="12700" cap="flat">
              <a:noFill/>
              <a:miter lim="400000"/>
            </a:ln>
            <a:effectLst/>
          </p:spPr>
        </p:pic>
        <p:sp>
          <p:nvSpPr>
            <p:cNvPr id="23" name="Problema">
              <a:extLst>
                <a:ext uri="{FF2B5EF4-FFF2-40B4-BE49-F238E27FC236}">
                  <a16:creationId xmlns:a16="http://schemas.microsoft.com/office/drawing/2014/main" id="{F99E8932-B66A-CB45-88EB-8B455A70E86D}"/>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rtl="0">
                <a:buClrTx/>
              </a:pPr>
              <a:r>
                <a:rPr lang="fr" sz="1800" b="0" i="0" u="none" strike="noStrike" kern="1200">
                  <a:highlight>
                    <a:srgbClr val="000000">
                      <a:alpha val="0"/>
                    </a:srgbClr>
                  </a:highlight>
                  <a:latin typeface="Calibri"/>
                  <a:ea typeface="+mn-ea"/>
                  <a:cs typeface="+mn-cs"/>
                </a:rPr>
                <a:t>        Problème</a:t>
              </a:r>
            </a:p>
          </p:txBody>
        </p:sp>
      </p:grpSp>
      <p:pic>
        <p:nvPicPr>
          <p:cNvPr id="24" name="Picture 23">
            <a:extLst>
              <a:ext uri="{FF2B5EF4-FFF2-40B4-BE49-F238E27FC236}">
                <a16:creationId xmlns:a16="http://schemas.microsoft.com/office/drawing/2014/main" id="{EE24CDE6-E483-A145-B8D6-54CFF1D91896}"/>
              </a:ext>
            </a:extLst>
          </p:cNvPr>
          <p:cNvPicPr>
            <a:picLocks noChangeAspect="1"/>
          </p:cNvPicPr>
          <p:nvPr/>
        </p:nvPicPr>
        <p:blipFill>
          <a:blip r:embed="rId9"/>
          <a:srcRect l="8119" t="7833" r="8221" b="14619"/>
          <a:stretch>
            <a:fillRect/>
          </a:stretch>
        </p:blipFill>
        <p:spPr>
          <a:xfrm>
            <a:off x="7030390" y="1490608"/>
            <a:ext cx="2883026" cy="3549621"/>
          </a:xfrm>
          <a:prstGeom prst="rect">
            <a:avLst/>
          </a:prstGeom>
          <a:ln>
            <a:noFill/>
          </a:ln>
          <a:effectLst>
            <a:softEdge rad="112500"/>
          </a:effectLst>
        </p:spPr>
      </p:pic>
      <p:sp>
        <p:nvSpPr>
          <p:cNvPr id="16" name="TextBox 15">
            <a:extLst>
              <a:ext uri="{FF2B5EF4-FFF2-40B4-BE49-F238E27FC236}">
                <a16:creationId xmlns:a16="http://schemas.microsoft.com/office/drawing/2014/main" id="{4FABC383-91C9-BE46-A04A-437AEE62634F}"/>
              </a:ext>
            </a:extLst>
          </p:cNvPr>
          <p:cNvSpPr txBox="1"/>
          <p:nvPr/>
        </p:nvSpPr>
        <p:spPr>
          <a:xfrm>
            <a:off x="1918730" y="2245207"/>
            <a:ext cx="4249278" cy="435697"/>
          </a:xfrm>
          <a:prstGeom prst="rect">
            <a:avLst/>
          </a:prstGeom>
          <a:noFill/>
          <a:effectLst/>
        </p:spPr>
        <p:txBody>
          <a:bodyPr wrap="square" rtlCol="0">
            <a:noAutofit/>
          </a:bodyPr>
          <a:lstStyle/>
          <a:p>
            <a:pPr algn="ctr" rtl="0" eaLnBrk="0" fontAlgn="base" hangingPunct="0">
              <a:lnSpc>
                <a:spcPct val="140000"/>
              </a:lnSpc>
              <a:spcBef>
                <a:spcPct val="0"/>
              </a:spcBef>
              <a:spcAft>
                <a:spcPct val="0"/>
              </a:spcAft>
              <a:buClrTx/>
              <a:defRPr/>
            </a:pPr>
            <a:r>
              <a:rPr lang="fr" sz="1800" b="1" i="0" u="none" strike="noStrike" kern="10">
                <a:solidFill>
                  <a:srgbClr val="FFFF00"/>
                </a:solidFill>
                <a:highlight>
                  <a:srgbClr val="000000">
                    <a:alpha val="0"/>
                  </a:srgbClr>
                </a:highlight>
                <a:latin typeface="Arial"/>
                <a:ea typeface="+mn-ea"/>
              </a:rPr>
              <a:t>MANQUE DE RESSOURCES</a:t>
            </a:r>
          </a:p>
        </p:txBody>
      </p:sp>
      <p:sp>
        <p:nvSpPr>
          <p:cNvPr id="19" name="Title 1">
            <a:extLst>
              <a:ext uri="{FF2B5EF4-FFF2-40B4-BE49-F238E27FC236}">
                <a16:creationId xmlns:a16="http://schemas.microsoft.com/office/drawing/2014/main" id="{462CDDA1-4732-384C-998E-EFD069BE687D}"/>
              </a:ext>
            </a:extLst>
          </p:cNvPr>
          <p:cNvSpPr>
            <a:spLocks noGrp="1"/>
          </p:cNvSpPr>
          <p:nvPr>
            <p:ph type="title"/>
          </p:nvPr>
        </p:nvSpPr>
        <p:spPr>
          <a:xfrm>
            <a:off x="2482122" y="-17666"/>
            <a:ext cx="7152899" cy="1325563"/>
          </a:xfrm>
        </p:spPr>
        <p:txBody>
          <a:bodyPr>
            <a:noAutofit/>
          </a:bodyPr>
          <a:lstStyle/>
          <a:p>
            <a:pPr rtl="0"/>
            <a:r>
              <a:rPr lang="fr" sz="3600" b="0" i="0" u="none" strike="noStrike">
                <a:solidFill>
                  <a:srgbClr val="262626"/>
                </a:solidFill>
                <a:highlight>
                  <a:srgbClr val="000000">
                    <a:alpha val="0"/>
                  </a:srgbClr>
                </a:highlight>
                <a:latin typeface="Helvetica"/>
              </a:rPr>
              <a:t>Défi</a:t>
            </a:r>
            <a:endParaRPr lang="en-US">
              <a:solidFill>
                <a:schemeClr val="tx1">
                  <a:lumMod val="85000"/>
                  <a:lumOff val="15000"/>
                </a:schemeClr>
              </a:solidFill>
              <a:latin typeface="Helvetica" pitchFamily="2" charset="0"/>
            </a:endParaRPr>
          </a:p>
        </p:txBody>
      </p:sp>
      <p:pic>
        <p:nvPicPr>
          <p:cNvPr id="2" name="Picture 1" descr="A picture containing graphics, clipart, heart, cartoon&#10;&#10;Description automatically generated">
            <a:extLst>
              <a:ext uri="{FF2B5EF4-FFF2-40B4-BE49-F238E27FC236}">
                <a16:creationId xmlns:a16="http://schemas.microsoft.com/office/drawing/2014/main" id="{26768976-C48C-ED74-008E-2B0B8C60E428}"/>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6412125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6462608" y="5161695"/>
            <a:ext cx="4091373" cy="1566584"/>
          </a:xfrm>
        </p:spPr>
        <p:txBody>
          <a:bodyPr>
            <a:noAutofit/>
          </a:bodyPr>
          <a:lstStyle/>
          <a:p>
            <a:pPr marL="0" indent="0" algn="ctr" rtl="0">
              <a:lnSpc>
                <a:spcPct val="170000"/>
              </a:lnSpc>
              <a:buNone/>
            </a:pPr>
            <a:r>
              <a:rPr lang="fr" sz="2100" b="0" i="0" u="none" strike="noStrike">
                <a:highlight>
                  <a:srgbClr val="000000">
                    <a:alpha val="0"/>
                  </a:srgbClr>
                </a:highlight>
                <a:latin typeface="Helvetica"/>
              </a:rPr>
              <a:t>Morbidité et mortalité élevées</a:t>
            </a:r>
          </a:p>
          <a:p>
            <a:pPr marL="0" indent="0" algn="ctr" rtl="0">
              <a:lnSpc>
                <a:spcPct val="170000"/>
              </a:lnSpc>
              <a:buNone/>
            </a:pPr>
            <a:r>
              <a:rPr lang="fr" sz="2100" b="0" i="0" u="none" strike="noStrike">
                <a:highlight>
                  <a:srgbClr val="000000">
                    <a:alpha val="0"/>
                  </a:srgbClr>
                </a:highlight>
                <a:latin typeface="Helvetica"/>
              </a:rPr>
              <a:t> d'enfants atteints de CHD</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32E404BE-4425-6047-B997-F1568C6D7CC5}"/>
              </a:ext>
            </a:extLst>
          </p:cNvPr>
          <p:cNvSpPr txBox="1"/>
          <p:nvPr/>
        </p:nvSpPr>
        <p:spPr>
          <a:xfrm>
            <a:off x="8544272" y="6592269"/>
            <a:ext cx="2133600" cy="365125"/>
          </a:xfrm>
          <a:prstGeom prst="rect">
            <a:avLst/>
          </a:prstGeom>
        </p:spPr>
        <p:txBody>
          <a:bodyPr vert="horz" lIns="91440" tIns="45720" rIns="91440" bIns="45720" rtlCol="0" anchor="ctr">
            <a:noAutofit/>
          </a:bodyPr>
          <a:lstStyle>
            <a:defPPr>
              <a:defRPr lang="pt-BR"/>
            </a:defPPr>
            <a:lvl1pPr marL="0" algn="r" defTabSz="914400" rtl="0" eaLnBrk="1" latinLnBrk="0" hangingPunct="1">
              <a:defRPr sz="800" b="1"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Tx/>
            </a:pPr>
            <a:r>
              <a:rPr lang="fr" sz="800" b="1" i="0" u="none" strike="noStrike">
                <a:solidFill>
                  <a:srgbClr val="FFFFFF"/>
                </a:solidFill>
                <a:highlight>
                  <a:srgbClr val="000000">
                    <a:alpha val="0"/>
                  </a:srgbClr>
                </a:highlight>
                <a:latin typeface="Helvetica"/>
              </a:rPr>
              <a:t>43</a:t>
            </a:r>
            <a:endParaRPr lang="pt-BR">
              <a:solidFill>
                <a:prstClr val="white"/>
              </a:solidFill>
            </a:endParaRPr>
          </a:p>
        </p:txBody>
      </p:sp>
      <p:grpSp>
        <p:nvGrpSpPr>
          <p:cNvPr id="4" name="Group 3">
            <a:extLst>
              <a:ext uri="{FF2B5EF4-FFF2-40B4-BE49-F238E27FC236}">
                <a16:creationId xmlns:a16="http://schemas.microsoft.com/office/drawing/2014/main" id="{CCFE58EB-76E9-B04C-AEC9-9B48E92F10A6}"/>
              </a:ext>
            </a:extLst>
          </p:cNvPr>
          <p:cNvGrpSpPr/>
          <p:nvPr/>
        </p:nvGrpSpPr>
        <p:grpSpPr>
          <a:xfrm>
            <a:off x="1775522" y="1412776"/>
            <a:ext cx="4578967" cy="4824536"/>
            <a:chOff x="251520" y="1412776"/>
            <a:chExt cx="4578967" cy="4824536"/>
          </a:xfrm>
        </p:grpSpPr>
        <p:pic>
          <p:nvPicPr>
            <p:cNvPr id="28" name="Content Placeholder 4">
              <a:extLst>
                <a:ext uri="{FF2B5EF4-FFF2-40B4-BE49-F238E27FC236}">
                  <a16:creationId xmlns:a16="http://schemas.microsoft.com/office/drawing/2014/main" id="{7E55CB4D-0845-D845-B570-478086A0ACA5}"/>
                </a:ext>
              </a:extLst>
            </p:cNvPr>
            <p:cNvPicPr>
              <a:picLocks noChangeAspect="1"/>
            </p:cNvPicPr>
            <p:nvPr/>
          </p:nvPicPr>
          <p:blipFill>
            <a:blip r:embed="rId3"/>
            <a:srcRect l="5292" t="11253" r="36933" b="2972"/>
            <a:stretch>
              <a:fillRect/>
            </a:stretch>
          </p:blipFill>
          <p:spPr>
            <a:xfrm>
              <a:off x="251520" y="1412776"/>
              <a:ext cx="4578967" cy="4824536"/>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766B3837-7FCF-2A4E-B4DA-B3EE44661F95}"/>
                </a:ext>
              </a:extLst>
            </p:cNvPr>
            <p:cNvSpPr txBox="1"/>
            <p:nvPr/>
          </p:nvSpPr>
          <p:spPr>
            <a:xfrm>
              <a:off x="487270" y="2697019"/>
              <a:ext cx="4012722" cy="1668214"/>
            </a:xfrm>
            <a:prstGeom prst="rect">
              <a:avLst/>
            </a:prstGeom>
            <a:noFill/>
            <a:effectLst/>
          </p:spPr>
          <p:txBody>
            <a:bodyPr wrap="square" rtlCol="0">
              <a:noAutofit/>
            </a:bodyPr>
            <a:lstStyle/>
            <a:p>
              <a:pPr algn="ctr" rtl="0" eaLnBrk="0" fontAlgn="base" hangingPunct="0">
                <a:lnSpc>
                  <a:spcPct val="150000"/>
                </a:lnSpc>
                <a:spcBef>
                  <a:spcPct val="0"/>
                </a:spcBef>
                <a:spcAft>
                  <a:spcPct val="0"/>
                </a:spcAft>
                <a:buClrTx/>
                <a:defRPr/>
              </a:pPr>
              <a:r>
                <a:rPr lang="fr" sz="1400" b="1" i="0" u="none" strike="noStrike" kern="10">
                  <a:solidFill>
                    <a:srgbClr val="FFFFFF"/>
                  </a:solidFill>
                  <a:highlight>
                    <a:srgbClr val="000000">
                      <a:alpha val="0"/>
                    </a:srgbClr>
                  </a:highlight>
                  <a:latin typeface="Arial"/>
                  <a:ea typeface="+mn-ea"/>
                </a:rPr>
                <a:t>LONGUES LISTES D'ATTENTE</a:t>
              </a:r>
            </a:p>
            <a:p>
              <a:pPr algn="ctr" rtl="0" eaLnBrk="0" fontAlgn="base" hangingPunct="0">
                <a:lnSpc>
                  <a:spcPct val="150000"/>
                </a:lnSpc>
                <a:spcBef>
                  <a:spcPct val="0"/>
                </a:spcBef>
                <a:spcAft>
                  <a:spcPct val="0"/>
                </a:spcAft>
                <a:buClrTx/>
                <a:defRPr/>
              </a:pPr>
              <a:r>
                <a:rPr lang="fr" sz="1400" b="1" i="0" u="none" strike="noStrike" kern="10">
                  <a:solidFill>
                    <a:srgbClr val="FFFFFF"/>
                  </a:solidFill>
                  <a:highlight>
                    <a:srgbClr val="000000">
                      <a:alpha val="0"/>
                    </a:srgbClr>
                  </a:highlight>
                  <a:latin typeface="Arial"/>
                  <a:ea typeface="+mn-ea"/>
                </a:rPr>
                <a:t>TRANSFERTS</a:t>
              </a:r>
            </a:p>
            <a:p>
              <a:pPr algn="ctr" rtl="0" eaLnBrk="0" fontAlgn="base" hangingPunct="0">
                <a:lnSpc>
                  <a:spcPct val="150000"/>
                </a:lnSpc>
                <a:spcBef>
                  <a:spcPct val="0"/>
                </a:spcBef>
                <a:spcAft>
                  <a:spcPct val="0"/>
                </a:spcAft>
                <a:buClrTx/>
                <a:defRPr/>
              </a:pPr>
              <a:r>
                <a:rPr lang="fr" sz="1400" b="1" i="0" u="none" strike="noStrike" kern="10">
                  <a:solidFill>
                    <a:srgbClr val="FFFFFF"/>
                  </a:solidFill>
                  <a:highlight>
                    <a:srgbClr val="000000">
                      <a:alpha val="0"/>
                    </a:srgbClr>
                  </a:highlight>
                  <a:latin typeface="Arial"/>
                  <a:ea typeface="+mn-ea"/>
                </a:rPr>
                <a:t>DÉTÉRIORATION CLINIQUE</a:t>
              </a:r>
            </a:p>
            <a:p>
              <a:pPr algn="ctr" rtl="0" eaLnBrk="0" fontAlgn="base" hangingPunct="0">
                <a:lnSpc>
                  <a:spcPct val="150000"/>
                </a:lnSpc>
                <a:spcBef>
                  <a:spcPct val="0"/>
                </a:spcBef>
                <a:spcAft>
                  <a:spcPct val="0"/>
                </a:spcAft>
                <a:buClrTx/>
                <a:defRPr/>
              </a:pPr>
              <a:r>
                <a:rPr lang="fr" sz="1400" b="1" i="0" u="none" strike="noStrike" kern="10">
                  <a:solidFill>
                    <a:srgbClr val="FFFFFF"/>
                  </a:solidFill>
                  <a:highlight>
                    <a:srgbClr val="000000">
                      <a:alpha val="0"/>
                    </a:srgbClr>
                  </a:highlight>
                  <a:latin typeface="Arial"/>
                  <a:ea typeface="+mn-ea"/>
                </a:rPr>
                <a:t>ACTION JURIDIQUE</a:t>
              </a:r>
            </a:p>
            <a:p>
              <a:pPr algn="ctr" rtl="0" eaLnBrk="0" fontAlgn="base" hangingPunct="0">
                <a:lnSpc>
                  <a:spcPct val="150000"/>
                </a:lnSpc>
                <a:spcBef>
                  <a:spcPct val="0"/>
                </a:spcBef>
                <a:spcAft>
                  <a:spcPct val="0"/>
                </a:spcAft>
                <a:buClrTx/>
                <a:defRPr/>
              </a:pPr>
              <a:r>
                <a:rPr lang="fr" sz="1400" b="1" i="0" u="none" strike="noStrike" kern="10">
                  <a:solidFill>
                    <a:srgbClr val="FFFFFF"/>
                  </a:solidFill>
                  <a:highlight>
                    <a:srgbClr val="000000">
                      <a:alpha val="0"/>
                    </a:srgbClr>
                  </a:highlight>
                  <a:latin typeface="Arial"/>
                  <a:ea typeface="+mn-ea"/>
                </a:rPr>
                <a:t>COÛTS ÉCONOMIQUES ET HUMAINS SUPPLÉMENTAIRES</a:t>
              </a:r>
            </a:p>
          </p:txBody>
        </p:sp>
        <p:sp>
          <p:nvSpPr>
            <p:cNvPr id="30" name="TextBox 29">
              <a:extLst>
                <a:ext uri="{FF2B5EF4-FFF2-40B4-BE49-F238E27FC236}">
                  <a16:creationId xmlns:a16="http://schemas.microsoft.com/office/drawing/2014/main" id="{F357D311-94B1-D34A-8BA3-9B53A67BC326}"/>
                </a:ext>
              </a:extLst>
            </p:cNvPr>
            <p:cNvSpPr txBox="1"/>
            <p:nvPr/>
          </p:nvSpPr>
          <p:spPr>
            <a:xfrm>
              <a:off x="251520" y="1556162"/>
              <a:ext cx="4249278" cy="720710"/>
            </a:xfrm>
            <a:prstGeom prst="rect">
              <a:avLst/>
            </a:prstGeom>
            <a:noFill/>
            <a:effectLst/>
          </p:spPr>
          <p:txBody>
            <a:bodyPr wrap="square" rtlCol="0">
              <a:noAutofit/>
            </a:bodyPr>
            <a:lstStyle/>
            <a:p>
              <a:pPr algn="ctr" rtl="0" eaLnBrk="0" fontAlgn="base" hangingPunct="0">
                <a:lnSpc>
                  <a:spcPct val="150000"/>
                </a:lnSpc>
                <a:spcBef>
                  <a:spcPct val="0"/>
                </a:spcBef>
                <a:spcAft>
                  <a:spcPct val="0"/>
                </a:spcAft>
                <a:buClrTx/>
                <a:defRPr/>
              </a:pPr>
              <a:r>
                <a:rPr lang="fr" sz="1400" b="1" i="0" u="none" strike="noStrike" kern="10">
                  <a:solidFill>
                    <a:srgbClr val="000000"/>
                  </a:solidFill>
                  <a:highlight>
                    <a:srgbClr val="000000">
                      <a:alpha val="0"/>
                    </a:srgbClr>
                  </a:highlight>
                  <a:latin typeface="Arial"/>
                  <a:ea typeface="Arial Black"/>
                </a:rPr>
                <a:t>COMPLEXE</a:t>
              </a:r>
            </a:p>
            <a:p>
              <a:pPr algn="ctr" rtl="0" eaLnBrk="0" fontAlgn="base" hangingPunct="0">
                <a:lnSpc>
                  <a:spcPct val="150000"/>
                </a:lnSpc>
                <a:spcBef>
                  <a:spcPct val="0"/>
                </a:spcBef>
                <a:spcAft>
                  <a:spcPct val="0"/>
                </a:spcAft>
                <a:buClrTx/>
                <a:defRPr/>
              </a:pPr>
              <a:r>
                <a:rPr lang="fr" sz="1400" b="1" i="0" u="none" strike="noStrike" kern="10">
                  <a:solidFill>
                    <a:srgbClr val="000000"/>
                  </a:solidFill>
                  <a:highlight>
                    <a:srgbClr val="000000">
                      <a:alpha val="0"/>
                    </a:srgbClr>
                  </a:highlight>
                  <a:latin typeface="Arial"/>
                  <a:ea typeface="Arial Black"/>
                </a:rPr>
                <a:t>COÛT ÉLEVÉ</a:t>
              </a:r>
            </a:p>
          </p:txBody>
        </p:sp>
        <p:sp>
          <p:nvSpPr>
            <p:cNvPr id="31" name="TextBox 30">
              <a:extLst>
                <a:ext uri="{FF2B5EF4-FFF2-40B4-BE49-F238E27FC236}">
                  <a16:creationId xmlns:a16="http://schemas.microsoft.com/office/drawing/2014/main" id="{70D26714-BDD4-E140-BE01-50ACEB2BA48B}"/>
                </a:ext>
              </a:extLst>
            </p:cNvPr>
            <p:cNvSpPr txBox="1"/>
            <p:nvPr/>
          </p:nvSpPr>
          <p:spPr>
            <a:xfrm>
              <a:off x="394730" y="2245205"/>
              <a:ext cx="4249278" cy="435760"/>
            </a:xfrm>
            <a:prstGeom prst="rect">
              <a:avLst/>
            </a:prstGeom>
            <a:noFill/>
            <a:effectLst/>
          </p:spPr>
          <p:txBody>
            <a:bodyPr wrap="square" rtlCol="0">
              <a:noAutofit/>
            </a:bodyPr>
            <a:lstStyle/>
            <a:p>
              <a:pPr algn="ctr" rtl="0" eaLnBrk="0" fontAlgn="base" hangingPunct="0">
                <a:lnSpc>
                  <a:spcPct val="140000"/>
                </a:lnSpc>
                <a:spcBef>
                  <a:spcPct val="0"/>
                </a:spcBef>
                <a:spcAft>
                  <a:spcPct val="0"/>
                </a:spcAft>
                <a:buClrTx/>
                <a:defRPr/>
              </a:pPr>
              <a:r>
                <a:rPr lang="fr" sz="1800" b="1" i="0" u="none" strike="noStrike" kern="10">
                  <a:solidFill>
                    <a:srgbClr val="FFFF00"/>
                  </a:solidFill>
                  <a:highlight>
                    <a:srgbClr val="000000">
                      <a:alpha val="0"/>
                    </a:srgbClr>
                  </a:highlight>
                  <a:latin typeface="Arial"/>
                  <a:ea typeface="+mn-ea"/>
                </a:rPr>
                <a:t>MANQUE DE RESSOURCES</a:t>
              </a:r>
            </a:p>
          </p:txBody>
        </p:sp>
      </p:grpSp>
      <p:pic>
        <p:nvPicPr>
          <p:cNvPr id="33" name="Picture 32">
            <a:extLst>
              <a:ext uri="{FF2B5EF4-FFF2-40B4-BE49-F238E27FC236}">
                <a16:creationId xmlns:a16="http://schemas.microsoft.com/office/drawing/2014/main" id="{A57026B4-710C-344D-9CD4-C4360B06AAA1}"/>
              </a:ext>
            </a:extLst>
          </p:cNvPr>
          <p:cNvPicPr>
            <a:picLocks noChangeAspect="1"/>
          </p:cNvPicPr>
          <p:nvPr/>
        </p:nvPicPr>
        <p:blipFill>
          <a:blip r:embed="rId4">
            <a:alphaModFix amt="73000"/>
            <a:extLst>
              <a:ext uri="{BEBA8EAE-BF5A-486C-A8C5-ECC9F3942E4B}">
                <a14:imgProps xmlns:a14="http://schemas.microsoft.com/office/drawing/2010/main">
                  <a14:imgLayer r:embed="rId5">
                    <a14:imgEffect>
                      <a14:backgroundRemoval t="9784" b="89884" l="2686" r="95406"/>
                    </a14:imgEffect>
                  </a14:imgLayer>
                </a14:imgProps>
              </a:ext>
            </a:extLst>
          </a:blip>
          <a:stretch>
            <a:fillRect/>
          </a:stretch>
        </p:blipFill>
        <p:spPr>
          <a:xfrm>
            <a:off x="9552386" y="986963"/>
            <a:ext cx="722065" cy="281799"/>
          </a:xfrm>
          <a:prstGeom prst="rect">
            <a:avLst/>
          </a:prstGeom>
          <a:ln>
            <a:noFill/>
          </a:ln>
        </p:spPr>
      </p:pic>
      <p:pic>
        <p:nvPicPr>
          <p:cNvPr id="34" name="Content Placeholder 4">
            <a:extLst>
              <a:ext uri="{FF2B5EF4-FFF2-40B4-BE49-F238E27FC236}">
                <a16:creationId xmlns:a16="http://schemas.microsoft.com/office/drawing/2014/main" id="{7A873D6A-50D5-2B47-AB44-F6E73CE2BE81}"/>
              </a:ext>
            </a:extLst>
          </p:cNvPr>
          <p:cNvPicPr preferRelativeResize="0">
            <a:picLocks noChangeAspect="1"/>
          </p:cNvPicPr>
          <p:nvPr/>
        </p:nvPicPr>
        <p:blipFill>
          <a:blip r:embed="rId6">
            <a:alphaModFix amt="73000"/>
            <a:extLst>
              <a:ext uri="{BEBA8EAE-BF5A-486C-A8C5-ECC9F3942E4B}">
                <a14:imgProps xmlns:a14="http://schemas.microsoft.com/office/drawing/2010/main">
                  <a14:imgLayer r:embed="rId7">
                    <a14:imgEffect>
                      <a14:backgroundRemoval t="6707" b="92216" l="3887" r="96961">
                        <a14:foregroundMark x1="64170" y1="83473" x2="64170" y2="83473"/>
                        <a14:foregroundMark x1="94417" y1="65389" x2="94417" y2="65389"/>
                        <a14:foregroundMark x1="94417" y1="65389" x2="92509" y2="65030"/>
                        <a14:foregroundMark x1="96961" y1="51856" x2="96961" y2="51856"/>
                      </a14:backgroundRemoval>
                    </a14:imgEffect>
                  </a14:imgLayer>
                </a14:imgProps>
              </a:ext>
            </a:extLst>
          </a:blip>
          <a:srcRect l="-12865" r="-12865"/>
          <a:stretch>
            <a:fillRect/>
          </a:stretch>
        </p:blipFill>
        <p:spPr>
          <a:xfrm>
            <a:off x="9762837" y="872762"/>
            <a:ext cx="581637" cy="267763"/>
          </a:xfrm>
          <a:prstGeom prst="rect">
            <a:avLst/>
          </a:prstGeom>
        </p:spPr>
      </p:pic>
      <p:sp>
        <p:nvSpPr>
          <p:cNvPr id="42" name="Rectangle 41">
            <a:extLst>
              <a:ext uri="{FF2B5EF4-FFF2-40B4-BE49-F238E27FC236}">
                <a16:creationId xmlns:a16="http://schemas.microsoft.com/office/drawing/2014/main" id="{926AE826-CE45-4B4D-9885-E71A17C32CD2}"/>
              </a:ext>
            </a:extLst>
          </p:cNvPr>
          <p:cNvSpPr/>
          <p:nvPr/>
        </p:nvSpPr>
        <p:spPr>
          <a:xfrm>
            <a:off x="1812032" y="4395899"/>
            <a:ext cx="4572000" cy="872034"/>
          </a:xfrm>
          <a:prstGeom prst="rect">
            <a:avLst/>
          </a:prstGeom>
        </p:spPr>
        <p:txBody>
          <a:bodyPr>
            <a:noAutofit/>
          </a:bodyPr>
          <a:lstStyle/>
          <a:p>
            <a:pPr algn="ctr" rtl="0" eaLnBrk="0" fontAlgn="base" hangingPunct="0">
              <a:lnSpc>
                <a:spcPct val="150000"/>
              </a:lnSpc>
              <a:spcBef>
                <a:spcPct val="0"/>
              </a:spcBef>
              <a:spcAft>
                <a:spcPct val="0"/>
              </a:spcAft>
              <a:buClrTx/>
              <a:defRPr/>
            </a:pPr>
            <a:r>
              <a:rPr lang="fr" sz="1800" b="1" i="0" u="none" strike="noStrike" kern="10">
                <a:solidFill>
                  <a:srgbClr val="FFFF00"/>
                </a:solidFill>
                <a:highlight>
                  <a:srgbClr val="000000">
                    <a:alpha val="0"/>
                  </a:srgbClr>
                </a:highlight>
                <a:latin typeface="Arial"/>
                <a:ea typeface="+mn-ea"/>
              </a:rPr>
              <a:t>DIAGNOSTIC TARDIF</a:t>
            </a:r>
          </a:p>
          <a:p>
            <a:pPr algn="ctr" rtl="0" eaLnBrk="0" fontAlgn="base" hangingPunct="0">
              <a:lnSpc>
                <a:spcPct val="150000"/>
              </a:lnSpc>
              <a:spcBef>
                <a:spcPct val="0"/>
              </a:spcBef>
              <a:spcAft>
                <a:spcPct val="0"/>
              </a:spcAft>
              <a:buClrTx/>
              <a:defRPr/>
            </a:pPr>
            <a:r>
              <a:rPr lang="fr" sz="1800" b="1" i="0" u="none" strike="noStrike" kern="10">
                <a:solidFill>
                  <a:srgbClr val="FFFF00"/>
                </a:solidFill>
                <a:highlight>
                  <a:srgbClr val="000000">
                    <a:alpha val="0"/>
                  </a:srgbClr>
                </a:highlight>
                <a:latin typeface="Arial"/>
                <a:ea typeface="+mn-ea"/>
              </a:rPr>
              <a:t>MAUVAIS RÉSULTATS</a:t>
            </a:r>
            <a:endParaRPr lang="en-US" sz="1800" b="1" kern="10">
              <a:ln w="9525" cap="rnd">
                <a:solidFill>
                  <a:sysClr val="windowText" lastClr="000000"/>
                </a:solidFill>
                <a:round/>
              </a:ln>
              <a:solidFill>
                <a:srgbClr val="FFFF00"/>
              </a:solidFill>
              <a:ea typeface="+mn-ea"/>
            </a:endParaRPr>
          </a:p>
        </p:txBody>
      </p:sp>
      <p:grpSp>
        <p:nvGrpSpPr>
          <p:cNvPr id="43" name="Group 42">
            <a:extLst>
              <a:ext uri="{FF2B5EF4-FFF2-40B4-BE49-F238E27FC236}">
                <a16:creationId xmlns:a16="http://schemas.microsoft.com/office/drawing/2014/main" id="{A2011271-5F23-FF48-A0F7-95831DA86690}"/>
              </a:ext>
            </a:extLst>
          </p:cNvPr>
          <p:cNvGrpSpPr/>
          <p:nvPr/>
        </p:nvGrpSpPr>
        <p:grpSpPr>
          <a:xfrm>
            <a:off x="6982112" y="1284762"/>
            <a:ext cx="2817508" cy="3949311"/>
            <a:chOff x="6789070" y="431800"/>
            <a:chExt cx="6288544" cy="9079714"/>
          </a:xfrm>
        </p:grpSpPr>
        <p:pic>
          <p:nvPicPr>
            <p:cNvPr id="44" name="Image" descr="Image">
              <a:extLst>
                <a:ext uri="{FF2B5EF4-FFF2-40B4-BE49-F238E27FC236}">
                  <a16:creationId xmlns:a16="http://schemas.microsoft.com/office/drawing/2014/main" id="{CC4D0886-1BE6-4F4A-95F1-F90FF6EDC86D}"/>
                </a:ext>
              </a:extLst>
            </p:cNvPr>
            <p:cNvPicPr>
              <a:picLocks noChangeAspect="1"/>
            </p:cNvPicPr>
            <p:nvPr/>
          </p:nvPicPr>
          <p:blipFill>
            <a:blip r:embed="rId8"/>
            <a:stretch>
              <a:fillRect/>
            </a:stretch>
          </p:blipFill>
          <p:spPr>
            <a:xfrm>
              <a:off x="6789070" y="431800"/>
              <a:ext cx="6288544" cy="9079714"/>
            </a:xfrm>
            <a:prstGeom prst="rect">
              <a:avLst/>
            </a:prstGeom>
            <a:ln w="12700">
              <a:miter lim="400000"/>
            </a:ln>
          </p:spPr>
        </p:pic>
        <p:sp>
          <p:nvSpPr>
            <p:cNvPr id="45" name="Rectangle">
              <a:extLst>
                <a:ext uri="{FF2B5EF4-FFF2-40B4-BE49-F238E27FC236}">
                  <a16:creationId xmlns:a16="http://schemas.microsoft.com/office/drawing/2014/main" id="{7286832B-2B5A-424A-8232-7FB85FB9E7A5}"/>
                </a:ext>
              </a:extLst>
            </p:cNvPr>
            <p:cNvSpPr/>
            <p:nvPr/>
          </p:nvSpPr>
          <p:spPr>
            <a:xfrm rot="393921">
              <a:off x="9136939" y="2848354"/>
              <a:ext cx="1526943" cy="316740"/>
            </a:xfrm>
            <a:prstGeom prst="rect">
              <a:avLst/>
            </a:prstGeom>
            <a:solidFill>
              <a:srgbClr val="C0C0C0"/>
            </a:solidFill>
            <a:ln w="12700">
              <a:miter lim="400000"/>
            </a:ln>
          </p:spPr>
          <p:txBody>
            <a:bodyPr lIns="50800" tIns="50800" rIns="50800" bIns="50800" anchor="ctr">
              <a:noAutofit/>
            </a:bodyPr>
            <a:lstStyle/>
            <a:p>
              <a:pPr>
                <a:buClrTx/>
                <a:defRPr sz="2200" b="0">
                  <a:solidFill>
                    <a:srgbClr val="FFFFFF"/>
                  </a:solidFill>
                  <a:latin typeface="+mn-lt"/>
                  <a:ea typeface="+mn-ea"/>
                  <a:cs typeface="+mn-cs"/>
                  <a:sym typeface="Helvetica Neue Medium"/>
                </a:defRPr>
              </a:pPr>
              <a:endParaRPr sz="2200" kern="1200">
                <a:solidFill>
                  <a:srgbClr val="FFFFFF"/>
                </a:solidFill>
                <a:latin typeface="Calibri"/>
                <a:ea typeface="+mn-ea"/>
                <a:cs typeface="+mn-cs"/>
                <a:sym typeface="Helvetica Neue Medium"/>
              </a:endParaRPr>
            </a:p>
          </p:txBody>
        </p:sp>
      </p:grpSp>
      <p:grpSp>
        <p:nvGrpSpPr>
          <p:cNvPr id="21" name="Group">
            <a:extLst>
              <a:ext uri="{FF2B5EF4-FFF2-40B4-BE49-F238E27FC236}">
                <a16:creationId xmlns:a16="http://schemas.microsoft.com/office/drawing/2014/main" id="{7976A826-7EBD-954E-961A-FBFDEF0CF55F}"/>
              </a:ext>
            </a:extLst>
          </p:cNvPr>
          <p:cNvGrpSpPr/>
          <p:nvPr/>
        </p:nvGrpSpPr>
        <p:grpSpPr>
          <a:xfrm>
            <a:off x="9000951" y="294121"/>
            <a:ext cx="1549445" cy="1144801"/>
            <a:chOff x="0" y="0"/>
            <a:chExt cx="2208937" cy="1575154"/>
          </a:xfrm>
        </p:grpSpPr>
        <p:pic>
          <p:nvPicPr>
            <p:cNvPr id="22" name="LEGOPRETO cópia.png" descr="LEGOPRETO cópia.png">
              <a:extLst>
                <a:ext uri="{FF2B5EF4-FFF2-40B4-BE49-F238E27FC236}">
                  <a16:creationId xmlns:a16="http://schemas.microsoft.com/office/drawing/2014/main" id="{67332490-5FDF-D242-8852-177CDE117537}"/>
                </a:ext>
              </a:extLst>
            </p:cNvPr>
            <p:cNvPicPr>
              <a:picLocks noChangeAspect="1"/>
            </p:cNvPicPr>
            <p:nvPr/>
          </p:nvPicPr>
          <p:blipFill>
            <a:blip r:embed="rId9"/>
            <a:stretch>
              <a:fillRect/>
            </a:stretch>
          </p:blipFill>
          <p:spPr>
            <a:xfrm>
              <a:off x="0" y="0"/>
              <a:ext cx="2100204" cy="1575154"/>
            </a:xfrm>
            <a:prstGeom prst="rect">
              <a:avLst/>
            </a:prstGeom>
            <a:ln w="12700" cap="flat">
              <a:noFill/>
              <a:miter lim="400000"/>
            </a:ln>
            <a:effectLst/>
          </p:spPr>
        </p:pic>
        <p:sp>
          <p:nvSpPr>
            <p:cNvPr id="23" name="Problema">
              <a:extLst>
                <a:ext uri="{FF2B5EF4-FFF2-40B4-BE49-F238E27FC236}">
                  <a16:creationId xmlns:a16="http://schemas.microsoft.com/office/drawing/2014/main" id="{F99E8932-B66A-CB45-88EB-8B455A70E86D}"/>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rtl="0">
                <a:buClrTx/>
              </a:pPr>
              <a:r>
                <a:rPr lang="fr" sz="1800" b="0" i="0" u="none" strike="noStrike" kern="1200">
                  <a:highlight>
                    <a:srgbClr val="000000">
                      <a:alpha val="0"/>
                    </a:srgbClr>
                  </a:highlight>
                  <a:latin typeface="Calibri"/>
                  <a:ea typeface="+mn-ea"/>
                  <a:cs typeface="+mn-cs"/>
                </a:rPr>
                <a:t>        Problème</a:t>
              </a:r>
            </a:p>
          </p:txBody>
        </p:sp>
      </p:grpSp>
      <p:sp>
        <p:nvSpPr>
          <p:cNvPr id="24" name="Title 1">
            <a:extLst>
              <a:ext uri="{FF2B5EF4-FFF2-40B4-BE49-F238E27FC236}">
                <a16:creationId xmlns:a16="http://schemas.microsoft.com/office/drawing/2014/main" id="{5CFEA109-371B-A14A-BB33-1F0260FCA8A5}"/>
              </a:ext>
            </a:extLst>
          </p:cNvPr>
          <p:cNvSpPr>
            <a:spLocks noGrp="1"/>
          </p:cNvSpPr>
          <p:nvPr>
            <p:ph type="title"/>
          </p:nvPr>
        </p:nvSpPr>
        <p:spPr>
          <a:xfrm>
            <a:off x="2482122" y="-17666"/>
            <a:ext cx="7152899" cy="1325563"/>
          </a:xfrm>
        </p:spPr>
        <p:txBody>
          <a:bodyPr>
            <a:noAutofit/>
          </a:bodyPr>
          <a:lstStyle/>
          <a:p>
            <a:pPr rtl="0"/>
            <a:r>
              <a:rPr lang="fr" sz="3600" b="0" i="0" u="none" strike="noStrike">
                <a:solidFill>
                  <a:srgbClr val="262626"/>
                </a:solidFill>
                <a:highlight>
                  <a:srgbClr val="000000">
                    <a:alpha val="0"/>
                  </a:srgbClr>
                </a:highlight>
                <a:latin typeface="Helvetica"/>
              </a:rPr>
              <a:t>Défi</a:t>
            </a:r>
            <a:endParaRPr lang="en-US">
              <a:solidFill>
                <a:schemeClr val="tx1">
                  <a:lumMod val="85000"/>
                  <a:lumOff val="15000"/>
                </a:schemeClr>
              </a:solidFill>
              <a:latin typeface="Helvetica" pitchFamily="2" charset="0"/>
            </a:endParaRPr>
          </a:p>
        </p:txBody>
      </p:sp>
      <p:pic>
        <p:nvPicPr>
          <p:cNvPr id="2" name="Picture 1" descr="A picture containing graphics, clipart, heart, cartoon&#10;&#10;Description automatically generated">
            <a:extLst>
              <a:ext uri="{FF2B5EF4-FFF2-40B4-BE49-F238E27FC236}">
                <a16:creationId xmlns:a16="http://schemas.microsoft.com/office/drawing/2014/main" id="{5961502C-23C5-B2DE-1B8E-3C5965B8DFF6}"/>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1535505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27" name="Slide Number Placeholder 3">
            <a:extLst>
              <a:ext uri="{FF2B5EF4-FFF2-40B4-BE49-F238E27FC236}">
                <a16:creationId xmlns:a16="http://schemas.microsoft.com/office/drawing/2014/main" id="{32E404BE-4425-6047-B997-F1568C6D7CC5}"/>
              </a:ext>
            </a:extLst>
          </p:cNvPr>
          <p:cNvSpPr txBox="1"/>
          <p:nvPr/>
        </p:nvSpPr>
        <p:spPr>
          <a:xfrm>
            <a:off x="8544272" y="6592269"/>
            <a:ext cx="2133600" cy="365125"/>
          </a:xfrm>
          <a:prstGeom prst="rect">
            <a:avLst/>
          </a:prstGeom>
        </p:spPr>
        <p:txBody>
          <a:bodyPr vert="horz" lIns="91440" tIns="45720" rIns="91440" bIns="45720" rtlCol="0" anchor="ctr">
            <a:noAutofit/>
          </a:bodyPr>
          <a:lstStyle>
            <a:defPPr>
              <a:defRPr lang="pt-BR"/>
            </a:defPPr>
            <a:lvl1pPr marL="0" algn="r" defTabSz="914400" rtl="0" eaLnBrk="1" latinLnBrk="0" hangingPunct="1">
              <a:defRPr sz="800" b="1"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Tx/>
            </a:pPr>
            <a:r>
              <a:rPr lang="fr" sz="800" b="1" i="0" u="none" strike="noStrike">
                <a:solidFill>
                  <a:srgbClr val="FFFFFF"/>
                </a:solidFill>
                <a:highlight>
                  <a:srgbClr val="000000">
                    <a:alpha val="0"/>
                  </a:srgbClr>
                </a:highlight>
                <a:latin typeface="Helvetica"/>
              </a:rPr>
              <a:t>44</a:t>
            </a:r>
            <a:endParaRPr lang="pt-BR">
              <a:solidFill>
                <a:prstClr val="white"/>
              </a:solidFill>
            </a:endParaRPr>
          </a:p>
        </p:txBody>
      </p:sp>
      <p:pic>
        <p:nvPicPr>
          <p:cNvPr id="33" name="Picture 32">
            <a:extLst>
              <a:ext uri="{FF2B5EF4-FFF2-40B4-BE49-F238E27FC236}">
                <a16:creationId xmlns:a16="http://schemas.microsoft.com/office/drawing/2014/main" id="{A57026B4-710C-344D-9CD4-C4360B06AAA1}"/>
              </a:ext>
            </a:extLst>
          </p:cNvPr>
          <p:cNvPicPr>
            <a:picLocks noChangeAspect="1"/>
          </p:cNvPicPr>
          <p:nvPr/>
        </p:nvPicPr>
        <p:blipFill>
          <a:blip r:embed="rId3">
            <a:alphaModFix amt="73000"/>
            <a:extLst>
              <a:ext uri="{BEBA8EAE-BF5A-486C-A8C5-ECC9F3942E4B}">
                <a14:imgProps xmlns:a14="http://schemas.microsoft.com/office/drawing/2010/main">
                  <a14:imgLayer r:embed="rId4">
                    <a14:imgEffect>
                      <a14:backgroundRemoval t="9784" b="89884" l="2686" r="95406"/>
                    </a14:imgEffect>
                  </a14:imgLayer>
                </a14:imgProps>
              </a:ext>
            </a:extLst>
          </a:blip>
          <a:stretch>
            <a:fillRect/>
          </a:stretch>
        </p:blipFill>
        <p:spPr>
          <a:xfrm>
            <a:off x="9552386" y="986963"/>
            <a:ext cx="722065" cy="281799"/>
          </a:xfrm>
          <a:prstGeom prst="rect">
            <a:avLst/>
          </a:prstGeom>
          <a:ln>
            <a:noFill/>
          </a:ln>
        </p:spPr>
      </p:pic>
      <p:pic>
        <p:nvPicPr>
          <p:cNvPr id="34" name="Content Placeholder 4">
            <a:extLst>
              <a:ext uri="{FF2B5EF4-FFF2-40B4-BE49-F238E27FC236}">
                <a16:creationId xmlns:a16="http://schemas.microsoft.com/office/drawing/2014/main" id="{7A873D6A-50D5-2B47-AB44-F6E73CE2BE81}"/>
              </a:ext>
            </a:extLst>
          </p:cNvPr>
          <p:cNvPicPr preferRelativeResize="0">
            <a:picLocks noChangeAspect="1"/>
          </p:cNvPicPr>
          <p:nvPr/>
        </p:nvPicPr>
        <p:blipFill>
          <a:blip r:embed="rId5">
            <a:alphaModFix amt="73000"/>
            <a:extLst>
              <a:ext uri="{BEBA8EAE-BF5A-486C-A8C5-ECC9F3942E4B}">
                <a14:imgProps xmlns:a14="http://schemas.microsoft.com/office/drawing/2010/main">
                  <a14:imgLayer r:embed="rId6">
                    <a14:imgEffect>
                      <a14:backgroundRemoval t="6707" b="92216" l="3887" r="96961">
                        <a14:foregroundMark x1="64170" y1="83473" x2="64170" y2="83473"/>
                        <a14:foregroundMark x1="94417" y1="65389" x2="94417" y2="65389"/>
                        <a14:foregroundMark x1="94417" y1="65389" x2="92509" y2="65030"/>
                        <a14:foregroundMark x1="96961" y1="51856" x2="96961" y2="51856"/>
                      </a14:backgroundRemoval>
                    </a14:imgEffect>
                  </a14:imgLayer>
                </a14:imgProps>
              </a:ext>
            </a:extLst>
          </a:blip>
          <a:srcRect l="-12865" r="-12865"/>
          <a:stretch>
            <a:fillRect/>
          </a:stretch>
        </p:blipFill>
        <p:spPr>
          <a:xfrm>
            <a:off x="9762837" y="872762"/>
            <a:ext cx="581637" cy="267763"/>
          </a:xfrm>
          <a:prstGeom prst="rect">
            <a:avLst/>
          </a:prstGeom>
        </p:spPr>
      </p:pic>
      <p:grpSp>
        <p:nvGrpSpPr>
          <p:cNvPr id="43" name="Group 42">
            <a:extLst>
              <a:ext uri="{FF2B5EF4-FFF2-40B4-BE49-F238E27FC236}">
                <a16:creationId xmlns:a16="http://schemas.microsoft.com/office/drawing/2014/main" id="{A2011271-5F23-FF48-A0F7-95831DA86690}"/>
              </a:ext>
            </a:extLst>
          </p:cNvPr>
          <p:cNvGrpSpPr/>
          <p:nvPr/>
        </p:nvGrpSpPr>
        <p:grpSpPr>
          <a:xfrm>
            <a:off x="6107469" y="1503423"/>
            <a:ext cx="3631223" cy="4957013"/>
            <a:chOff x="6789070" y="431800"/>
            <a:chExt cx="6288544" cy="9079714"/>
          </a:xfrm>
        </p:grpSpPr>
        <p:pic>
          <p:nvPicPr>
            <p:cNvPr id="44" name="Image" descr="Image">
              <a:extLst>
                <a:ext uri="{FF2B5EF4-FFF2-40B4-BE49-F238E27FC236}">
                  <a16:creationId xmlns:a16="http://schemas.microsoft.com/office/drawing/2014/main" id="{CC4D0886-1BE6-4F4A-95F1-F90FF6EDC86D}"/>
                </a:ext>
              </a:extLst>
            </p:cNvPr>
            <p:cNvPicPr>
              <a:picLocks noChangeAspect="1"/>
            </p:cNvPicPr>
            <p:nvPr/>
          </p:nvPicPr>
          <p:blipFill>
            <a:blip r:embed="rId7"/>
            <a:stretch>
              <a:fillRect/>
            </a:stretch>
          </p:blipFill>
          <p:spPr>
            <a:xfrm>
              <a:off x="6789070" y="431800"/>
              <a:ext cx="6288544" cy="9079714"/>
            </a:xfrm>
            <a:prstGeom prst="rect">
              <a:avLst/>
            </a:prstGeom>
            <a:ln w="12700">
              <a:miter lim="400000"/>
            </a:ln>
          </p:spPr>
        </p:pic>
        <p:sp>
          <p:nvSpPr>
            <p:cNvPr id="45" name="Rectangle">
              <a:extLst>
                <a:ext uri="{FF2B5EF4-FFF2-40B4-BE49-F238E27FC236}">
                  <a16:creationId xmlns:a16="http://schemas.microsoft.com/office/drawing/2014/main" id="{7286832B-2B5A-424A-8232-7FB85FB9E7A5}"/>
                </a:ext>
              </a:extLst>
            </p:cNvPr>
            <p:cNvSpPr/>
            <p:nvPr/>
          </p:nvSpPr>
          <p:spPr>
            <a:xfrm rot="393921">
              <a:off x="9136939" y="2848354"/>
              <a:ext cx="1526943" cy="316740"/>
            </a:xfrm>
            <a:prstGeom prst="rect">
              <a:avLst/>
            </a:prstGeom>
            <a:solidFill>
              <a:srgbClr val="C0C0C0"/>
            </a:solidFill>
            <a:ln w="12700">
              <a:miter lim="400000"/>
            </a:ln>
          </p:spPr>
          <p:txBody>
            <a:bodyPr lIns="50800" tIns="50800" rIns="50800" bIns="50800" anchor="ctr">
              <a:noAutofit/>
            </a:bodyPr>
            <a:lstStyle/>
            <a:p>
              <a:pPr>
                <a:buClrTx/>
                <a:defRPr sz="2200" b="0">
                  <a:solidFill>
                    <a:srgbClr val="FFFFFF"/>
                  </a:solidFill>
                  <a:latin typeface="+mn-lt"/>
                  <a:ea typeface="+mn-ea"/>
                  <a:cs typeface="+mn-cs"/>
                  <a:sym typeface="Helvetica Neue Medium"/>
                </a:defRPr>
              </a:pPr>
              <a:endParaRPr sz="2200" kern="1200">
                <a:solidFill>
                  <a:srgbClr val="FFFFFF"/>
                </a:solidFill>
                <a:latin typeface="Calibri"/>
                <a:ea typeface="+mn-ea"/>
                <a:cs typeface="+mn-cs"/>
                <a:sym typeface="Helvetica Neue Medium"/>
              </a:endParaRPr>
            </a:p>
          </p:txBody>
        </p:sp>
      </p:grpSp>
      <p:grpSp>
        <p:nvGrpSpPr>
          <p:cNvPr id="21" name="Group">
            <a:extLst>
              <a:ext uri="{FF2B5EF4-FFF2-40B4-BE49-F238E27FC236}">
                <a16:creationId xmlns:a16="http://schemas.microsoft.com/office/drawing/2014/main" id="{7976A826-7EBD-954E-961A-FBFDEF0CF55F}"/>
              </a:ext>
            </a:extLst>
          </p:cNvPr>
          <p:cNvGrpSpPr/>
          <p:nvPr/>
        </p:nvGrpSpPr>
        <p:grpSpPr>
          <a:xfrm>
            <a:off x="9000951" y="294121"/>
            <a:ext cx="1549445" cy="1144801"/>
            <a:chOff x="0" y="0"/>
            <a:chExt cx="2208937" cy="1575154"/>
          </a:xfrm>
        </p:grpSpPr>
        <p:pic>
          <p:nvPicPr>
            <p:cNvPr id="22" name="LEGOPRETO cópia.png" descr="LEGOPRETO cópia.png">
              <a:extLst>
                <a:ext uri="{FF2B5EF4-FFF2-40B4-BE49-F238E27FC236}">
                  <a16:creationId xmlns:a16="http://schemas.microsoft.com/office/drawing/2014/main" id="{67332490-5FDF-D242-8852-177CDE117537}"/>
                </a:ext>
              </a:extLst>
            </p:cNvPr>
            <p:cNvPicPr>
              <a:picLocks noChangeAspect="1"/>
            </p:cNvPicPr>
            <p:nvPr/>
          </p:nvPicPr>
          <p:blipFill>
            <a:blip r:embed="rId8"/>
            <a:stretch>
              <a:fillRect/>
            </a:stretch>
          </p:blipFill>
          <p:spPr>
            <a:xfrm>
              <a:off x="0" y="0"/>
              <a:ext cx="2100204" cy="1575154"/>
            </a:xfrm>
            <a:prstGeom prst="rect">
              <a:avLst/>
            </a:prstGeom>
            <a:ln w="12700" cap="flat">
              <a:noFill/>
              <a:miter lim="400000"/>
            </a:ln>
            <a:effectLst/>
          </p:spPr>
        </p:pic>
        <p:sp>
          <p:nvSpPr>
            <p:cNvPr id="23" name="Problema">
              <a:extLst>
                <a:ext uri="{FF2B5EF4-FFF2-40B4-BE49-F238E27FC236}">
                  <a16:creationId xmlns:a16="http://schemas.microsoft.com/office/drawing/2014/main" id="{F99E8932-B66A-CB45-88EB-8B455A70E86D}"/>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rtl="0">
                <a:buClrTx/>
              </a:pPr>
              <a:r>
                <a:rPr lang="fr" sz="1800" b="0" i="0" u="none" strike="noStrike" kern="1200">
                  <a:highlight>
                    <a:srgbClr val="000000">
                      <a:alpha val="0"/>
                    </a:srgbClr>
                  </a:highlight>
                  <a:latin typeface="Calibri"/>
                  <a:ea typeface="+mn-ea"/>
                  <a:cs typeface="+mn-cs"/>
                </a:rPr>
                <a:t>        Problème</a:t>
              </a:r>
            </a:p>
          </p:txBody>
        </p:sp>
      </p:grpSp>
      <p:sp>
        <p:nvSpPr>
          <p:cNvPr id="24" name="Title 1">
            <a:extLst>
              <a:ext uri="{FF2B5EF4-FFF2-40B4-BE49-F238E27FC236}">
                <a16:creationId xmlns:a16="http://schemas.microsoft.com/office/drawing/2014/main" id="{5CFEA109-371B-A14A-BB33-1F0260FCA8A5}"/>
              </a:ext>
            </a:extLst>
          </p:cNvPr>
          <p:cNvSpPr>
            <a:spLocks noGrp="1"/>
          </p:cNvSpPr>
          <p:nvPr>
            <p:ph type="title"/>
          </p:nvPr>
        </p:nvSpPr>
        <p:spPr>
          <a:xfrm>
            <a:off x="2482122" y="-17666"/>
            <a:ext cx="7152899" cy="1325563"/>
          </a:xfrm>
        </p:spPr>
        <p:txBody>
          <a:bodyPr>
            <a:noAutofit/>
          </a:bodyPr>
          <a:lstStyle/>
          <a:p>
            <a:pPr rtl="0"/>
            <a:r>
              <a:rPr lang="fr" sz="3600" b="0" i="0" u="none" strike="noStrike">
                <a:solidFill>
                  <a:srgbClr val="262626"/>
                </a:solidFill>
                <a:highlight>
                  <a:srgbClr val="000000">
                    <a:alpha val="0"/>
                  </a:srgbClr>
                </a:highlight>
                <a:latin typeface="Helvetica"/>
              </a:rPr>
              <a:t>Défi</a:t>
            </a:r>
            <a:endParaRPr lang="en-US">
              <a:solidFill>
                <a:schemeClr val="tx1">
                  <a:lumMod val="85000"/>
                  <a:lumOff val="15000"/>
                </a:schemeClr>
              </a:solidFill>
              <a:latin typeface="Helvetica" pitchFamily="2" charset="0"/>
            </a:endParaRPr>
          </a:p>
        </p:txBody>
      </p:sp>
      <p:pic>
        <p:nvPicPr>
          <p:cNvPr id="2" name="Picture 1">
            <a:extLst>
              <a:ext uri="{FF2B5EF4-FFF2-40B4-BE49-F238E27FC236}">
                <a16:creationId xmlns:a16="http://schemas.microsoft.com/office/drawing/2014/main" id="{A43D301F-F71D-153D-E07B-23767CD0E56F}"/>
              </a:ext>
            </a:extLst>
          </p:cNvPr>
          <p:cNvPicPr>
            <a:picLocks noChangeAspect="1"/>
          </p:cNvPicPr>
          <p:nvPr/>
        </p:nvPicPr>
        <p:blipFill>
          <a:blip r:embed="rId9"/>
          <a:srcRect l="8119" t="7833" r="8221" b="14619"/>
          <a:stretch>
            <a:fillRect/>
          </a:stretch>
        </p:blipFill>
        <p:spPr>
          <a:xfrm>
            <a:off x="1981312" y="1570120"/>
            <a:ext cx="4004238" cy="4930072"/>
          </a:xfrm>
          <a:prstGeom prst="rect">
            <a:avLst/>
          </a:prstGeom>
          <a:ln>
            <a:noFill/>
          </a:ln>
          <a:effectLst>
            <a:softEdge rad="112500"/>
          </a:effectLst>
        </p:spPr>
      </p:pic>
      <p:pic>
        <p:nvPicPr>
          <p:cNvPr id="3" name="Picture 2" descr="A picture containing graphics, clipart, heart, cartoon&#10;&#10;Description automatically generated">
            <a:extLst>
              <a:ext uri="{FF2B5EF4-FFF2-40B4-BE49-F238E27FC236}">
                <a16:creationId xmlns:a16="http://schemas.microsoft.com/office/drawing/2014/main" id="{D9A1CDD7-BEF7-6720-4734-8B376910C261}"/>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91607109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0" y="-17666"/>
            <a:ext cx="8185880" cy="1325563"/>
          </a:xfrm>
        </p:spPr>
        <p:txBody>
          <a:bodyPr>
            <a:noAutofit/>
          </a:bodyPr>
          <a:lstStyle/>
          <a:p>
            <a:pPr rtl="0"/>
            <a:r>
              <a:rPr lang="fr" sz="3300" b="0" i="0" u="none" strike="noStrike">
                <a:solidFill>
                  <a:srgbClr val="262626"/>
                </a:solidFill>
                <a:highlight>
                  <a:srgbClr val="000000">
                    <a:alpha val="0"/>
                  </a:srgbClr>
                </a:highlight>
                <a:latin typeface="Helvetica"/>
              </a:rPr>
              <a:t>Expérience </a:t>
            </a:r>
            <a:r>
              <a:rPr lang="fr" sz="3300" b="1" i="0" u="none" strike="noStrike">
                <a:solidFill>
                  <a:srgbClr val="0070C0"/>
                </a:solidFill>
                <a:highlight>
                  <a:srgbClr val="000000">
                    <a:alpha val="0"/>
                  </a:srgbClr>
                </a:highlight>
                <a:latin typeface="Helvetica"/>
              </a:rPr>
              <a:t>L</a:t>
            </a:r>
            <a:r>
              <a:rPr lang="fr" sz="3300" b="1" i="0" u="none" strike="noStrike">
                <a:solidFill>
                  <a:srgbClr val="00B050"/>
                </a:solidFill>
                <a:highlight>
                  <a:srgbClr val="000000">
                    <a:alpha val="0"/>
                  </a:srgbClr>
                </a:highlight>
                <a:latin typeface="Helvetica"/>
              </a:rPr>
              <a:t>E</a:t>
            </a:r>
            <a:r>
              <a:rPr lang="fr" sz="3300" b="1" i="0" u="none" strike="noStrike">
                <a:solidFill>
                  <a:srgbClr val="FF0000"/>
                </a:solidFill>
                <a:highlight>
                  <a:srgbClr val="000000">
                    <a:alpha val="0"/>
                  </a:srgbClr>
                </a:highlight>
                <a:latin typeface="Helvetica"/>
              </a:rPr>
              <a:t>G</a:t>
            </a:r>
            <a:r>
              <a:rPr lang="fr" sz="3300" b="1" i="0" u="none" strike="noStrike">
                <a:solidFill>
                  <a:srgbClr val="595959"/>
                </a:solidFill>
                <a:highlight>
                  <a:srgbClr val="000000">
                    <a:alpha val="0"/>
                  </a:srgbClr>
                </a:highlight>
                <a:latin typeface="Helvetica"/>
              </a:rPr>
              <a:t>OS</a:t>
            </a:r>
            <a:r>
              <a:rPr lang="fr" sz="3300" b="0" i="0" u="none" strike="noStrike">
                <a:solidFill>
                  <a:srgbClr val="262626"/>
                </a:solidFill>
                <a:highlight>
                  <a:srgbClr val="000000">
                    <a:alpha val="0"/>
                  </a:srgbClr>
                </a:highlight>
                <a:latin typeface="Helvetica"/>
              </a:rPr>
              <a:t> dans le nord-est du Brésil</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14" name="Picture 13" descr="Estados_.png">
            <a:extLst>
              <a:ext uri="{FF2B5EF4-FFF2-40B4-BE49-F238E27FC236}">
                <a16:creationId xmlns:a16="http://schemas.microsoft.com/office/drawing/2014/main" id="{045B2802-46FC-6948-B0E0-F356C1D4B968}"/>
              </a:ext>
            </a:extLst>
          </p:cNvPr>
          <p:cNvPicPr>
            <a:picLocks noChangeAspect="1"/>
          </p:cNvPicPr>
          <p:nvPr/>
        </p:nvPicPr>
        <p:blipFill>
          <a:blip r:embed="rId3">
            <a:extLst>
              <a:ext uri="{28A0092B-C50C-407E-A947-70E740481C1C}">
                <a14:useLocalDpi xmlns:a14="http://schemas.microsoft.com/office/drawing/2010/main" val="0"/>
              </a:ext>
            </a:extLst>
          </a:blip>
          <a:srcRect r="3640" b="3477"/>
          <a:stretch>
            <a:fillRect/>
          </a:stretch>
        </p:blipFill>
        <p:spPr>
          <a:xfrm>
            <a:off x="1753993" y="1520009"/>
            <a:ext cx="4721409" cy="4614082"/>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5D16A7A2-F11B-7748-9E2F-28A38130B0CA}"/>
              </a:ext>
            </a:extLst>
          </p:cNvPr>
          <p:cNvSpPr/>
          <p:nvPr/>
        </p:nvSpPr>
        <p:spPr>
          <a:xfrm>
            <a:off x="7659505" y="3981500"/>
            <a:ext cx="184730" cy="654410"/>
          </a:xfrm>
          <a:prstGeom prst="rect">
            <a:avLst/>
          </a:prstGeom>
        </p:spPr>
        <p:txBody>
          <a:bodyPr wrap="none">
            <a:noAutofit/>
          </a:bodyPr>
          <a:lstStyle/>
          <a:p>
            <a:pPr algn="ctr" defTabSz="457200">
              <a:lnSpc>
                <a:spcPct val="110000"/>
              </a:lnSpc>
              <a:buClrTx/>
            </a:pPr>
            <a:endParaRPr lang="en-US" sz="3600" kern="1200">
              <a:solidFill>
                <a:srgbClr val="262626"/>
              </a:solidFill>
              <a:ea typeface="+mn-ea"/>
            </a:endParaRPr>
          </a:p>
        </p:txBody>
      </p:sp>
      <p:sp>
        <p:nvSpPr>
          <p:cNvPr id="16" name="TextBox 15">
            <a:extLst>
              <a:ext uri="{FF2B5EF4-FFF2-40B4-BE49-F238E27FC236}">
                <a16:creationId xmlns:a16="http://schemas.microsoft.com/office/drawing/2014/main" id="{CC0517CA-FCAF-5449-A33B-DA45BC6E77FA}"/>
              </a:ext>
            </a:extLst>
          </p:cNvPr>
          <p:cNvSpPr txBox="1"/>
          <p:nvPr/>
        </p:nvSpPr>
        <p:spPr>
          <a:xfrm>
            <a:off x="6768734" y="1993224"/>
            <a:ext cx="3494579" cy="1697644"/>
          </a:xfrm>
          <a:prstGeom prst="rect">
            <a:avLst/>
          </a:prstGeom>
          <a:noFill/>
        </p:spPr>
        <p:txBody>
          <a:bodyPr wrap="square" rtlCol="0">
            <a:noAutofit/>
          </a:bodyPr>
          <a:lstStyle/>
          <a:p>
            <a:pPr defTabSz="457200" rtl="0">
              <a:buClrTx/>
            </a:pPr>
            <a:r>
              <a:rPr lang="fr" sz="2400" b="1" i="0" u="none" strike="noStrike" kern="1200">
                <a:solidFill>
                  <a:srgbClr val="262626"/>
                </a:solidFill>
                <a:highlight>
                  <a:srgbClr val="000000">
                    <a:alpha val="0"/>
                  </a:srgbClr>
                </a:highlight>
                <a:latin typeface="Helvetica"/>
                <a:ea typeface="+mn-ea"/>
                <a:cs typeface="Helvetica"/>
              </a:rPr>
              <a:t>Paraíba - João Pessoa</a:t>
            </a: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Pop. 3,815,171</a:t>
            </a: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Taille : 21 847,4 km2</a:t>
            </a: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223 communes</a:t>
            </a: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14 districts de santé</a:t>
            </a:r>
          </a:p>
        </p:txBody>
      </p:sp>
      <p:sp>
        <p:nvSpPr>
          <p:cNvPr id="20" name="TextBox 19">
            <a:extLst>
              <a:ext uri="{FF2B5EF4-FFF2-40B4-BE49-F238E27FC236}">
                <a16:creationId xmlns:a16="http://schemas.microsoft.com/office/drawing/2014/main" id="{522EFF0A-ADFF-D541-A7FF-F6D017A9967A}"/>
              </a:ext>
            </a:extLst>
          </p:cNvPr>
          <p:cNvSpPr txBox="1"/>
          <p:nvPr/>
        </p:nvSpPr>
        <p:spPr>
          <a:xfrm>
            <a:off x="6858357" y="4308707"/>
            <a:ext cx="3315331" cy="1667957"/>
          </a:xfrm>
          <a:prstGeom prst="rect">
            <a:avLst/>
          </a:prstGeom>
          <a:noFill/>
        </p:spPr>
        <p:txBody>
          <a:bodyPr wrap="none" rtlCol="0">
            <a:noAutofit/>
          </a:bodyPr>
          <a:lstStyle/>
          <a:p>
            <a:pPr defTabSz="457200" rtl="0">
              <a:buClrTx/>
            </a:pPr>
            <a:r>
              <a:rPr lang="fr" sz="2400" b="1" i="0" u="none" strike="noStrike" kern="1200">
                <a:solidFill>
                  <a:srgbClr val="262626"/>
                </a:solidFill>
                <a:highlight>
                  <a:srgbClr val="000000">
                    <a:alpha val="0"/>
                  </a:srgbClr>
                </a:highlight>
                <a:latin typeface="Helvetica"/>
                <a:ea typeface="+mn-ea"/>
                <a:cs typeface="Helvetica"/>
              </a:rPr>
              <a:t>Pernambouc - Recife</a:t>
            </a: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Pop. 8,931,028</a:t>
            </a: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Taille : 37 958,327 km2</a:t>
            </a: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185 municipalités</a:t>
            </a:r>
            <a:endParaRPr lang="en-US" sz="1800" kern="1200">
              <a:solidFill>
                <a:prstClr val="black">
                  <a:lumMod val="85000"/>
                  <a:lumOff val="15000"/>
                </a:prstClr>
              </a:solidFill>
              <a:latin typeface="Helvetica" pitchFamily="2" charset="0"/>
              <a:ea typeface="+mn-ea"/>
              <a:cs typeface="Helvetica"/>
            </a:endParaRPr>
          </a:p>
          <a:p>
            <a:pPr algn="ctr" defTabSz="457200" rtl="0">
              <a:lnSpc>
                <a:spcPct val="110000"/>
              </a:lnSpc>
              <a:buClrTx/>
            </a:pPr>
            <a:r>
              <a:rPr lang="fr" sz="1800" b="0" i="0" u="none" strike="noStrike" kern="1200">
                <a:solidFill>
                  <a:srgbClr val="262626"/>
                </a:solidFill>
                <a:highlight>
                  <a:srgbClr val="000000">
                    <a:alpha val="0"/>
                  </a:srgbClr>
                </a:highlight>
                <a:latin typeface="Helvetica"/>
                <a:ea typeface="+mn-ea"/>
                <a:cs typeface="Helvetica"/>
              </a:rPr>
              <a:t>12 districts de santé</a:t>
            </a:r>
          </a:p>
        </p:txBody>
      </p:sp>
      <p:pic>
        <p:nvPicPr>
          <p:cNvPr id="3" name="Picture 2" descr="A picture containing graphics, clipart, heart, cartoon&#10;&#10;Description automatically generated">
            <a:extLst>
              <a:ext uri="{FF2B5EF4-FFF2-40B4-BE49-F238E27FC236}">
                <a16:creationId xmlns:a16="http://schemas.microsoft.com/office/drawing/2014/main" id="{761B4C43-C748-6C22-6C00-656F96723F40}"/>
              </a:ext>
            </a:extLst>
          </p:cNvPr>
          <p:cNvPicPr>
            <a:picLocks noChangeAspect="1"/>
          </p:cNvPicPr>
          <p:nvPr/>
        </p:nvPicPr>
        <p:blipFill>
          <a:blip r:embed="rId4"/>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5084574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Solution proposée</a:t>
            </a:r>
            <a:endParaRPr lang="en-US" b="1" i="1">
              <a:solidFill>
                <a:schemeClr val="tx1">
                  <a:lumMod val="85000"/>
                  <a:lumOff val="15000"/>
                </a:schemeClr>
              </a:solidFill>
              <a:latin typeface="Helvetica" pitchFamily="2" charset="0"/>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B8772BE5-62DD-1D49-A819-77E653BF89E6}"/>
              </a:ext>
            </a:extLst>
          </p:cNvPr>
          <p:cNvSpPr>
            <a:spLocks noGrp="1"/>
          </p:cNvSpPr>
          <p:nvPr>
            <p:ph type="ftr" sz="quarter" idx="3"/>
          </p:nvPr>
        </p:nvSpPr>
        <p:spPr>
          <a:xfrm>
            <a:off x="1524000" y="6553837"/>
            <a:ext cx="3086100" cy="36512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9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Tx/>
            </a:pPr>
            <a:r>
              <a:rPr lang="fr" sz="900" b="0" i="0" u="none" strike="noStrike">
                <a:solidFill>
                  <a:srgbClr val="898989"/>
                </a:solidFill>
                <a:highlight>
                  <a:srgbClr val="000000">
                    <a:alpha val="0"/>
                  </a:srgbClr>
                </a:highlight>
                <a:latin typeface="Helvetica Neue"/>
              </a:rPr>
              <a:t>SM/2018</a:t>
            </a:r>
          </a:p>
        </p:txBody>
      </p:sp>
      <p:sp>
        <p:nvSpPr>
          <p:cNvPr id="4" name="Slide Number Placeholder 3">
            <a:extLst>
              <a:ext uri="{FF2B5EF4-FFF2-40B4-BE49-F238E27FC236}">
                <a16:creationId xmlns:a16="http://schemas.microsoft.com/office/drawing/2014/main" id="{A01AE1FC-5355-294B-8EAB-1CB9A4F1AFEF}"/>
              </a:ext>
            </a:extLst>
          </p:cNvPr>
          <p:cNvSpPr>
            <a:spLocks noGrp="1"/>
          </p:cNvSpPr>
          <p:nvPr>
            <p:ph type="sldNum" sz="quarter" idx="4"/>
          </p:nvPr>
        </p:nvSpPr>
        <p:spPr>
          <a:xfrm>
            <a:off x="8610600" y="6553837"/>
            <a:ext cx="20574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900" kern="120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buClrTx/>
            </a:pPr>
            <a:r>
              <a:rPr lang="fr" sz="900" b="0" i="0" u="none" strike="noStrike">
                <a:solidFill>
                  <a:srgbClr val="898989"/>
                </a:solidFill>
                <a:highlight>
                  <a:srgbClr val="000000">
                    <a:alpha val="0"/>
                  </a:srgbClr>
                </a:highlight>
                <a:latin typeface="Helvetica Neue"/>
              </a:rPr>
              <a:t>46</a:t>
            </a:r>
            <a:endParaRPr lang="en-US">
              <a:solidFill>
                <a:prstClr val="black">
                  <a:tint val="75000"/>
                </a:prstClr>
              </a:solidFill>
            </a:endParaRPr>
          </a:p>
        </p:txBody>
      </p:sp>
      <p:graphicFrame>
        <p:nvGraphicFramePr>
          <p:cNvPr id="23" name="Diagram 22">
            <a:extLst>
              <a:ext uri="{FF2B5EF4-FFF2-40B4-BE49-F238E27FC236}">
                <a16:creationId xmlns:a16="http://schemas.microsoft.com/office/drawing/2014/main" id="{8E5C43ED-792E-6C42-A0AB-BF681B129248}"/>
              </a:ext>
            </a:extLst>
          </p:cNvPr>
          <p:cNvGraphicFramePr/>
          <p:nvPr/>
        </p:nvGraphicFramePr>
        <p:xfrm>
          <a:off x="1846495" y="766299"/>
          <a:ext cx="8424151" cy="5405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08B87A89-FFBF-3846-B0AD-590B65CE163E}"/>
              </a:ext>
            </a:extLst>
          </p:cNvPr>
          <p:cNvSpPr>
            <a:spLocks noChangeAspect="1"/>
          </p:cNvSpPr>
          <p:nvPr/>
        </p:nvSpPr>
        <p:spPr>
          <a:xfrm>
            <a:off x="3822675" y="5299990"/>
            <a:ext cx="4546653" cy="1077218"/>
          </a:xfrm>
          <a:prstGeom prst="rect">
            <a:avLst/>
          </a:prstGeom>
          <a:solidFill>
            <a:srgbClr val="C00000"/>
          </a:solidFill>
        </p:spPr>
        <p:txBody>
          <a:bodyPr wrap="square" lIns="91440" tIns="45720" rIns="91440" bIns="45720">
            <a:noAutofit/>
          </a:bodyPr>
          <a:lstStyle/>
          <a:p>
            <a:pPr algn="ctr" rtl="0">
              <a:buClrTx/>
            </a:pPr>
            <a:r>
              <a:rPr lang="fr" sz="3200" b="1" i="0" u="none" strike="noStrike" kern="1200">
                <a:solidFill>
                  <a:srgbClr val="FFFFFF"/>
                </a:solidFill>
                <a:highlight>
                  <a:srgbClr val="000000">
                    <a:alpha val="0"/>
                  </a:srgbClr>
                </a:highlight>
                <a:latin typeface="Helvetica"/>
                <a:ea typeface="+mn-ea"/>
                <a:cs typeface="+mn-cs"/>
              </a:rPr>
              <a:t>Santé continue</a:t>
            </a:r>
          </a:p>
          <a:p>
            <a:pPr algn="ctr" rtl="0">
              <a:buClrTx/>
            </a:pPr>
            <a:r>
              <a:rPr lang="fr" sz="3200" b="1" i="0" u="none" strike="noStrike" kern="1200">
                <a:solidFill>
                  <a:srgbClr val="FFFFFF"/>
                </a:solidFill>
                <a:highlight>
                  <a:srgbClr val="000000">
                    <a:alpha val="0"/>
                  </a:srgbClr>
                </a:highlight>
                <a:latin typeface="Helvetica"/>
                <a:ea typeface="+mn-ea"/>
                <a:cs typeface="+mn-cs"/>
              </a:rPr>
              <a:t>Éducation</a:t>
            </a:r>
          </a:p>
        </p:txBody>
      </p:sp>
      <p:grpSp>
        <p:nvGrpSpPr>
          <p:cNvPr id="11" name="Group">
            <a:extLst>
              <a:ext uri="{FF2B5EF4-FFF2-40B4-BE49-F238E27FC236}">
                <a16:creationId xmlns:a16="http://schemas.microsoft.com/office/drawing/2014/main" id="{78307F5A-A0F5-FE4E-8C0C-F8B64A7D3917}"/>
              </a:ext>
            </a:extLst>
          </p:cNvPr>
          <p:cNvGrpSpPr/>
          <p:nvPr/>
        </p:nvGrpSpPr>
        <p:grpSpPr>
          <a:xfrm>
            <a:off x="8893420" y="2"/>
            <a:ext cx="1483201" cy="1144801"/>
            <a:chOff x="0" y="0"/>
            <a:chExt cx="2100204" cy="1575153"/>
          </a:xfrm>
        </p:grpSpPr>
        <p:pic>
          <p:nvPicPr>
            <p:cNvPr id="14" name="02.png" descr="02.png">
              <a:extLst>
                <a:ext uri="{FF2B5EF4-FFF2-40B4-BE49-F238E27FC236}">
                  <a16:creationId xmlns:a16="http://schemas.microsoft.com/office/drawing/2014/main" id="{B0A37541-6C0B-4D42-BF3B-39F986B75D9C}"/>
                </a:ext>
              </a:extLst>
            </p:cNvPr>
            <p:cNvPicPr>
              <a:picLocks noChangeAspect="1"/>
            </p:cNvPicPr>
            <p:nvPr/>
          </p:nvPicPr>
          <p:blipFill>
            <a:blip r:embed="rId8"/>
            <a:stretch>
              <a:fillRect/>
            </a:stretch>
          </p:blipFill>
          <p:spPr>
            <a:xfrm>
              <a:off x="0" y="0"/>
              <a:ext cx="2100204" cy="1575153"/>
            </a:xfrm>
            <a:prstGeom prst="rect">
              <a:avLst/>
            </a:prstGeom>
            <a:ln w="12700" cap="flat">
              <a:noFill/>
              <a:miter lim="400000"/>
            </a:ln>
            <a:effectLst/>
          </p:spPr>
        </p:pic>
        <p:sp>
          <p:nvSpPr>
            <p:cNvPr id="15" name="Solução">
              <a:extLst>
                <a:ext uri="{FF2B5EF4-FFF2-40B4-BE49-F238E27FC236}">
                  <a16:creationId xmlns:a16="http://schemas.microsoft.com/office/drawing/2014/main" id="{EDD4A37D-EEB7-0843-A3E6-37CAAC94A291}"/>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rtl="0">
                <a:buClrTx/>
              </a:pPr>
              <a:r>
                <a:rPr lang="fr" sz="1800" b="0" i="0" u="none" strike="noStrike" kern="1200">
                  <a:solidFill>
                    <a:srgbClr val="000000"/>
                  </a:solidFill>
                  <a:highlight>
                    <a:srgbClr val="000000">
                      <a:alpha val="0"/>
                    </a:srgbClr>
                  </a:highlight>
                  <a:latin typeface="Calibri"/>
                  <a:ea typeface="+mn-ea"/>
                  <a:cs typeface="+mn-cs"/>
                </a:rPr>
                <a:t>     Solution</a:t>
              </a:r>
              <a:endParaRPr kern="1200">
                <a:solidFill>
                  <a:prstClr val="black"/>
                </a:solidFill>
                <a:latin typeface="Calibri"/>
                <a:ea typeface="+mn-ea"/>
                <a:cs typeface="+mn-cs"/>
              </a:endParaRPr>
            </a:p>
          </p:txBody>
        </p:sp>
      </p:grpSp>
      <p:pic>
        <p:nvPicPr>
          <p:cNvPr id="6" name="Picture 5" descr="A picture containing graphics, clipart, heart, cartoon&#10;&#10;Description automatically generated">
            <a:extLst>
              <a:ext uri="{FF2B5EF4-FFF2-40B4-BE49-F238E27FC236}">
                <a16:creationId xmlns:a16="http://schemas.microsoft.com/office/drawing/2014/main" id="{3F4521EF-4F60-1F4B-7079-EA984BD21F24}"/>
              </a:ext>
            </a:extLst>
          </p:cNvPr>
          <p:cNvPicPr>
            <a:picLocks noChangeAspect="1"/>
          </p:cNvPicPr>
          <p:nvPr/>
        </p:nvPicPr>
        <p:blipFill>
          <a:blip r:embed="rId9"/>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4712819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Méthodes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4D5A52F-0425-C748-8153-1A512D4770BE}"/>
              </a:ext>
            </a:extLst>
          </p:cNvPr>
          <p:cNvGrpSpPr/>
          <p:nvPr/>
        </p:nvGrpSpPr>
        <p:grpSpPr>
          <a:xfrm>
            <a:off x="9124244" y="-50519"/>
            <a:ext cx="1468897" cy="1144801"/>
            <a:chOff x="0" y="0"/>
            <a:chExt cx="2102534" cy="1576901"/>
          </a:xfrm>
        </p:grpSpPr>
        <p:pic>
          <p:nvPicPr>
            <p:cNvPr id="15" name="LEGOgreen cópia.png" descr="LEGOgreen cópia.png">
              <a:extLst>
                <a:ext uri="{FF2B5EF4-FFF2-40B4-BE49-F238E27FC236}">
                  <a16:creationId xmlns:a16="http://schemas.microsoft.com/office/drawing/2014/main" id="{7B1D13EF-CF61-1246-9A38-3CBD7F5B6301}"/>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16" name="Empoderar">
              <a:extLst>
                <a:ext uri="{FF2B5EF4-FFF2-40B4-BE49-F238E27FC236}">
                  <a16:creationId xmlns:a16="http://schemas.microsoft.com/office/drawing/2014/main" id="{E67076B3-7054-DB4E-9883-756561B128D5}"/>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rtl="0">
                <a:buClrTx/>
              </a:pPr>
              <a:r>
                <a:rPr lang="fr" sz="1800" b="0" i="0" u="none" strike="noStrike" kern="1200">
                  <a:solidFill>
                    <a:srgbClr val="000000"/>
                  </a:solidFill>
                  <a:highlight>
                    <a:srgbClr val="000000">
                      <a:alpha val="0"/>
                    </a:srgbClr>
                  </a:highlight>
                  <a:latin typeface="Calibri"/>
                  <a:ea typeface="+mn-ea"/>
                  <a:cs typeface="+mn-cs"/>
                </a:rPr>
                <a:t>    Autonomiser</a:t>
              </a:r>
              <a:endParaRPr kern="1200">
                <a:solidFill>
                  <a:prstClr val="black"/>
                </a:solidFill>
                <a:latin typeface="Calibri"/>
                <a:ea typeface="+mn-ea"/>
                <a:cs typeface="+mn-cs"/>
              </a:endParaRPr>
            </a:p>
          </p:txBody>
        </p:sp>
      </p:grpSp>
      <p:grpSp>
        <p:nvGrpSpPr>
          <p:cNvPr id="17" name="Group">
            <a:extLst>
              <a:ext uri="{FF2B5EF4-FFF2-40B4-BE49-F238E27FC236}">
                <a16:creationId xmlns:a16="http://schemas.microsoft.com/office/drawing/2014/main" id="{C975F56D-D3F5-5D4E-A948-0B64E50012E7}"/>
              </a:ext>
            </a:extLst>
          </p:cNvPr>
          <p:cNvGrpSpPr/>
          <p:nvPr/>
        </p:nvGrpSpPr>
        <p:grpSpPr>
          <a:xfrm>
            <a:off x="8109182" y="251778"/>
            <a:ext cx="1581913" cy="1144801"/>
            <a:chOff x="0" y="0"/>
            <a:chExt cx="2242465" cy="1576901"/>
          </a:xfrm>
        </p:grpSpPr>
        <p:pic>
          <p:nvPicPr>
            <p:cNvPr id="18" name="LEGOblue.png" descr="LEGOblue.png">
              <a:extLst>
                <a:ext uri="{FF2B5EF4-FFF2-40B4-BE49-F238E27FC236}">
                  <a16:creationId xmlns:a16="http://schemas.microsoft.com/office/drawing/2014/main" id="{64D73F69-D0B1-B747-8B8A-F8712E2265D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19" name="Liderar">
              <a:extLst>
                <a:ext uri="{FF2B5EF4-FFF2-40B4-BE49-F238E27FC236}">
                  <a16:creationId xmlns:a16="http://schemas.microsoft.com/office/drawing/2014/main" id="{4F34F78E-567C-1D4D-B6C3-15260C0F78EB}"/>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sp>
        <p:nvSpPr>
          <p:cNvPr id="20" name="Triangle">
            <a:extLst>
              <a:ext uri="{FF2B5EF4-FFF2-40B4-BE49-F238E27FC236}">
                <a16:creationId xmlns:a16="http://schemas.microsoft.com/office/drawing/2014/main" id="{856265D5-AA18-7A4D-AC0B-7714FBF2D4D6}"/>
              </a:ext>
            </a:extLst>
          </p:cNvPr>
          <p:cNvSpPr/>
          <p:nvPr/>
        </p:nvSpPr>
        <p:spPr>
          <a:xfrm>
            <a:off x="2707860" y="1120974"/>
            <a:ext cx="6502627" cy="56349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254000" dist="127000" dir="5400000" rotWithShape="0">
              <a:srgbClr val="000000">
                <a:alpha val="70000"/>
              </a:srgbClr>
            </a:outerShdw>
          </a:effectLst>
        </p:spPr>
        <p:txBody>
          <a:bodyPr lIns="35719" tIns="35719" rIns="35719" bIns="35719" anchor="ctr">
            <a:noAutofit/>
          </a:bodyPr>
          <a:lstStyle/>
          <a:p>
            <a:pPr>
              <a:buClrTx/>
              <a:defRPr sz="2200" b="0">
                <a:solidFill>
                  <a:srgbClr val="FFFFFF"/>
                </a:solidFill>
                <a:latin typeface="+mn-lt"/>
                <a:ea typeface="+mn-ea"/>
                <a:cs typeface="+mn-cs"/>
                <a:sym typeface="Helvetica Neue Medium"/>
              </a:defRPr>
            </a:pPr>
            <a:endParaRPr sz="1547" kern="1200">
              <a:solidFill>
                <a:srgbClr val="FFFFFF"/>
              </a:solidFill>
              <a:latin typeface="Helvetica" pitchFamily="2" charset="0"/>
              <a:ea typeface="+mn-ea"/>
              <a:cs typeface="+mn-cs"/>
              <a:sym typeface="Helvetica Neue Medium"/>
            </a:endParaRPr>
          </a:p>
        </p:txBody>
      </p:sp>
      <p:grpSp>
        <p:nvGrpSpPr>
          <p:cNvPr id="21" name="Group">
            <a:extLst>
              <a:ext uri="{FF2B5EF4-FFF2-40B4-BE49-F238E27FC236}">
                <a16:creationId xmlns:a16="http://schemas.microsoft.com/office/drawing/2014/main" id="{E11013FA-CD41-084D-9057-DB724ACE4D2C}"/>
              </a:ext>
            </a:extLst>
          </p:cNvPr>
          <p:cNvGrpSpPr/>
          <p:nvPr/>
        </p:nvGrpSpPr>
        <p:grpSpPr>
          <a:xfrm>
            <a:off x="4738598" y="4875431"/>
            <a:ext cx="4224717" cy="2384158"/>
            <a:chOff x="0" y="0"/>
            <a:chExt cx="6008484" cy="3390802"/>
          </a:xfrm>
        </p:grpSpPr>
        <p:pic>
          <p:nvPicPr>
            <p:cNvPr id="22" name="Image" descr="Image">
              <a:extLst>
                <a:ext uri="{FF2B5EF4-FFF2-40B4-BE49-F238E27FC236}">
                  <a16:creationId xmlns:a16="http://schemas.microsoft.com/office/drawing/2014/main" id="{1BD11365-E467-5D47-9ED5-796496EC3F20}"/>
                </a:ext>
              </a:extLst>
            </p:cNvPr>
            <p:cNvPicPr>
              <a:picLocks noChangeAspect="1"/>
            </p:cNvPicPr>
            <p:nvPr/>
          </p:nvPicPr>
          <p:blipFill>
            <a:blip r:embed="rId5"/>
            <a:stretch>
              <a:fillRect/>
            </a:stretch>
          </p:blipFill>
          <p:spPr>
            <a:xfrm>
              <a:off x="0" y="0"/>
              <a:ext cx="3471857" cy="3390802"/>
            </a:xfrm>
            <a:prstGeom prst="rect">
              <a:avLst/>
            </a:prstGeom>
            <a:ln w="12700" cap="flat">
              <a:noFill/>
              <a:miter lim="400000"/>
            </a:ln>
            <a:effectLst/>
          </p:spPr>
        </p:pic>
        <p:sp>
          <p:nvSpPr>
            <p:cNvPr id="23" name="Entender o MODELO…">
              <a:extLst>
                <a:ext uri="{FF2B5EF4-FFF2-40B4-BE49-F238E27FC236}">
                  <a16:creationId xmlns:a16="http://schemas.microsoft.com/office/drawing/2014/main" id="{0D68AC53-81A5-B446-9392-D27327CB4408}"/>
                </a:ext>
              </a:extLst>
            </p:cNvPr>
            <p:cNvSpPr txBox="1"/>
            <p:nvPr/>
          </p:nvSpPr>
          <p:spPr>
            <a:xfrm>
              <a:off x="2564122" y="1579804"/>
              <a:ext cx="3444362" cy="1372001"/>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rtl="0">
                <a:buClrTx/>
                <a:defRPr sz="2900" cap="all"/>
              </a:pPr>
              <a:r>
                <a:rPr lang="fr" sz="2900" b="1" i="0" u="none" strike="noStrike" kern="1200" cap="all">
                  <a:solidFill>
                    <a:srgbClr val="FFFF00"/>
                  </a:solidFill>
                  <a:highlight>
                    <a:srgbClr val="000000">
                      <a:alpha val="0"/>
                    </a:srgbClr>
                  </a:highlight>
                  <a:latin typeface="Helvetica"/>
                  <a:ea typeface="+mn-ea"/>
                  <a:cs typeface="+mn-cs"/>
                </a:rPr>
                <a:t>RESEAU</a:t>
              </a:r>
            </a:p>
            <a:p>
              <a:pPr algn="ctr" rtl="0">
                <a:buClrTx/>
                <a:defRPr sz="2900" cap="all"/>
              </a:pPr>
              <a:r>
                <a:rPr lang="fr" sz="2900" b="1" i="0" u="none" strike="noStrike" kern="1200" cap="all">
                  <a:solidFill>
                    <a:srgbClr val="FFFF00"/>
                  </a:solidFill>
                  <a:highlight>
                    <a:srgbClr val="000000">
                      <a:alpha val="0"/>
                    </a:srgbClr>
                  </a:highlight>
                  <a:latin typeface="Helvetica"/>
                  <a:ea typeface="+mn-ea"/>
                  <a:cs typeface="+mn-cs"/>
                </a:rPr>
                <a:t>PROTOCOLES</a:t>
              </a:r>
              <a:endParaRPr b="1" kern="1200" cap="all">
                <a:solidFill>
                  <a:srgbClr val="FFFF00"/>
                </a:solidFill>
                <a:latin typeface="Helvetica" pitchFamily="2" charset="0"/>
                <a:ea typeface="+mn-ea"/>
                <a:cs typeface="+mn-cs"/>
              </a:endParaRPr>
            </a:p>
          </p:txBody>
        </p:sp>
      </p:grpSp>
      <p:grpSp>
        <p:nvGrpSpPr>
          <p:cNvPr id="27" name="Group">
            <a:extLst>
              <a:ext uri="{FF2B5EF4-FFF2-40B4-BE49-F238E27FC236}">
                <a16:creationId xmlns:a16="http://schemas.microsoft.com/office/drawing/2014/main" id="{BF6F22EC-63C4-5D48-B9FB-A176EB5C07B8}"/>
              </a:ext>
            </a:extLst>
          </p:cNvPr>
          <p:cNvGrpSpPr/>
          <p:nvPr/>
        </p:nvGrpSpPr>
        <p:grpSpPr>
          <a:xfrm>
            <a:off x="5351748" y="3542186"/>
            <a:ext cx="2200453" cy="1815590"/>
            <a:chOff x="-242388" y="370910"/>
            <a:chExt cx="3129532" cy="2582171"/>
          </a:xfrm>
        </p:grpSpPr>
        <p:pic>
          <p:nvPicPr>
            <p:cNvPr id="28" name="Image" descr="Image">
              <a:extLst>
                <a:ext uri="{FF2B5EF4-FFF2-40B4-BE49-F238E27FC236}">
                  <a16:creationId xmlns:a16="http://schemas.microsoft.com/office/drawing/2014/main" id="{F329B43B-19AC-164A-B616-5487B7D0D5EE}"/>
                </a:ext>
              </a:extLst>
            </p:cNvPr>
            <p:cNvPicPr>
              <a:picLocks noChangeAspect="1"/>
            </p:cNvPicPr>
            <p:nvPr/>
          </p:nvPicPr>
          <p:blipFill>
            <a:blip r:embed="rId6"/>
            <a:stretch>
              <a:fillRect/>
            </a:stretch>
          </p:blipFill>
          <p:spPr>
            <a:xfrm>
              <a:off x="-224087" y="370910"/>
              <a:ext cx="3111231" cy="1734422"/>
            </a:xfrm>
            <a:prstGeom prst="rect">
              <a:avLst/>
            </a:prstGeom>
            <a:ln w="12700" cap="flat">
              <a:noFill/>
              <a:miter lim="400000"/>
            </a:ln>
            <a:effectLst/>
          </p:spPr>
        </p:pic>
        <p:sp>
          <p:nvSpPr>
            <p:cNvPr id="29" name="TRIAGEM NÍVEL II…">
              <a:extLst>
                <a:ext uri="{FF2B5EF4-FFF2-40B4-BE49-F238E27FC236}">
                  <a16:creationId xmlns:a16="http://schemas.microsoft.com/office/drawing/2014/main" id="{7781FA34-0B39-F641-8762-047F4AC64632}"/>
                </a:ext>
              </a:extLst>
            </p:cNvPr>
            <p:cNvSpPr txBox="1"/>
            <p:nvPr/>
          </p:nvSpPr>
          <p:spPr>
            <a:xfrm>
              <a:off x="-242388" y="1581081"/>
              <a:ext cx="3075485" cy="1372000"/>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rtl="0">
                <a:buClrTx/>
                <a:defRPr sz="2900" cap="all"/>
              </a:pPr>
              <a:r>
                <a:rPr lang="fr" sz="2900" b="1" i="0" u="none" strike="noStrike" kern="1200" cap="all">
                  <a:solidFill>
                    <a:srgbClr val="FFFF00"/>
                  </a:solidFill>
                  <a:highlight>
                    <a:srgbClr val="000000">
                      <a:alpha val="0"/>
                    </a:srgbClr>
                  </a:highlight>
                  <a:latin typeface="Helvetica"/>
                  <a:ea typeface="+mn-ea"/>
                  <a:cs typeface="+mn-cs"/>
                </a:rPr>
                <a:t>Écran L2</a:t>
              </a:r>
              <a:endParaRPr lang="pt-BR" b="1" kern="1200" cap="all">
                <a:solidFill>
                  <a:srgbClr val="FFFF00"/>
                </a:solidFill>
                <a:latin typeface="Helvetica" pitchFamily="2" charset="0"/>
                <a:ea typeface="+mn-ea"/>
                <a:cs typeface="+mn-cs"/>
              </a:endParaRPr>
            </a:p>
            <a:p>
              <a:pPr algn="ctr" rtl="0">
                <a:buClrTx/>
                <a:defRPr sz="2900" cap="all"/>
              </a:pPr>
              <a:r>
                <a:rPr lang="fr" sz="2900" b="1" i="0" u="none" strike="noStrike" kern="1200" cap="all">
                  <a:solidFill>
                    <a:srgbClr val="FFFF00"/>
                  </a:solidFill>
                  <a:highlight>
                    <a:srgbClr val="000000">
                      <a:alpha val="0"/>
                    </a:srgbClr>
                  </a:highlight>
                  <a:latin typeface="Helvetica"/>
                  <a:ea typeface="+mn-ea"/>
                  <a:cs typeface="+mn-cs"/>
                </a:rPr>
                <a:t> ECHO </a:t>
              </a:r>
              <a:endParaRPr b="1" kern="1200" cap="all">
                <a:solidFill>
                  <a:srgbClr val="FFFF00"/>
                </a:solidFill>
                <a:latin typeface="Helvetica" pitchFamily="2" charset="0"/>
                <a:ea typeface="+mn-ea"/>
                <a:cs typeface="+mn-cs"/>
              </a:endParaRPr>
            </a:p>
          </p:txBody>
        </p:sp>
      </p:grpSp>
      <p:grpSp>
        <p:nvGrpSpPr>
          <p:cNvPr id="30" name="Group">
            <a:extLst>
              <a:ext uri="{FF2B5EF4-FFF2-40B4-BE49-F238E27FC236}">
                <a16:creationId xmlns:a16="http://schemas.microsoft.com/office/drawing/2014/main" id="{2F88729A-3CBD-3840-A4D8-8C04270D74EF}"/>
              </a:ext>
            </a:extLst>
          </p:cNvPr>
          <p:cNvGrpSpPr/>
          <p:nvPr/>
        </p:nvGrpSpPr>
        <p:grpSpPr>
          <a:xfrm>
            <a:off x="5255123" y="1437181"/>
            <a:ext cx="1408101" cy="2032279"/>
            <a:chOff x="0" y="0"/>
            <a:chExt cx="2002632" cy="2890351"/>
          </a:xfrm>
        </p:grpSpPr>
        <p:pic>
          <p:nvPicPr>
            <p:cNvPr id="31" name="Image" descr="Image">
              <a:extLst>
                <a:ext uri="{FF2B5EF4-FFF2-40B4-BE49-F238E27FC236}">
                  <a16:creationId xmlns:a16="http://schemas.microsoft.com/office/drawing/2014/main" id="{1FF15020-BBB8-6549-B698-0C6C958103BC}"/>
                </a:ext>
              </a:extLst>
            </p:cNvPr>
            <p:cNvPicPr>
              <a:picLocks noChangeAspect="1"/>
            </p:cNvPicPr>
            <p:nvPr/>
          </p:nvPicPr>
          <p:blipFill>
            <a:blip r:embed="rId7"/>
            <a:stretch>
              <a:fillRect/>
            </a:stretch>
          </p:blipFill>
          <p:spPr>
            <a:xfrm>
              <a:off x="0" y="0"/>
              <a:ext cx="2002632" cy="2662323"/>
            </a:xfrm>
            <a:prstGeom prst="rect">
              <a:avLst/>
            </a:prstGeom>
            <a:ln w="12700" cap="flat">
              <a:noFill/>
              <a:miter lim="400000"/>
            </a:ln>
            <a:effectLst/>
          </p:spPr>
        </p:pic>
        <p:sp>
          <p:nvSpPr>
            <p:cNvPr id="32" name="ASSISTÊNCIA…">
              <a:extLst>
                <a:ext uri="{FF2B5EF4-FFF2-40B4-BE49-F238E27FC236}">
                  <a16:creationId xmlns:a16="http://schemas.microsoft.com/office/drawing/2014/main" id="{6AE87589-724F-D149-8AED-8CB44EC188BB}"/>
                </a:ext>
              </a:extLst>
            </p:cNvPr>
            <p:cNvSpPr txBox="1"/>
            <p:nvPr/>
          </p:nvSpPr>
          <p:spPr>
            <a:xfrm>
              <a:off x="198815" y="2153054"/>
              <a:ext cx="1604999" cy="737297"/>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rtl="0">
                <a:buClrTx/>
                <a:defRPr sz="2900" cap="all"/>
              </a:pPr>
              <a:r>
                <a:rPr lang="fr" sz="2900" b="1" i="0" u="none" strike="noStrike" kern="1200" cap="all">
                  <a:solidFill>
                    <a:srgbClr val="FFFF00"/>
                  </a:solidFill>
                  <a:highlight>
                    <a:srgbClr val="000000">
                      <a:alpha val="0"/>
                    </a:srgbClr>
                  </a:highlight>
                  <a:latin typeface="Helvetica"/>
                  <a:ea typeface="+mn-ea"/>
                  <a:cs typeface="+mn-cs"/>
                </a:rPr>
                <a:t>SOINS</a:t>
              </a:r>
              <a:endParaRPr b="1" kern="1200" cap="all">
                <a:solidFill>
                  <a:srgbClr val="FFFF00"/>
                </a:solidFill>
                <a:latin typeface="Helvetica" pitchFamily="2" charset="0"/>
                <a:ea typeface="+mn-ea"/>
                <a:cs typeface="+mn-cs"/>
              </a:endParaRPr>
            </a:p>
          </p:txBody>
        </p:sp>
      </p:grpSp>
      <p:pic>
        <p:nvPicPr>
          <p:cNvPr id="33" name="Picture 32">
            <a:extLst>
              <a:ext uri="{FF2B5EF4-FFF2-40B4-BE49-F238E27FC236}">
                <a16:creationId xmlns:a16="http://schemas.microsoft.com/office/drawing/2014/main" id="{2CAEA0DE-B019-5842-91E1-9C6C6AA340E5}"/>
              </a:ext>
            </a:extLst>
          </p:cNvPr>
          <p:cNvPicPr>
            <a:picLocks noChangeAspect="1"/>
          </p:cNvPicPr>
          <p:nvPr/>
        </p:nvPicPr>
        <p:blipFill>
          <a:blip r:embed="rId8"/>
          <a:stretch>
            <a:fillRect/>
          </a:stretch>
        </p:blipFill>
        <p:spPr>
          <a:xfrm>
            <a:off x="1982524" y="1455867"/>
            <a:ext cx="2410591" cy="1014986"/>
          </a:xfrm>
          <a:prstGeom prst="rect">
            <a:avLst/>
          </a:prstGeom>
        </p:spPr>
      </p:pic>
      <p:sp>
        <p:nvSpPr>
          <p:cNvPr id="34" name="Title 1">
            <a:extLst>
              <a:ext uri="{FF2B5EF4-FFF2-40B4-BE49-F238E27FC236}">
                <a16:creationId xmlns:a16="http://schemas.microsoft.com/office/drawing/2014/main" id="{37963A3D-BB26-D742-BF10-AC7E6529BFF3}"/>
              </a:ext>
            </a:extLst>
          </p:cNvPr>
          <p:cNvSpPr txBox="1"/>
          <p:nvPr/>
        </p:nvSpPr>
        <p:spPr>
          <a:xfrm>
            <a:off x="1466248" y="2373155"/>
            <a:ext cx="3591948" cy="512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lnSpc>
                <a:spcPct val="120000"/>
              </a:lnSpc>
              <a:buClrTx/>
            </a:pPr>
            <a:r>
              <a:rPr lang="fr" sz="2400" b="0" i="0" u="none" strike="noStrike">
                <a:solidFill>
                  <a:srgbClr val="262626"/>
                </a:solidFill>
                <a:highlight>
                  <a:srgbClr val="000000">
                    <a:alpha val="0"/>
                  </a:srgbClr>
                </a:highlight>
                <a:latin typeface="Helvetica"/>
              </a:rPr>
              <a:t>Réseau de services</a:t>
            </a:r>
          </a:p>
        </p:txBody>
      </p:sp>
      <p:sp>
        <p:nvSpPr>
          <p:cNvPr id="6" name="Rectangle 5">
            <a:extLst>
              <a:ext uri="{FF2B5EF4-FFF2-40B4-BE49-F238E27FC236}">
                <a16:creationId xmlns:a16="http://schemas.microsoft.com/office/drawing/2014/main" id="{357FBCAB-14E4-2A4F-B3E7-34C9D129F6B5}"/>
              </a:ext>
            </a:extLst>
          </p:cNvPr>
          <p:cNvSpPr/>
          <p:nvPr/>
        </p:nvSpPr>
        <p:spPr>
          <a:xfrm>
            <a:off x="2139491" y="4185045"/>
            <a:ext cx="1582484" cy="1070101"/>
          </a:xfrm>
          <a:prstGeom prst="rect">
            <a:avLst/>
          </a:prstGeom>
        </p:spPr>
        <p:txBody>
          <a:bodyPr wrap="none">
            <a:noAutofit/>
          </a:bodyPr>
          <a:lstStyle/>
          <a:p>
            <a:pPr algn="ctr" rtl="0">
              <a:lnSpc>
                <a:spcPct val="120000"/>
              </a:lnSpc>
              <a:buClrTx/>
            </a:pPr>
            <a:r>
              <a:rPr lang="fr" sz="1800" b="0" i="0" u="none" strike="noStrike" kern="1200">
                <a:solidFill>
                  <a:srgbClr val="262626"/>
                </a:solidFill>
                <a:highlight>
                  <a:srgbClr val="000000">
                    <a:alpha val="0"/>
                  </a:srgbClr>
                </a:highlight>
                <a:latin typeface="Helvetica"/>
                <a:ea typeface="+mn-ea"/>
                <a:cs typeface="+mn-cs"/>
              </a:rPr>
              <a:t>Cardiologues </a:t>
            </a:r>
          </a:p>
          <a:p>
            <a:pPr algn="ctr" rtl="0">
              <a:lnSpc>
                <a:spcPct val="120000"/>
              </a:lnSpc>
              <a:buClrTx/>
            </a:pPr>
            <a:r>
              <a:rPr lang="fr" sz="1800" b="0" i="0" u="none" strike="noStrike" kern="1200">
                <a:solidFill>
                  <a:srgbClr val="262626"/>
                </a:solidFill>
                <a:highlight>
                  <a:srgbClr val="000000">
                    <a:alpha val="0"/>
                  </a:srgbClr>
                </a:highlight>
                <a:latin typeface="Helvetica"/>
                <a:ea typeface="+mn-ea"/>
                <a:cs typeface="+mn-cs"/>
              </a:rPr>
              <a:t>service de garde en ligne</a:t>
            </a:r>
          </a:p>
          <a:p>
            <a:pPr algn="ctr" rtl="0">
              <a:lnSpc>
                <a:spcPct val="120000"/>
              </a:lnSpc>
              <a:buClrTx/>
            </a:pPr>
            <a:r>
              <a:rPr lang="fr" sz="1800" b="0" i="0" u="none" strike="noStrike" kern="1200">
                <a:solidFill>
                  <a:srgbClr val="262626"/>
                </a:solidFill>
                <a:highlight>
                  <a:srgbClr val="000000">
                    <a:alpha val="0"/>
                  </a:srgbClr>
                </a:highlight>
                <a:latin typeface="Helvetica"/>
                <a:ea typeface="+mn-ea"/>
                <a:cs typeface="+mn-cs"/>
              </a:rPr>
              <a:t>24/7</a:t>
            </a:r>
          </a:p>
        </p:txBody>
      </p:sp>
      <p:pic>
        <p:nvPicPr>
          <p:cNvPr id="36" name="Image" descr="Image">
            <a:extLst>
              <a:ext uri="{FF2B5EF4-FFF2-40B4-BE49-F238E27FC236}">
                <a16:creationId xmlns:a16="http://schemas.microsoft.com/office/drawing/2014/main" id="{1043C606-9969-AA43-841D-8DF3923D18CC}"/>
              </a:ext>
            </a:extLst>
          </p:cNvPr>
          <p:cNvPicPr>
            <a:picLocks noChangeAspect="1"/>
          </p:cNvPicPr>
          <p:nvPr/>
        </p:nvPicPr>
        <p:blipFill>
          <a:blip r:embed="rId9"/>
          <a:stretch>
            <a:fillRect/>
          </a:stretch>
        </p:blipFill>
        <p:spPr>
          <a:xfrm>
            <a:off x="7752405" y="2027891"/>
            <a:ext cx="1759037" cy="1404758"/>
          </a:xfrm>
          <a:prstGeom prst="rect">
            <a:avLst/>
          </a:prstGeom>
          <a:ln w="25400">
            <a:miter lim="400000"/>
          </a:ln>
          <a:effectLst>
            <a:outerShdw blurRad="254000" dist="127000" dir="5400000" rotWithShape="0">
              <a:srgbClr val="000000">
                <a:alpha val="70000"/>
              </a:srgbClr>
            </a:outerShdw>
          </a:effectLst>
        </p:spPr>
      </p:pic>
      <p:sp>
        <p:nvSpPr>
          <p:cNvPr id="37" name="Title 1">
            <a:extLst>
              <a:ext uri="{FF2B5EF4-FFF2-40B4-BE49-F238E27FC236}">
                <a16:creationId xmlns:a16="http://schemas.microsoft.com/office/drawing/2014/main" id="{80BEB178-93F0-1347-BAD9-512F780A7851}"/>
              </a:ext>
            </a:extLst>
          </p:cNvPr>
          <p:cNvSpPr txBox="1"/>
          <p:nvPr/>
        </p:nvSpPr>
        <p:spPr>
          <a:xfrm>
            <a:off x="6919757" y="1515120"/>
            <a:ext cx="3591948" cy="512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lnSpc>
                <a:spcPct val="120000"/>
              </a:lnSpc>
              <a:buClrTx/>
            </a:pPr>
            <a:r>
              <a:rPr lang="fr" sz="2400" b="0" i="0" u="none" strike="noStrike">
                <a:solidFill>
                  <a:srgbClr val="262626"/>
                </a:solidFill>
                <a:highlight>
                  <a:srgbClr val="000000">
                    <a:alpha val="0"/>
                  </a:srgbClr>
                </a:highlight>
                <a:latin typeface="Helvetica"/>
              </a:rPr>
              <a:t>Base de données/services web</a:t>
            </a:r>
          </a:p>
        </p:txBody>
      </p:sp>
      <p:pic>
        <p:nvPicPr>
          <p:cNvPr id="38" name="Image" descr="Image">
            <a:extLst>
              <a:ext uri="{FF2B5EF4-FFF2-40B4-BE49-F238E27FC236}">
                <a16:creationId xmlns:a16="http://schemas.microsoft.com/office/drawing/2014/main" id="{59BA3B15-D29A-5842-9FEC-80D9CE210308}"/>
              </a:ext>
            </a:extLst>
          </p:cNvPr>
          <p:cNvPicPr>
            <a:picLocks noChangeAspect="1"/>
          </p:cNvPicPr>
          <p:nvPr/>
        </p:nvPicPr>
        <p:blipFill>
          <a:blip r:embed="rId10"/>
          <a:stretch>
            <a:fillRect/>
          </a:stretch>
        </p:blipFill>
        <p:spPr>
          <a:xfrm>
            <a:off x="8055918" y="3674239"/>
            <a:ext cx="2612082" cy="1146414"/>
          </a:xfrm>
          <a:prstGeom prst="rect">
            <a:avLst/>
          </a:prstGeom>
          <a:ln w="25400">
            <a:miter lim="400000"/>
          </a:ln>
          <a:effectLst>
            <a:outerShdw blurRad="254000" dist="127000" dir="5400000" rotWithShape="0">
              <a:srgbClr val="000000">
                <a:alpha val="70000"/>
              </a:srgbClr>
            </a:outerShdw>
          </a:effectLst>
        </p:spPr>
      </p:pic>
      <p:pic>
        <p:nvPicPr>
          <p:cNvPr id="39" name="Image" descr="Image">
            <a:extLst>
              <a:ext uri="{FF2B5EF4-FFF2-40B4-BE49-F238E27FC236}">
                <a16:creationId xmlns:a16="http://schemas.microsoft.com/office/drawing/2014/main" id="{B93E9411-0B74-5B41-8773-D904711D6F61}"/>
              </a:ext>
            </a:extLst>
          </p:cNvPr>
          <p:cNvPicPr>
            <a:picLocks noChangeAspect="1"/>
          </p:cNvPicPr>
          <p:nvPr/>
        </p:nvPicPr>
        <p:blipFill>
          <a:blip r:embed="rId11"/>
          <a:srcRect r="35703"/>
          <a:stretch>
            <a:fillRect/>
          </a:stretch>
        </p:blipFill>
        <p:spPr>
          <a:xfrm>
            <a:off x="9030482" y="5051563"/>
            <a:ext cx="1550819" cy="1066773"/>
          </a:xfrm>
          <a:prstGeom prst="rect">
            <a:avLst/>
          </a:prstGeom>
          <a:ln w="25400">
            <a:miter lim="400000"/>
          </a:ln>
          <a:effectLst>
            <a:outerShdw blurRad="254000" dist="127000" dir="5400000" rotWithShape="0">
              <a:srgbClr val="000000">
                <a:alpha val="70000"/>
              </a:srgbClr>
            </a:outerShdw>
          </a:effectLst>
        </p:spPr>
      </p:pic>
      <p:pic>
        <p:nvPicPr>
          <p:cNvPr id="40" name="Image" descr="Image">
            <a:extLst>
              <a:ext uri="{FF2B5EF4-FFF2-40B4-BE49-F238E27FC236}">
                <a16:creationId xmlns:a16="http://schemas.microsoft.com/office/drawing/2014/main" id="{5742C819-E3F3-1149-BD4C-FB6392460A80}"/>
              </a:ext>
            </a:extLst>
          </p:cNvPr>
          <p:cNvPicPr>
            <a:picLocks noChangeAspect="1"/>
          </p:cNvPicPr>
          <p:nvPr/>
        </p:nvPicPr>
        <p:blipFill>
          <a:blip r:embed="rId12"/>
          <a:stretch>
            <a:fillRect/>
          </a:stretch>
        </p:blipFill>
        <p:spPr>
          <a:xfrm>
            <a:off x="4089619" y="3690399"/>
            <a:ext cx="1182337" cy="2181838"/>
          </a:xfrm>
          <a:prstGeom prst="rect">
            <a:avLst/>
          </a:prstGeom>
          <a:ln w="12700">
            <a:miter lim="400000"/>
          </a:ln>
        </p:spPr>
      </p:pic>
      <p:pic>
        <p:nvPicPr>
          <p:cNvPr id="42" name="Image" descr="Image">
            <a:extLst>
              <a:ext uri="{FF2B5EF4-FFF2-40B4-BE49-F238E27FC236}">
                <a16:creationId xmlns:a16="http://schemas.microsoft.com/office/drawing/2014/main" id="{D833E1A5-CE0E-C94A-85F0-218D04878A35}"/>
              </a:ext>
            </a:extLst>
          </p:cNvPr>
          <p:cNvPicPr>
            <a:picLocks noChangeAspect="1"/>
          </p:cNvPicPr>
          <p:nvPr/>
        </p:nvPicPr>
        <p:blipFill>
          <a:blip r:embed="rId13"/>
          <a:stretch>
            <a:fillRect/>
          </a:stretch>
        </p:blipFill>
        <p:spPr>
          <a:xfrm>
            <a:off x="1976386" y="3098473"/>
            <a:ext cx="1960464" cy="1183855"/>
          </a:xfrm>
          <a:prstGeom prst="rect">
            <a:avLst/>
          </a:prstGeom>
          <a:ln w="12700">
            <a:miter lim="400000"/>
          </a:ln>
        </p:spPr>
      </p:pic>
      <p:sp>
        <p:nvSpPr>
          <p:cNvPr id="43" name="TRIAGEM NÍVEL II…">
            <a:extLst>
              <a:ext uri="{FF2B5EF4-FFF2-40B4-BE49-F238E27FC236}">
                <a16:creationId xmlns:a16="http://schemas.microsoft.com/office/drawing/2014/main" id="{4D139A29-E111-AA42-B7EF-F8988F2769CD}"/>
              </a:ext>
            </a:extLst>
          </p:cNvPr>
          <p:cNvSpPr txBox="1"/>
          <p:nvPr/>
        </p:nvSpPr>
        <p:spPr>
          <a:xfrm>
            <a:off x="2824416" y="5499270"/>
            <a:ext cx="2162451" cy="964688"/>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rtl="0">
              <a:buClrTx/>
              <a:defRPr sz="2900" cap="all"/>
            </a:pPr>
            <a:r>
              <a:rPr lang="fr" sz="2900" b="1" i="0" u="none" strike="noStrike" kern="1200" cap="all">
                <a:solidFill>
                  <a:srgbClr val="FFFF00"/>
                </a:solidFill>
                <a:highlight>
                  <a:srgbClr val="000000">
                    <a:alpha val="0"/>
                  </a:srgbClr>
                </a:highlight>
                <a:latin typeface="Helvetica"/>
                <a:ea typeface="+mn-ea"/>
                <a:cs typeface="+mn-cs"/>
              </a:rPr>
              <a:t>Écran L1</a:t>
            </a:r>
            <a:endParaRPr lang="pt-BR" b="1" kern="1200" cap="all">
              <a:solidFill>
                <a:srgbClr val="FFFF00"/>
              </a:solidFill>
              <a:latin typeface="Helvetica" pitchFamily="2" charset="0"/>
              <a:ea typeface="+mn-ea"/>
              <a:cs typeface="+mn-cs"/>
            </a:endParaRPr>
          </a:p>
          <a:p>
            <a:pPr algn="ctr" rtl="0">
              <a:buClrTx/>
              <a:defRPr sz="2900" cap="all"/>
            </a:pPr>
            <a:r>
              <a:rPr lang="fr" sz="2900" b="1" i="0" u="none" strike="noStrike" kern="1200" cap="all">
                <a:solidFill>
                  <a:srgbClr val="FFFF00"/>
                </a:solidFill>
                <a:highlight>
                  <a:srgbClr val="000000">
                    <a:alpha val="0"/>
                  </a:srgbClr>
                </a:highlight>
                <a:latin typeface="Helvetica"/>
                <a:ea typeface="+mn-ea"/>
                <a:cs typeface="+mn-cs"/>
              </a:rPr>
              <a:t>PE+APO</a:t>
            </a:r>
            <a:endParaRPr b="1" kern="1200" cap="all">
              <a:solidFill>
                <a:srgbClr val="FFFF00"/>
              </a:solidFill>
              <a:latin typeface="Helvetica" pitchFamily="2" charset="0"/>
              <a:ea typeface="+mn-ea"/>
              <a:cs typeface="+mn-cs"/>
            </a:endParaRPr>
          </a:p>
        </p:txBody>
      </p:sp>
      <p:pic>
        <p:nvPicPr>
          <p:cNvPr id="3" name="Picture 2">
            <a:extLst>
              <a:ext uri="{FF2B5EF4-FFF2-40B4-BE49-F238E27FC236}">
                <a16:creationId xmlns:a16="http://schemas.microsoft.com/office/drawing/2014/main" id="{693AAFEB-1303-BE2A-0EBC-1B2775F6DD5B}"/>
              </a:ext>
            </a:extLst>
          </p:cNvPr>
          <p:cNvPicPr>
            <a:picLocks noChangeAspect="1"/>
          </p:cNvPicPr>
          <p:nvPr/>
        </p:nvPicPr>
        <p:blipFill>
          <a:blip r:embed="rId14"/>
          <a:stretch>
            <a:fillRect/>
          </a:stretch>
        </p:blipFill>
        <p:spPr>
          <a:xfrm>
            <a:off x="1847850" y="1278672"/>
            <a:ext cx="8832819" cy="5579329"/>
          </a:xfrm>
          <a:prstGeom prst="rect">
            <a:avLst/>
          </a:prstGeom>
        </p:spPr>
      </p:pic>
      <p:sp>
        <p:nvSpPr>
          <p:cNvPr id="4" name="bMattos et al. Bull World Health Organ 2015;93:881–887">
            <a:extLst>
              <a:ext uri="{FF2B5EF4-FFF2-40B4-BE49-F238E27FC236}">
                <a16:creationId xmlns:a16="http://schemas.microsoft.com/office/drawing/2014/main" id="{2B568E06-8380-9ED0-CCC9-11CD53DB2E01}"/>
              </a:ext>
            </a:extLst>
          </p:cNvPr>
          <p:cNvSpPr txBox="1"/>
          <p:nvPr/>
        </p:nvSpPr>
        <p:spPr>
          <a:xfrm>
            <a:off x="6693625" y="6488787"/>
            <a:ext cx="3842399" cy="256802"/>
          </a:xfrm>
          <a:prstGeom prst="rect">
            <a:avLst/>
          </a:prstGeom>
          <a:ln w="12700">
            <a:miter lim="400000"/>
          </a:ln>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anchor="ctr">
            <a:noAutofit/>
          </a:bodyPr>
          <a:lstStyle/>
          <a:p>
            <a:pPr defTabSz="321457" rtl="0" hangingPunct="0">
              <a:buClrTx/>
              <a:defRPr sz="1800" b="0">
                <a:latin typeface="Helvetica"/>
                <a:ea typeface="Helvetica"/>
                <a:cs typeface="Helvetica"/>
                <a:sym typeface="Helvetica"/>
              </a:defRPr>
            </a:pPr>
            <a:r>
              <a:rPr lang="fr" sz="1200" b="0" i="0" u="none" strike="noStrike">
                <a:solidFill>
                  <a:srgbClr val="827C00"/>
                </a:solidFill>
                <a:highlight>
                  <a:srgbClr val="000000">
                    <a:alpha val="0"/>
                  </a:srgbClr>
                </a:highlight>
                <a:latin typeface="Helvetica"/>
                <a:cs typeface="Helvetica"/>
                <a:sym typeface="Helvetica"/>
              </a:rPr>
              <a:t>Mattos et al. Bull World Health Organ 2015;93:881-887</a:t>
            </a:r>
          </a:p>
        </p:txBody>
      </p:sp>
      <p:pic>
        <p:nvPicPr>
          <p:cNvPr id="5" name="Picture 4" descr="A picture containing graphics, clipart, heart, cartoon&#10;&#10;Description automatically generated">
            <a:extLst>
              <a:ext uri="{FF2B5EF4-FFF2-40B4-BE49-F238E27FC236}">
                <a16:creationId xmlns:a16="http://schemas.microsoft.com/office/drawing/2014/main" id="{2BA075D0-5786-B3B2-03BC-B294033D37AB}"/>
              </a:ext>
            </a:extLst>
          </p:cNvPr>
          <p:cNvPicPr>
            <a:picLocks noChangeAspect="1"/>
          </p:cNvPicPr>
          <p:nvPr/>
        </p:nvPicPr>
        <p:blipFill>
          <a:blip r:embed="rId15"/>
          <a:stretch>
            <a:fillRect/>
          </a:stretch>
        </p:blipFill>
        <p:spPr>
          <a:xfrm>
            <a:off x="1588169" y="318835"/>
            <a:ext cx="802800" cy="720624"/>
          </a:xfrm>
          <a:prstGeom prst="rect">
            <a:avLst/>
          </a:prstGeom>
        </p:spPr>
      </p:pic>
    </p:spTree>
    <p:extLst>
      <p:ext uri="{BB962C8B-B14F-4D97-AF65-F5344CB8AC3E}">
        <p14:creationId xmlns:p14="http://schemas.microsoft.com/office/powerpoint/2010/main" val="41036367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nodeType="clickPar">
                      <p:stCondLst>
                        <p:cond delay="indefinite"/>
                      </p:stCondLst>
                      <p:childTnLst>
                        <p:par>
                          <p:cTn id="12" fill="hold" nodeType="after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500"/>
                                        <p:tgtEl>
                                          <p:spTgt spid="3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dissolve">
                                      <p:cBhvr>
                                        <p:cTn id="18" dur="500"/>
                                        <p:tgtEl>
                                          <p:spTgt spid="37"/>
                                        </p:tgtEl>
                                      </p:cBhvr>
                                    </p:animEffect>
                                  </p:childTnLst>
                                </p:cTn>
                              </p:par>
                              <p:par>
                                <p:cTn id="19" presetID="9"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par>
                                <p:cTn id="22" presetID="9"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dissolve">
                                      <p:cBhvr>
                                        <p:cTn id="24" dur="500"/>
                                        <p:tgtEl>
                                          <p:spTgt spid="39"/>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500"/>
                                        <p:tgtEl>
                                          <p:spTgt spid="21"/>
                                        </p:tgtEl>
                                      </p:cBhvr>
                                    </p:animEffect>
                                  </p:childTnLst>
                                </p:cTn>
                              </p:par>
                            </p:childTnLst>
                          </p:cTn>
                        </p:par>
                      </p:childTnLst>
                    </p:cTn>
                  </p:par>
                  <p:par>
                    <p:cTn id="30" fill="hold" nodeType="clickPar">
                      <p:stCondLst>
                        <p:cond delay="indefinite"/>
                      </p:stCondLst>
                      <p:childTnLst>
                        <p:par>
                          <p:cTn id="31" fill="hold" nodeType="afterGroup">
                            <p:stCondLst>
                              <p:cond delay="0"/>
                            </p:stCondLst>
                            <p:childTnLst>
                              <p:par>
                                <p:cTn id="32" presetID="9" presetClass="entr" presetSubtype="0"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dissolve">
                                      <p:cBhvr>
                                        <p:cTn id="37" dur="500"/>
                                        <p:tgtEl>
                                          <p:spTgt spid="43"/>
                                        </p:tgtEl>
                                      </p:cBhvr>
                                    </p:animEffect>
                                  </p:childTnLst>
                                </p:cTn>
                              </p:par>
                            </p:childTnLst>
                          </p:cTn>
                        </p:par>
                      </p:childTnLst>
                    </p:cTn>
                  </p:par>
                  <p:par>
                    <p:cTn id="38" fill="hold" nodeType="clickPar">
                      <p:stCondLst>
                        <p:cond delay="indefinite"/>
                      </p:stCondLst>
                      <p:childTnLst>
                        <p:par>
                          <p:cTn id="39" fill="hold" nodeType="after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childTnLst>
                          </p:cTn>
                        </p:par>
                      </p:childTnLst>
                    </p:cTn>
                  </p:par>
                  <p:par>
                    <p:cTn id="43" fill="hold" nodeType="clickPar">
                      <p:stCondLst>
                        <p:cond delay="indefinite"/>
                      </p:stCondLst>
                      <p:childTnLst>
                        <p:par>
                          <p:cTn id="44" fill="hold" nodeType="after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ssolve">
                                      <p:cBhvr>
                                        <p:cTn id="47" dur="500"/>
                                        <p:tgtEl>
                                          <p:spTgt spid="30"/>
                                        </p:tgtEl>
                                      </p:cBhvr>
                                    </p:animEffect>
                                  </p:childTnLst>
                                </p:cTn>
                              </p:par>
                            </p:childTnLst>
                          </p:cTn>
                        </p:par>
                      </p:childTnLst>
                    </p:cTn>
                  </p:par>
                  <p:par>
                    <p:cTn id="48" fill="hold" nodeType="clickPar">
                      <p:stCondLst>
                        <p:cond delay="indefinite"/>
                      </p:stCondLst>
                      <p:childTnLst>
                        <p:par>
                          <p:cTn id="49" fill="hold" nodeType="after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p:bldP spid="43" grpId="0"/>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49" name="Title 1">
            <a:extLst>
              <a:ext uri="{FF2B5EF4-FFF2-40B4-BE49-F238E27FC236}">
                <a16:creationId xmlns:a16="http://schemas.microsoft.com/office/drawing/2014/main" id="{3C0A6053-16C3-8B4A-8F98-531863AB8C35}"/>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Résultats</a:t>
            </a:r>
          </a:p>
        </p:txBody>
      </p:sp>
      <p:pic>
        <p:nvPicPr>
          <p:cNvPr id="21" name="Image" descr="Image">
            <a:extLst>
              <a:ext uri="{FF2B5EF4-FFF2-40B4-BE49-F238E27FC236}">
                <a16:creationId xmlns:a16="http://schemas.microsoft.com/office/drawing/2014/main" id="{B170EE80-64C1-644C-AC94-E289F2D4FE8E}"/>
              </a:ext>
            </a:extLst>
          </p:cNvPr>
          <p:cNvPicPr>
            <a:picLocks noChangeAspect="1"/>
          </p:cNvPicPr>
          <p:nvPr/>
        </p:nvPicPr>
        <p:blipFill>
          <a:blip r:embed="rId3"/>
          <a:stretch>
            <a:fillRect/>
          </a:stretch>
        </p:blipFill>
        <p:spPr>
          <a:xfrm>
            <a:off x="1744780" y="1415802"/>
            <a:ext cx="8113910" cy="5104162"/>
          </a:xfrm>
          <a:prstGeom prst="rect">
            <a:avLst/>
          </a:prstGeom>
          <a:ln w="25400">
            <a:miter lim="400000"/>
          </a:ln>
          <a:effectLst>
            <a:outerShdw blurRad="254000" dist="127000" dir="5400000" rotWithShape="0">
              <a:srgbClr val="000000">
                <a:alpha val="70000"/>
              </a:srgbClr>
            </a:outerShdw>
          </a:effectLst>
        </p:spPr>
      </p:pic>
      <p:grpSp>
        <p:nvGrpSpPr>
          <p:cNvPr id="22" name="Group">
            <a:extLst>
              <a:ext uri="{FF2B5EF4-FFF2-40B4-BE49-F238E27FC236}">
                <a16:creationId xmlns:a16="http://schemas.microsoft.com/office/drawing/2014/main" id="{6CB0188B-1FBB-7248-A390-398675FD9374}"/>
              </a:ext>
            </a:extLst>
          </p:cNvPr>
          <p:cNvGrpSpPr/>
          <p:nvPr/>
        </p:nvGrpSpPr>
        <p:grpSpPr>
          <a:xfrm>
            <a:off x="1753994" y="1390208"/>
            <a:ext cx="6148575" cy="5132247"/>
            <a:chOff x="0" y="0"/>
            <a:chExt cx="9463723" cy="7568708"/>
          </a:xfrm>
        </p:grpSpPr>
        <p:pic>
          <p:nvPicPr>
            <p:cNvPr id="23" name="Image" descr="Image">
              <a:extLst>
                <a:ext uri="{FF2B5EF4-FFF2-40B4-BE49-F238E27FC236}">
                  <a16:creationId xmlns:a16="http://schemas.microsoft.com/office/drawing/2014/main" id="{93FE4B89-E04B-A24A-A84E-BC905952CB6E}"/>
                </a:ext>
              </a:extLst>
            </p:cNvPr>
            <p:cNvPicPr>
              <a:picLocks noChangeAspect="1"/>
            </p:cNvPicPr>
            <p:nvPr/>
          </p:nvPicPr>
          <p:blipFill>
            <a:blip r:embed="rId4"/>
            <a:stretch>
              <a:fillRect/>
            </a:stretch>
          </p:blipFill>
          <p:spPr>
            <a:xfrm>
              <a:off x="0" y="56736"/>
              <a:ext cx="5367316" cy="7511973"/>
            </a:xfrm>
            <a:prstGeom prst="rect">
              <a:avLst/>
            </a:prstGeom>
            <a:ln w="12700" cap="flat">
              <a:noFill/>
              <a:miter lim="400000"/>
            </a:ln>
            <a:effectLst/>
          </p:spPr>
        </p:pic>
        <p:pic>
          <p:nvPicPr>
            <p:cNvPr id="24" name="Image" descr="Image">
              <a:extLst>
                <a:ext uri="{FF2B5EF4-FFF2-40B4-BE49-F238E27FC236}">
                  <a16:creationId xmlns:a16="http://schemas.microsoft.com/office/drawing/2014/main" id="{85075A8C-132E-B340-A28C-925A4A751AF3}"/>
                </a:ext>
              </a:extLst>
            </p:cNvPr>
            <p:cNvPicPr>
              <a:picLocks noChangeAspect="1"/>
            </p:cNvPicPr>
            <p:nvPr/>
          </p:nvPicPr>
          <p:blipFill>
            <a:blip r:embed="rId5"/>
            <a:stretch>
              <a:fillRect/>
            </a:stretch>
          </p:blipFill>
          <p:spPr>
            <a:xfrm>
              <a:off x="4777251" y="0"/>
              <a:ext cx="4686473" cy="7557362"/>
            </a:xfrm>
            <a:prstGeom prst="rect">
              <a:avLst/>
            </a:prstGeom>
            <a:ln w="12700" cap="flat">
              <a:noFill/>
              <a:miter lim="400000"/>
            </a:ln>
            <a:effectLst/>
          </p:spPr>
        </p:pic>
      </p:grpSp>
      <p:pic>
        <p:nvPicPr>
          <p:cNvPr id="25" name="Image" descr="Image">
            <a:extLst>
              <a:ext uri="{FF2B5EF4-FFF2-40B4-BE49-F238E27FC236}">
                <a16:creationId xmlns:a16="http://schemas.microsoft.com/office/drawing/2014/main" id="{61D99E51-C53B-AE49-B3AF-7C9C3AB56535}"/>
              </a:ext>
            </a:extLst>
          </p:cNvPr>
          <p:cNvPicPr>
            <a:picLocks noChangeAspect="1"/>
          </p:cNvPicPr>
          <p:nvPr/>
        </p:nvPicPr>
        <p:blipFill>
          <a:blip r:embed="rId6"/>
          <a:stretch>
            <a:fillRect/>
          </a:stretch>
        </p:blipFill>
        <p:spPr>
          <a:xfrm>
            <a:off x="6597122" y="1868748"/>
            <a:ext cx="1258443" cy="4565921"/>
          </a:xfrm>
          <a:prstGeom prst="rect">
            <a:avLst/>
          </a:prstGeom>
          <a:ln w="12700">
            <a:miter lim="400000"/>
          </a:ln>
        </p:spPr>
      </p:pic>
      <p:pic>
        <p:nvPicPr>
          <p:cNvPr id="26" name="Image" descr="Image">
            <a:extLst>
              <a:ext uri="{FF2B5EF4-FFF2-40B4-BE49-F238E27FC236}">
                <a16:creationId xmlns:a16="http://schemas.microsoft.com/office/drawing/2014/main" id="{57145BE6-F0F3-294D-AB94-5E559A31DE65}"/>
              </a:ext>
            </a:extLst>
          </p:cNvPr>
          <p:cNvPicPr/>
          <p:nvPr/>
        </p:nvPicPr>
        <p:blipFill>
          <a:blip r:embed="rId7"/>
          <a:stretch>
            <a:fillRect/>
          </a:stretch>
        </p:blipFill>
        <p:spPr>
          <a:xfrm>
            <a:off x="7855565" y="1420828"/>
            <a:ext cx="2405329" cy="5112000"/>
          </a:xfrm>
          <a:prstGeom prst="rect">
            <a:avLst/>
          </a:prstGeom>
          <a:ln w="12700">
            <a:miter lim="400000"/>
          </a:ln>
        </p:spPr>
      </p:pic>
      <p:sp>
        <p:nvSpPr>
          <p:cNvPr id="27" name="aAraújo et. al. Rev Bras Cardiol. 2014;27(1):13-19">
            <a:extLst>
              <a:ext uri="{FF2B5EF4-FFF2-40B4-BE49-F238E27FC236}">
                <a16:creationId xmlns:a16="http://schemas.microsoft.com/office/drawing/2014/main" id="{9D9538BE-0AB8-604F-AE92-6236E391A9A2}"/>
              </a:ext>
            </a:extLst>
          </p:cNvPr>
          <p:cNvSpPr txBox="1"/>
          <p:nvPr/>
        </p:nvSpPr>
        <p:spPr>
          <a:xfrm>
            <a:off x="2586754" y="6563392"/>
            <a:ext cx="3472105" cy="298095"/>
          </a:xfrm>
          <a:prstGeom prst="rect">
            <a:avLst/>
          </a:prstGeom>
          <a:ln w="12700">
            <a:miter lim="400000"/>
          </a:ln>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anchor="ctr">
            <a:noAutofit/>
          </a:bodyPr>
          <a:lstStyle/>
          <a:p>
            <a:pPr defTabSz="321457" rtl="0" hangingPunct="0">
              <a:lnSpc>
                <a:spcPts val="2039"/>
              </a:lnSpc>
              <a:buClrTx/>
              <a:defRPr sz="1700" b="0"/>
            </a:pPr>
            <a:r>
              <a:rPr lang="fr" sz="1100" b="0" i="0" u="none" strike="noStrike" baseline="47058">
                <a:highlight>
                  <a:srgbClr val="000000">
                    <a:alpha val="0"/>
                  </a:srgbClr>
                </a:highlight>
                <a:latin typeface="Helvetica Neue"/>
                <a:ea typeface="Helvetica Neue"/>
                <a:cs typeface="Helvetica Neue"/>
                <a:sym typeface="Helvetica Neue"/>
              </a:rPr>
              <a:t>a</a:t>
            </a:r>
            <a:r>
              <a:rPr lang="fr" sz="1100" b="0" i="0" u="none" strike="noStrike">
                <a:highlight>
                  <a:srgbClr val="000000">
                    <a:alpha val="0"/>
                  </a:srgbClr>
                </a:highlight>
                <a:latin typeface="Helvetica Neue"/>
                <a:ea typeface="Helvetica Neue"/>
                <a:cs typeface="Helvetica Neue"/>
                <a:sym typeface="Helvetica Neue"/>
              </a:rPr>
              <a:t>Araújo et. al. Rev Bras Cardiol. 2014;27(1):13-19 </a:t>
            </a:r>
          </a:p>
        </p:txBody>
      </p:sp>
      <p:sp>
        <p:nvSpPr>
          <p:cNvPr id="28" name="bMattos et al. Bull World Health Organ 2015;93:881–887">
            <a:extLst>
              <a:ext uri="{FF2B5EF4-FFF2-40B4-BE49-F238E27FC236}">
                <a16:creationId xmlns:a16="http://schemas.microsoft.com/office/drawing/2014/main" id="{100198D6-10CA-DF48-BB3B-23201C04EA76}"/>
              </a:ext>
            </a:extLst>
          </p:cNvPr>
          <p:cNvSpPr txBox="1"/>
          <p:nvPr/>
        </p:nvSpPr>
        <p:spPr>
          <a:xfrm>
            <a:off x="6541225" y="6578973"/>
            <a:ext cx="4111703" cy="266933"/>
          </a:xfrm>
          <a:prstGeom prst="rect">
            <a:avLst/>
          </a:prstGeom>
          <a:ln w="12700">
            <a:miter lim="400000"/>
          </a:ln>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anchor="ctr">
            <a:noAutofit/>
          </a:bodyPr>
          <a:lstStyle/>
          <a:p>
            <a:pPr defTabSz="321457" rtl="0" hangingPunct="0">
              <a:buClrTx/>
              <a:defRPr sz="1800" b="0">
                <a:latin typeface="Helvetica"/>
                <a:ea typeface="Helvetica"/>
                <a:cs typeface="Helvetica"/>
                <a:sym typeface="Helvetica"/>
              </a:defRPr>
            </a:pPr>
            <a:r>
              <a:rPr lang="fr" sz="1200" b="0" i="0" u="none" strike="noStrike" baseline="44444">
                <a:highlight>
                  <a:srgbClr val="000000">
                    <a:alpha val="0"/>
                  </a:srgbClr>
                </a:highlight>
                <a:latin typeface="Helvetica"/>
                <a:cs typeface="Helvetica"/>
                <a:sym typeface="Helvetica"/>
              </a:rPr>
              <a:t>b</a:t>
            </a:r>
            <a:r>
              <a:rPr lang="fr" sz="1200" b="0" i="0" u="none" strike="noStrike">
                <a:highlight>
                  <a:srgbClr val="000000">
                    <a:alpha val="0"/>
                  </a:srgbClr>
                </a:highlight>
                <a:latin typeface="Helvetica"/>
                <a:cs typeface="Helvetica"/>
                <a:sym typeface="Helvetica"/>
              </a:rPr>
              <a:t>Mattos et al. Bull World Health Organ 2015;93:881-887</a:t>
            </a:r>
          </a:p>
        </p:txBody>
      </p:sp>
      <p:grpSp>
        <p:nvGrpSpPr>
          <p:cNvPr id="20" name="Group">
            <a:extLst>
              <a:ext uri="{FF2B5EF4-FFF2-40B4-BE49-F238E27FC236}">
                <a16:creationId xmlns:a16="http://schemas.microsoft.com/office/drawing/2014/main" id="{3720F41A-05DD-974F-979A-84C1D0C4288D}"/>
              </a:ext>
            </a:extLst>
          </p:cNvPr>
          <p:cNvGrpSpPr/>
          <p:nvPr/>
        </p:nvGrpSpPr>
        <p:grpSpPr>
          <a:xfrm>
            <a:off x="9058229" y="-20156"/>
            <a:ext cx="1483201" cy="1144801"/>
            <a:chOff x="0" y="0"/>
            <a:chExt cx="2100204" cy="1575153"/>
          </a:xfrm>
        </p:grpSpPr>
        <p:pic>
          <p:nvPicPr>
            <p:cNvPr id="29" name="02.png" descr="02.png">
              <a:extLst>
                <a:ext uri="{FF2B5EF4-FFF2-40B4-BE49-F238E27FC236}">
                  <a16:creationId xmlns:a16="http://schemas.microsoft.com/office/drawing/2014/main" id="{C994A06B-7767-1943-9467-D96062A887CE}"/>
                </a:ext>
              </a:extLst>
            </p:cNvPr>
            <p:cNvPicPr>
              <a:picLocks noChangeAspect="1"/>
            </p:cNvPicPr>
            <p:nvPr/>
          </p:nvPicPr>
          <p:blipFill>
            <a:blip r:embed="rId8"/>
            <a:stretch>
              <a:fillRect/>
            </a:stretch>
          </p:blipFill>
          <p:spPr>
            <a:xfrm>
              <a:off x="0" y="0"/>
              <a:ext cx="2100204" cy="1575153"/>
            </a:xfrm>
            <a:prstGeom prst="rect">
              <a:avLst/>
            </a:prstGeom>
            <a:ln w="12700" cap="flat">
              <a:noFill/>
              <a:miter lim="400000"/>
            </a:ln>
            <a:effectLst/>
          </p:spPr>
        </p:pic>
        <p:sp>
          <p:nvSpPr>
            <p:cNvPr id="30" name="Solução">
              <a:extLst>
                <a:ext uri="{FF2B5EF4-FFF2-40B4-BE49-F238E27FC236}">
                  <a16:creationId xmlns:a16="http://schemas.microsoft.com/office/drawing/2014/main" id="{990ED5FB-7F59-8D46-9FFD-D964BE92BA33}"/>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Solution</a:t>
              </a:r>
              <a:endParaRPr kern="1200">
                <a:solidFill>
                  <a:prstClr val="black"/>
                </a:solidFill>
                <a:latin typeface="Calibri"/>
                <a:ea typeface="+mn-ea"/>
                <a:cs typeface="+mn-cs"/>
              </a:endParaRPr>
            </a:p>
          </p:txBody>
        </p:sp>
      </p:grpSp>
      <p:pic>
        <p:nvPicPr>
          <p:cNvPr id="2" name="Picture 1" descr="A picture containing graphics, clipart, heart, cartoon&#10;&#10;Description automatically generated">
            <a:extLst>
              <a:ext uri="{FF2B5EF4-FFF2-40B4-BE49-F238E27FC236}">
                <a16:creationId xmlns:a16="http://schemas.microsoft.com/office/drawing/2014/main" id="{BFFDCD5F-1988-DD99-87EF-6CBF1FB9AD15}"/>
              </a:ext>
            </a:extLst>
          </p:cNvPr>
          <p:cNvPicPr>
            <a:picLocks noChangeAspect="1"/>
          </p:cNvPicPr>
          <p:nvPr/>
        </p:nvPicPr>
        <p:blipFill>
          <a:blip r:embed="rId9"/>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918628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afterGroup">
                            <p:stCondLst>
                              <p:cond delay="0"/>
                            </p:stCondLst>
                            <p:childTnLst>
                              <p:par>
                                <p:cTn id="19" presetID="1" presetClass="exit" presetSubtype="0" fill="hold" nodeType="clickEffect">
                                  <p:stCondLst>
                                    <p:cond delay="500"/>
                                  </p:stCondLst>
                                  <p:childTnLst>
                                    <p:set>
                                      <p:cBhvr>
                                        <p:cTn id="20" dur="1" fill="hold">
                                          <p:stCondLst>
                                            <p:cond delay="0"/>
                                          </p:stCondLst>
                                        </p:cTn>
                                        <p:tgtEl>
                                          <p:spTgt spid="25"/>
                                        </p:tgtEl>
                                        <p:attrNameLst>
                                          <p:attrName>style.visibility</p:attrName>
                                        </p:attrNameLst>
                                      </p:cBhvr>
                                      <p:to>
                                        <p:strVal val="hidden"/>
                                      </p:to>
                                    </p:set>
                                  </p:childTnLst>
                                </p:cTn>
                              </p:par>
                              <p:par>
                                <p:cTn id="21" presetID="53"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Défi</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526817" y="2313470"/>
            <a:ext cx="9157610" cy="3586729"/>
          </a:xfrm>
        </p:spPr>
        <p:txBody>
          <a:bodyPr>
            <a:noAutofit/>
          </a:bodyPr>
          <a:lstStyle/>
          <a:p>
            <a:pPr marL="0" indent="0" algn="ctr" rtl="0">
              <a:lnSpc>
                <a:spcPct val="170000"/>
              </a:lnSpc>
              <a:buNone/>
            </a:pPr>
            <a:r>
              <a:rPr lang="fr" sz="4800" b="0" i="0" u="none" strike="noStrike">
                <a:highlight>
                  <a:srgbClr val="000000">
                    <a:alpha val="0"/>
                  </a:srgbClr>
                </a:highlight>
                <a:latin typeface="Helvetica"/>
              </a:rPr>
              <a:t>Comment identifier les enfants plus âgés atteints de maladies cardiaques ?</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1911547"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dirty="0">
                  <a:highlight>
                    <a:srgbClr val="000000">
                      <a:alpha val="0"/>
                    </a:srgbClr>
                  </a:highlight>
                  <a:latin typeface="Calibri"/>
                  <a:ea typeface="+mn-ea"/>
                  <a:cs typeface="+mn-cs"/>
                </a:rPr>
                <a:t>        Problème</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3" y="-42480"/>
            <a:ext cx="1885112"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a:highlight>
                    <a:srgbClr val="000000">
                      <a:alpha val="0"/>
                    </a:srgbClr>
                  </a:highlight>
                  <a:latin typeface="Calibri"/>
                  <a:ea typeface="+mn-ea"/>
                  <a:cs typeface="+mn-cs"/>
                </a:rPr>
                <a:t>      Groupe</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90CEB32E-4369-518E-0821-0970340BFE1E}"/>
              </a:ext>
            </a:extLst>
          </p:cNvPr>
          <p:cNvPicPr>
            <a:picLocks noChangeAspect="1"/>
          </p:cNvPicPr>
          <p:nvPr/>
        </p:nvPicPr>
        <p:blipFill>
          <a:blip r:embed="rId5"/>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61477401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A4D59A-855D-DBD0-BB12-2A2617A52E22}"/>
              </a:ext>
            </a:extLst>
          </p:cNvPr>
          <p:cNvSpPr>
            <a:spLocks noGrp="1"/>
          </p:cNvSpPr>
          <p:nvPr>
            <p:ph type="ctrTitle"/>
          </p:nvPr>
        </p:nvSpPr>
        <p:spPr/>
        <p:txBody>
          <a:bodyPr>
            <a:noAutofit/>
          </a:bodyPr>
          <a:lstStyle/>
          <a:p>
            <a:pPr rtl="0"/>
            <a:r>
              <a:rPr lang="fr" sz="6000" b="1" i="0" u="none" strike="noStrike">
                <a:highlight>
                  <a:srgbClr val="000000">
                    <a:alpha val="0"/>
                  </a:srgbClr>
                </a:highlight>
                <a:latin typeface="Calibri Light"/>
              </a:rPr>
              <a:t>Effets du climat sur les arbovirus et la santé des enfants</a:t>
            </a:r>
            <a:br>
              <a:rPr lang="fr" sz="6000" b="1" i="0" u="none" strike="noStrike">
                <a:highlight>
                  <a:srgbClr val="000000">
                    <a:alpha val="0"/>
                  </a:srgbClr>
                </a:highlight>
                <a:latin typeface="Calibri Light"/>
              </a:rPr>
            </a:br>
            <a:endParaRPr lang="pt-BR"/>
          </a:p>
        </p:txBody>
      </p:sp>
      <p:sp>
        <p:nvSpPr>
          <p:cNvPr id="3" name="Subtítulo 2">
            <a:extLst>
              <a:ext uri="{FF2B5EF4-FFF2-40B4-BE49-F238E27FC236}">
                <a16:creationId xmlns:a16="http://schemas.microsoft.com/office/drawing/2014/main" id="{308F7D19-26E6-29ED-2DEF-80A5070235A0}"/>
              </a:ext>
            </a:extLst>
          </p:cNvPr>
          <p:cNvSpPr>
            <a:spLocks noGrp="1"/>
          </p:cNvSpPr>
          <p:nvPr>
            <p:ph type="subTitle" idx="1"/>
          </p:nvPr>
        </p:nvSpPr>
        <p:spPr/>
        <p:txBody>
          <a:bodyPr>
            <a:noAutofit/>
          </a:bodyPr>
          <a:lstStyle/>
          <a:p>
            <a:pPr rtl="0"/>
            <a:r>
              <a:rPr lang="fr" sz="2400" b="0" i="0" u="none" strike="noStrike" dirty="0">
                <a:highlight>
                  <a:srgbClr val="000000">
                    <a:alpha val="0"/>
                  </a:srgbClr>
                </a:highlight>
                <a:latin typeface="Calibri"/>
              </a:rPr>
              <a:t>Kleber Luz, Université fédérale du Rio Grande do Norte, Brésil/ OPS/OMS</a:t>
            </a:r>
          </a:p>
        </p:txBody>
      </p:sp>
    </p:spTree>
    <p:extLst>
      <p:ext uri="{BB962C8B-B14F-4D97-AF65-F5344CB8AC3E}">
        <p14:creationId xmlns:p14="http://schemas.microsoft.com/office/powerpoint/2010/main" val="131117300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33ED3649-3B35-244B-9713-8AD478B915E6}"/>
              </a:ext>
            </a:extLst>
          </p:cNvPr>
          <p:cNvSpPr>
            <a:spLocks noGrp="1"/>
          </p:cNvSpPr>
          <p:nvPr>
            <p:ph idx="1"/>
          </p:nvPr>
        </p:nvSpPr>
        <p:spPr>
          <a:xfrm>
            <a:off x="146287" y="1087026"/>
            <a:ext cx="9157610" cy="429256"/>
          </a:xfrm>
        </p:spPr>
        <p:txBody>
          <a:bodyPr>
            <a:noAutofit/>
          </a:bodyPr>
          <a:lstStyle/>
          <a:p>
            <a:pPr marL="0" indent="0" rtl="0">
              <a:lnSpc>
                <a:spcPct val="100000"/>
              </a:lnSpc>
              <a:buNone/>
            </a:pPr>
            <a:r>
              <a:rPr lang="fr" sz="1800" b="0" i="0" u="none" strike="noStrike" dirty="0">
                <a:highlight>
                  <a:srgbClr val="000000">
                    <a:alpha val="0"/>
                  </a:srgbClr>
                </a:highlight>
                <a:latin typeface="Helvetica"/>
              </a:rPr>
              <a:t>1. Recherche active d'enfants atteints de maladies cardiaques</a:t>
            </a:r>
          </a:p>
        </p:txBody>
      </p:sp>
      <p:grpSp>
        <p:nvGrpSpPr>
          <p:cNvPr id="5" name="Group 4">
            <a:extLst>
              <a:ext uri="{FF2B5EF4-FFF2-40B4-BE49-F238E27FC236}">
                <a16:creationId xmlns:a16="http://schemas.microsoft.com/office/drawing/2014/main" id="{29569BB8-5C69-1D4A-A38F-2989827CF308}"/>
              </a:ext>
            </a:extLst>
          </p:cNvPr>
          <p:cNvGrpSpPr/>
          <p:nvPr/>
        </p:nvGrpSpPr>
        <p:grpSpPr>
          <a:xfrm>
            <a:off x="7762070" y="481607"/>
            <a:ext cx="2985692" cy="1447096"/>
            <a:chOff x="6585180" y="101886"/>
            <a:chExt cx="2483959" cy="1447096"/>
          </a:xfrm>
        </p:grpSpPr>
        <p:grpSp>
          <p:nvGrpSpPr>
            <p:cNvPr id="18" name="Group">
              <a:extLst>
                <a:ext uri="{FF2B5EF4-FFF2-40B4-BE49-F238E27FC236}">
                  <a16:creationId xmlns:a16="http://schemas.microsoft.com/office/drawing/2014/main" id="{579CA4DB-E00E-9D43-8B9C-7D4EC3ECA0CF}"/>
                </a:ext>
              </a:extLst>
            </p:cNvPr>
            <p:cNvGrpSpPr/>
            <p:nvPr/>
          </p:nvGrpSpPr>
          <p:grpSpPr>
            <a:xfrm>
              <a:off x="7600242" y="101886"/>
              <a:ext cx="1468897"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6585180" y="404181"/>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grpSp>
      <p:grpSp>
        <p:nvGrpSpPr>
          <p:cNvPr id="25" name="Group">
            <a:extLst>
              <a:ext uri="{FF2B5EF4-FFF2-40B4-BE49-F238E27FC236}">
                <a16:creationId xmlns:a16="http://schemas.microsoft.com/office/drawing/2014/main" id="{6D192111-781B-F949-9319-EC9083B7D7B6}"/>
              </a:ext>
            </a:extLst>
          </p:cNvPr>
          <p:cNvGrpSpPr/>
          <p:nvPr/>
        </p:nvGrpSpPr>
        <p:grpSpPr>
          <a:xfrm>
            <a:off x="9096327" y="-15608"/>
            <a:ext cx="1737988" cy="1144801"/>
            <a:chOff x="0" y="0"/>
            <a:chExt cx="2100204" cy="1575153"/>
          </a:xfrm>
        </p:grpSpPr>
        <p:pic>
          <p:nvPicPr>
            <p:cNvPr id="26" name="02.png" descr="02.png">
              <a:extLst>
                <a:ext uri="{FF2B5EF4-FFF2-40B4-BE49-F238E27FC236}">
                  <a16:creationId xmlns:a16="http://schemas.microsoft.com/office/drawing/2014/main" id="{0DDFF431-3BD3-454F-A28F-DAC88259B91E}"/>
                </a:ext>
              </a:extLst>
            </p:cNvPr>
            <p:cNvPicPr>
              <a:picLocks noChangeAspect="1"/>
            </p:cNvPicPr>
            <p:nvPr/>
          </p:nvPicPr>
          <p:blipFill>
            <a:blip r:embed="rId5"/>
            <a:stretch>
              <a:fillRect/>
            </a:stretch>
          </p:blipFill>
          <p:spPr>
            <a:xfrm>
              <a:off x="0" y="0"/>
              <a:ext cx="2100204" cy="1575153"/>
            </a:xfrm>
            <a:prstGeom prst="rect">
              <a:avLst/>
            </a:prstGeom>
            <a:ln w="12700" cap="flat">
              <a:noFill/>
              <a:miter lim="400000"/>
            </a:ln>
            <a:effectLst/>
          </p:spPr>
        </p:pic>
        <p:sp>
          <p:nvSpPr>
            <p:cNvPr id="27" name="Solução">
              <a:extLst>
                <a:ext uri="{FF2B5EF4-FFF2-40B4-BE49-F238E27FC236}">
                  <a16:creationId xmlns:a16="http://schemas.microsoft.com/office/drawing/2014/main" id="{8B975E2B-6A3B-0A4D-984E-D5FC2E18C66D}"/>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Solution</a:t>
              </a:r>
              <a:endParaRPr kern="1200">
                <a:solidFill>
                  <a:prstClr val="black"/>
                </a:solidFill>
                <a:latin typeface="Calibri"/>
                <a:ea typeface="+mn-ea"/>
                <a:cs typeface="+mn-cs"/>
              </a:endParaRPr>
            </a:p>
          </p:txBody>
        </p:sp>
      </p:grpSp>
      <p:grpSp>
        <p:nvGrpSpPr>
          <p:cNvPr id="28" name="Group">
            <a:extLst>
              <a:ext uri="{FF2B5EF4-FFF2-40B4-BE49-F238E27FC236}">
                <a16:creationId xmlns:a16="http://schemas.microsoft.com/office/drawing/2014/main" id="{5AFBC463-A3EB-0646-A481-9F1134AF5E01}"/>
              </a:ext>
            </a:extLst>
          </p:cNvPr>
          <p:cNvGrpSpPr/>
          <p:nvPr/>
        </p:nvGrpSpPr>
        <p:grpSpPr>
          <a:xfrm>
            <a:off x="8188846" y="283188"/>
            <a:ext cx="1483201" cy="1144801"/>
            <a:chOff x="0" y="0"/>
            <a:chExt cx="2100204" cy="1575153"/>
          </a:xfrm>
        </p:grpSpPr>
        <p:pic>
          <p:nvPicPr>
            <p:cNvPr id="29" name="02.png" descr="02.png">
              <a:extLst>
                <a:ext uri="{FF2B5EF4-FFF2-40B4-BE49-F238E27FC236}">
                  <a16:creationId xmlns:a16="http://schemas.microsoft.com/office/drawing/2014/main" id="{8F9F841C-F1AA-D543-928A-25A680E03F06}"/>
                </a:ext>
              </a:extLst>
            </p:cNvPr>
            <p:cNvPicPr>
              <a:picLocks noChangeAspect="1"/>
            </p:cNvPicPr>
            <p:nvPr/>
          </p:nvPicPr>
          <p:blipFill>
            <a:blip r:embed="rId5">
              <a:biLevel thresh="50000"/>
            </a:blip>
            <a:stretch>
              <a:fillRect/>
            </a:stretch>
          </p:blipFill>
          <p:spPr>
            <a:xfrm>
              <a:off x="0" y="0"/>
              <a:ext cx="2100204" cy="1575153"/>
            </a:xfrm>
            <a:prstGeom prst="rect">
              <a:avLst/>
            </a:prstGeom>
            <a:ln w="12700" cap="flat">
              <a:noFill/>
              <a:miter lim="400000"/>
            </a:ln>
            <a:effectLst/>
          </p:spPr>
        </p:pic>
        <p:sp>
          <p:nvSpPr>
            <p:cNvPr id="30" name="Solução">
              <a:extLst>
                <a:ext uri="{FF2B5EF4-FFF2-40B4-BE49-F238E27FC236}">
                  <a16:creationId xmlns:a16="http://schemas.microsoft.com/office/drawing/2014/main" id="{044D82EA-06B1-9E4C-8F7A-79627C42AA03}"/>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Solution</a:t>
              </a:r>
              <a:endParaRPr kern="1200">
                <a:solidFill>
                  <a:prstClr val="black"/>
                </a:solidFill>
                <a:latin typeface="Calibri"/>
                <a:ea typeface="+mn-ea"/>
                <a:cs typeface="+mn-cs"/>
              </a:endParaRPr>
            </a:p>
          </p:txBody>
        </p:sp>
      </p:grpSp>
      <p:grpSp>
        <p:nvGrpSpPr>
          <p:cNvPr id="31" name="Group">
            <a:extLst>
              <a:ext uri="{FF2B5EF4-FFF2-40B4-BE49-F238E27FC236}">
                <a16:creationId xmlns:a16="http://schemas.microsoft.com/office/drawing/2014/main" id="{B0F1AE50-37E6-534D-B377-B099AC76189C}"/>
              </a:ext>
            </a:extLst>
          </p:cNvPr>
          <p:cNvGrpSpPr/>
          <p:nvPr/>
        </p:nvGrpSpPr>
        <p:grpSpPr>
          <a:xfrm>
            <a:off x="7036137" y="615768"/>
            <a:ext cx="1483201" cy="1144801"/>
            <a:chOff x="0" y="0"/>
            <a:chExt cx="2100204" cy="1575153"/>
          </a:xfrm>
        </p:grpSpPr>
        <p:pic>
          <p:nvPicPr>
            <p:cNvPr id="32" name="02.png" descr="02.png">
              <a:extLst>
                <a:ext uri="{FF2B5EF4-FFF2-40B4-BE49-F238E27FC236}">
                  <a16:creationId xmlns:a16="http://schemas.microsoft.com/office/drawing/2014/main" id="{169F55AE-BA47-CE4B-9E30-8A60F8513195}"/>
                </a:ext>
              </a:extLst>
            </p:cNvPr>
            <p:cNvPicPr>
              <a:picLocks noChangeAspect="1"/>
            </p:cNvPicPr>
            <p:nvPr/>
          </p:nvPicPr>
          <p:blipFill>
            <a:blip r:embed="rId6">
              <a:extLst>
                <a:ext uri="{BEBA8EAE-BF5A-486C-A8C5-ECC9F3942E4B}">
                  <a14:imgProps xmlns:a14="http://schemas.microsoft.com/office/drawing/2010/main">
                    <a14:imgLayer>
                      <a14:imgEffect>
                        <a14:saturation sat="0"/>
                      </a14:imgEffect>
                    </a14:imgLayer>
                  </a14:imgProps>
                </a:ext>
              </a:extLst>
            </a:blip>
            <a:stretch>
              <a:fillRect/>
            </a:stretch>
          </p:blipFill>
          <p:spPr>
            <a:xfrm>
              <a:off x="0" y="0"/>
              <a:ext cx="2100204" cy="1575153"/>
            </a:xfrm>
            <a:prstGeom prst="rect">
              <a:avLst/>
            </a:prstGeom>
            <a:ln w="12700" cap="flat">
              <a:noFill/>
              <a:miter lim="400000"/>
            </a:ln>
            <a:effectLst/>
          </p:spPr>
        </p:pic>
        <p:sp>
          <p:nvSpPr>
            <p:cNvPr id="33" name="Solução">
              <a:extLst>
                <a:ext uri="{FF2B5EF4-FFF2-40B4-BE49-F238E27FC236}">
                  <a16:creationId xmlns:a16="http://schemas.microsoft.com/office/drawing/2014/main" id="{BD043B79-35BC-DF49-AE49-38E3C9A027A2}"/>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Solution</a:t>
              </a:r>
              <a:endParaRPr kern="1200">
                <a:solidFill>
                  <a:prstClr val="black"/>
                </a:solidFill>
                <a:latin typeface="Calibri"/>
                <a:ea typeface="+mn-ea"/>
                <a:cs typeface="+mn-cs"/>
              </a:endParaRPr>
            </a:p>
          </p:txBody>
        </p:sp>
      </p:grpSp>
      <p:grpSp>
        <p:nvGrpSpPr>
          <p:cNvPr id="6" name="Group 5">
            <a:extLst>
              <a:ext uri="{FF2B5EF4-FFF2-40B4-BE49-F238E27FC236}">
                <a16:creationId xmlns:a16="http://schemas.microsoft.com/office/drawing/2014/main" id="{D79098DE-29B8-BC44-B252-529415053BB5}"/>
              </a:ext>
            </a:extLst>
          </p:cNvPr>
          <p:cNvGrpSpPr/>
          <p:nvPr/>
        </p:nvGrpSpPr>
        <p:grpSpPr>
          <a:xfrm>
            <a:off x="3067173" y="2379504"/>
            <a:ext cx="6071264" cy="4523898"/>
            <a:chOff x="1543173" y="2379504"/>
            <a:chExt cx="6071264" cy="4523898"/>
          </a:xfrm>
        </p:grpSpPr>
        <p:grpSp>
          <p:nvGrpSpPr>
            <p:cNvPr id="4" name="Group 3">
              <a:extLst>
                <a:ext uri="{FF2B5EF4-FFF2-40B4-BE49-F238E27FC236}">
                  <a16:creationId xmlns:a16="http://schemas.microsoft.com/office/drawing/2014/main" id="{2543408F-26EA-AB4E-A288-BAF6EE65C8E6}"/>
                </a:ext>
              </a:extLst>
            </p:cNvPr>
            <p:cNvGrpSpPr/>
            <p:nvPr/>
          </p:nvGrpSpPr>
          <p:grpSpPr>
            <a:xfrm>
              <a:off x="1543173" y="2379504"/>
              <a:ext cx="6071264" cy="4523898"/>
              <a:chOff x="1543173" y="2379504"/>
              <a:chExt cx="6071264" cy="4523898"/>
            </a:xfrm>
          </p:grpSpPr>
          <p:pic>
            <p:nvPicPr>
              <p:cNvPr id="15" name="Image" descr="Image">
                <a:extLst>
                  <a:ext uri="{FF2B5EF4-FFF2-40B4-BE49-F238E27FC236}">
                    <a16:creationId xmlns:a16="http://schemas.microsoft.com/office/drawing/2014/main" id="{F221F08F-90C1-9C44-9C99-0B1C246D2332}"/>
                  </a:ext>
                </a:extLst>
              </p:cNvPr>
              <p:cNvPicPr>
                <a:picLocks noChangeAspect="1"/>
              </p:cNvPicPr>
              <p:nvPr/>
            </p:nvPicPr>
            <p:blipFill>
              <a:blip r:embed="rId7"/>
              <a:stretch>
                <a:fillRect/>
              </a:stretch>
            </p:blipFill>
            <p:spPr>
              <a:xfrm>
                <a:off x="1543173" y="2379504"/>
                <a:ext cx="6071264" cy="4523898"/>
              </a:xfrm>
              <a:prstGeom prst="rect">
                <a:avLst/>
              </a:prstGeom>
              <a:ln w="12700">
                <a:miter lim="400000"/>
              </a:ln>
            </p:spPr>
          </p:pic>
          <p:pic>
            <p:nvPicPr>
              <p:cNvPr id="24" name="Picture 23">
                <a:extLst>
                  <a:ext uri="{FF2B5EF4-FFF2-40B4-BE49-F238E27FC236}">
                    <a16:creationId xmlns:a16="http://schemas.microsoft.com/office/drawing/2014/main" id="{07955008-BDDB-3441-8790-A02EE513C179}"/>
                  </a:ext>
                </a:extLst>
              </p:cNvPr>
              <p:cNvPicPr>
                <a:picLocks noChangeAspect="1"/>
              </p:cNvPicPr>
              <p:nvPr/>
            </p:nvPicPr>
            <p:blipFill>
              <a:blip r:embed="rId8"/>
              <a:stretch>
                <a:fillRect/>
              </a:stretch>
            </p:blipFill>
            <p:spPr>
              <a:xfrm>
                <a:off x="3536470" y="2438863"/>
                <a:ext cx="1950477" cy="1301334"/>
              </a:xfrm>
              <a:prstGeom prst="rect">
                <a:avLst/>
              </a:prstGeom>
            </p:spPr>
          </p:pic>
        </p:grpSp>
        <p:pic>
          <p:nvPicPr>
            <p:cNvPr id="3" name="Picture 2">
              <a:extLst>
                <a:ext uri="{FF2B5EF4-FFF2-40B4-BE49-F238E27FC236}">
                  <a16:creationId xmlns:a16="http://schemas.microsoft.com/office/drawing/2014/main" id="{7D4F57E1-8D70-5D48-B1F4-48148777A9EC}"/>
                </a:ext>
              </a:extLst>
            </p:cNvPr>
            <p:cNvPicPr>
              <a:picLocks noChangeAspect="1"/>
            </p:cNvPicPr>
            <p:nvPr/>
          </p:nvPicPr>
          <p:blipFill>
            <a:blip r:embed="rId9"/>
            <a:srcRect b="10575"/>
            <a:stretch>
              <a:fillRect/>
            </a:stretch>
          </p:blipFill>
          <p:spPr>
            <a:xfrm>
              <a:off x="5541005" y="3097843"/>
              <a:ext cx="2005373" cy="1066833"/>
            </a:xfrm>
            <a:prstGeom prst="rect">
              <a:avLst/>
            </a:prstGeom>
          </p:spPr>
        </p:pic>
        <p:pic>
          <p:nvPicPr>
            <p:cNvPr id="36" name="Picture 3">
              <a:extLst>
                <a:ext uri="{FF2B5EF4-FFF2-40B4-BE49-F238E27FC236}">
                  <a16:creationId xmlns:a16="http://schemas.microsoft.com/office/drawing/2014/main" id="{E0EEC949-0FC1-BC49-815A-04497BEEA2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4" t="20855" r="14"/>
            <a:stretch>
              <a:fillRect/>
            </a:stretch>
          </p:blipFill>
          <p:spPr bwMode="auto">
            <a:xfrm>
              <a:off x="5486947" y="2419845"/>
              <a:ext cx="2034243" cy="114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a:extLst>
                <a:ext uri="{FF2B5EF4-FFF2-40B4-BE49-F238E27FC236}">
                  <a16:creationId xmlns:a16="http://schemas.microsoft.com/office/drawing/2014/main" id="{DBE2D729-7F08-2348-A625-D33F7C1F6B71}"/>
                </a:ext>
              </a:extLst>
            </p:cNvPr>
            <p:cNvPicPr>
              <a:picLocks noChangeAspect="1"/>
            </p:cNvPicPr>
            <p:nvPr/>
          </p:nvPicPr>
          <p:blipFill>
            <a:blip r:embed="rId11"/>
            <a:srcRect t="6080" r="2304"/>
            <a:stretch>
              <a:fillRect/>
            </a:stretch>
          </p:blipFill>
          <p:spPr>
            <a:xfrm>
              <a:off x="1608118" y="5592416"/>
              <a:ext cx="2248265" cy="1215753"/>
            </a:xfrm>
            <a:prstGeom prst="rect">
              <a:avLst/>
            </a:prstGeom>
          </p:spPr>
        </p:pic>
        <p:pic>
          <p:nvPicPr>
            <p:cNvPr id="38" name="Picture 37">
              <a:extLst>
                <a:ext uri="{FF2B5EF4-FFF2-40B4-BE49-F238E27FC236}">
                  <a16:creationId xmlns:a16="http://schemas.microsoft.com/office/drawing/2014/main" id="{364FF13E-BF74-734A-B0B2-9D53CDA1A4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77808" y="4732966"/>
              <a:ext cx="1185913" cy="1581217"/>
            </a:xfrm>
            <a:prstGeom prst="rect">
              <a:avLst/>
            </a:prstGeom>
          </p:spPr>
        </p:pic>
        <p:pic>
          <p:nvPicPr>
            <p:cNvPr id="39" name="Picture 38">
              <a:extLst>
                <a:ext uri="{FF2B5EF4-FFF2-40B4-BE49-F238E27FC236}">
                  <a16:creationId xmlns:a16="http://schemas.microsoft.com/office/drawing/2014/main" id="{F5B04158-F4B2-9C45-BE79-300FBF6ED2C4}"/>
                </a:ext>
              </a:extLst>
            </p:cNvPr>
            <p:cNvPicPr>
              <a:picLocks noChangeAspect="1"/>
            </p:cNvPicPr>
            <p:nvPr/>
          </p:nvPicPr>
          <p:blipFill>
            <a:blip r:embed="rId13"/>
            <a:stretch>
              <a:fillRect/>
            </a:stretch>
          </p:blipFill>
          <p:spPr>
            <a:xfrm>
              <a:off x="4629519" y="6070123"/>
              <a:ext cx="1336757" cy="751926"/>
            </a:xfrm>
            <a:prstGeom prst="rect">
              <a:avLst/>
            </a:prstGeom>
          </p:spPr>
        </p:pic>
      </p:grpSp>
      <p:sp>
        <p:nvSpPr>
          <p:cNvPr id="7" name="Oval 6">
            <a:extLst>
              <a:ext uri="{FF2B5EF4-FFF2-40B4-BE49-F238E27FC236}">
                <a16:creationId xmlns:a16="http://schemas.microsoft.com/office/drawing/2014/main" id="{B93958E9-B51C-DC47-96CC-ACED1C520B3F}"/>
              </a:ext>
            </a:extLst>
          </p:cNvPr>
          <p:cNvSpPr/>
          <p:nvPr/>
        </p:nvSpPr>
        <p:spPr>
          <a:xfrm>
            <a:off x="6201810" y="4825051"/>
            <a:ext cx="1185913" cy="1245073"/>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40" name="Oval 39">
            <a:extLst>
              <a:ext uri="{FF2B5EF4-FFF2-40B4-BE49-F238E27FC236}">
                <a16:creationId xmlns:a16="http://schemas.microsoft.com/office/drawing/2014/main" id="{C560FEFF-18FE-B64D-B782-A93E12C7BFEF}"/>
              </a:ext>
            </a:extLst>
          </p:cNvPr>
          <p:cNvSpPr/>
          <p:nvPr/>
        </p:nvSpPr>
        <p:spPr>
          <a:xfrm>
            <a:off x="5053479" y="2460186"/>
            <a:ext cx="1989693" cy="1320368"/>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41" name="Oval 40">
            <a:extLst>
              <a:ext uri="{FF2B5EF4-FFF2-40B4-BE49-F238E27FC236}">
                <a16:creationId xmlns:a16="http://schemas.microsoft.com/office/drawing/2014/main" id="{D4D23C87-7F7B-3B4F-98FD-D590215B2447}"/>
              </a:ext>
            </a:extLst>
          </p:cNvPr>
          <p:cNvSpPr/>
          <p:nvPr/>
        </p:nvSpPr>
        <p:spPr>
          <a:xfrm>
            <a:off x="3348952" y="2728619"/>
            <a:ext cx="1422746" cy="1030596"/>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34" name="Content Placeholder 2">
            <a:extLst>
              <a:ext uri="{FF2B5EF4-FFF2-40B4-BE49-F238E27FC236}">
                <a16:creationId xmlns:a16="http://schemas.microsoft.com/office/drawing/2014/main" id="{C15931D3-FF40-284D-8C9A-E00E9DE0ABEE}"/>
              </a:ext>
            </a:extLst>
          </p:cNvPr>
          <p:cNvSpPr txBox="1"/>
          <p:nvPr/>
        </p:nvSpPr>
        <p:spPr>
          <a:xfrm>
            <a:off x="835144" y="1616277"/>
            <a:ext cx="9157610" cy="365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ClrTx/>
              <a:buNone/>
            </a:pPr>
            <a:r>
              <a:rPr lang="fr" sz="1800" b="0" i="0" u="none" strike="noStrike" dirty="0">
                <a:solidFill>
                  <a:srgbClr val="000000"/>
                </a:solidFill>
                <a:highlight>
                  <a:srgbClr val="000000">
                    <a:alpha val="0"/>
                  </a:srgbClr>
                </a:highlight>
                <a:latin typeface="Helvetica"/>
              </a:rPr>
              <a:t>2. Former les professionnels locaux et éduquer les patients</a:t>
            </a:r>
          </a:p>
        </p:txBody>
      </p:sp>
      <p:sp>
        <p:nvSpPr>
          <p:cNvPr id="35" name="Oval 34">
            <a:extLst>
              <a:ext uri="{FF2B5EF4-FFF2-40B4-BE49-F238E27FC236}">
                <a16:creationId xmlns:a16="http://schemas.microsoft.com/office/drawing/2014/main" id="{C308AA0E-306B-E944-A38B-975648C7D7FC}"/>
              </a:ext>
            </a:extLst>
          </p:cNvPr>
          <p:cNvSpPr/>
          <p:nvPr/>
        </p:nvSpPr>
        <p:spPr>
          <a:xfrm>
            <a:off x="7058908" y="3373492"/>
            <a:ext cx="2064435" cy="883268"/>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42" name="Content Placeholder 2">
            <a:extLst>
              <a:ext uri="{FF2B5EF4-FFF2-40B4-BE49-F238E27FC236}">
                <a16:creationId xmlns:a16="http://schemas.microsoft.com/office/drawing/2014/main" id="{C438BB83-4BA3-CD44-9ADD-74EE582CA79E}"/>
              </a:ext>
            </a:extLst>
          </p:cNvPr>
          <p:cNvSpPr txBox="1"/>
          <p:nvPr/>
        </p:nvSpPr>
        <p:spPr>
          <a:xfrm>
            <a:off x="1663485" y="1972883"/>
            <a:ext cx="9157610" cy="4469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ClrTx/>
              <a:buNone/>
            </a:pPr>
            <a:r>
              <a:rPr lang="fr" sz="1800" b="0" i="0" u="none" strike="noStrike">
                <a:solidFill>
                  <a:srgbClr val="000000"/>
                </a:solidFill>
                <a:highlight>
                  <a:srgbClr val="000000">
                    <a:alpha val="0"/>
                  </a:srgbClr>
                </a:highlight>
                <a:latin typeface="Helvetica"/>
              </a:rPr>
              <a:t>3. Extension à d'autres activités dans le domaine de la santé</a:t>
            </a:r>
          </a:p>
        </p:txBody>
      </p:sp>
      <p:sp>
        <p:nvSpPr>
          <p:cNvPr id="43" name="Oval 42">
            <a:extLst>
              <a:ext uri="{FF2B5EF4-FFF2-40B4-BE49-F238E27FC236}">
                <a16:creationId xmlns:a16="http://schemas.microsoft.com/office/drawing/2014/main" id="{9C8A8FB1-1046-6043-AAAE-C062201E857D}"/>
              </a:ext>
            </a:extLst>
          </p:cNvPr>
          <p:cNvSpPr/>
          <p:nvPr/>
        </p:nvSpPr>
        <p:spPr>
          <a:xfrm>
            <a:off x="3324382" y="4603533"/>
            <a:ext cx="1604970" cy="988885"/>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45" name="Oval 44">
            <a:extLst>
              <a:ext uri="{FF2B5EF4-FFF2-40B4-BE49-F238E27FC236}">
                <a16:creationId xmlns:a16="http://schemas.microsoft.com/office/drawing/2014/main" id="{006ED709-8164-264F-862A-2D6FF48F4A15}"/>
              </a:ext>
            </a:extLst>
          </p:cNvPr>
          <p:cNvSpPr/>
          <p:nvPr/>
        </p:nvSpPr>
        <p:spPr>
          <a:xfrm>
            <a:off x="6099253" y="6070122"/>
            <a:ext cx="1526002" cy="787878"/>
          </a:xfrm>
          <a:prstGeom prst="ellipse">
            <a:avLst/>
          </a:prstGeom>
          <a:solidFill>
            <a:schemeClr val="bg1">
              <a:alpha val="29804"/>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46" name="Content Placeholder 2">
            <a:extLst>
              <a:ext uri="{FF2B5EF4-FFF2-40B4-BE49-F238E27FC236}">
                <a16:creationId xmlns:a16="http://schemas.microsoft.com/office/drawing/2014/main" id="{39A427CD-D553-9E4C-A943-BDB14DA8A385}"/>
              </a:ext>
            </a:extLst>
          </p:cNvPr>
          <p:cNvSpPr txBox="1"/>
          <p:nvPr/>
        </p:nvSpPr>
        <p:spPr>
          <a:xfrm>
            <a:off x="1524002" y="2827076"/>
            <a:ext cx="1543173" cy="3723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ClrTx/>
              <a:buNone/>
            </a:pPr>
            <a:r>
              <a:rPr lang="fr" sz="4000" b="0" i="0" u="none" strike="noStrike">
                <a:solidFill>
                  <a:srgbClr val="000000"/>
                </a:solidFill>
                <a:highlight>
                  <a:srgbClr val="000000">
                    <a:alpha val="0"/>
                  </a:srgbClr>
                </a:highlight>
                <a:latin typeface="Helvetica"/>
              </a:rPr>
              <a:t>2013</a:t>
            </a:r>
          </a:p>
          <a:p>
            <a:pPr marL="0" indent="0" algn="ctr" rtl="0">
              <a:lnSpc>
                <a:spcPct val="100000"/>
              </a:lnSpc>
              <a:buClrTx/>
              <a:buNone/>
            </a:pPr>
            <a:r>
              <a:rPr lang="fr" sz="2200" b="0" i="0" u="none" strike="noStrike">
                <a:solidFill>
                  <a:srgbClr val="000000"/>
                </a:solidFill>
                <a:highlight>
                  <a:srgbClr val="000000">
                    <a:alpha val="0"/>
                  </a:srgbClr>
                </a:highlight>
                <a:latin typeface="Helvetica"/>
              </a:rPr>
              <a:t>36 volontaires</a:t>
            </a:r>
          </a:p>
          <a:p>
            <a:pPr marL="0" indent="0" algn="ctr">
              <a:lnSpc>
                <a:spcPct val="100000"/>
              </a:lnSpc>
              <a:buClrTx/>
              <a:buNone/>
            </a:pPr>
            <a:endParaRPr lang="en-US" sz="4000">
              <a:solidFill>
                <a:prstClr val="black"/>
              </a:solidFill>
              <a:latin typeface="Helvetica" pitchFamily="2" charset="0"/>
            </a:endParaRPr>
          </a:p>
          <a:p>
            <a:pPr marL="0" indent="0" algn="ctr" rtl="0">
              <a:lnSpc>
                <a:spcPct val="100000"/>
              </a:lnSpc>
              <a:buClrTx/>
              <a:buNone/>
            </a:pPr>
            <a:r>
              <a:rPr lang="fr" sz="4000" b="0" i="0" u="none" strike="noStrike">
                <a:solidFill>
                  <a:srgbClr val="000000"/>
                </a:solidFill>
                <a:highlight>
                  <a:srgbClr val="000000">
                    <a:alpha val="0"/>
                  </a:srgbClr>
                </a:highlight>
                <a:latin typeface="Helvetica"/>
              </a:rPr>
              <a:t>2018</a:t>
            </a:r>
          </a:p>
          <a:p>
            <a:pPr marL="0" indent="0" algn="ctr" rtl="0">
              <a:lnSpc>
                <a:spcPct val="100000"/>
              </a:lnSpc>
              <a:buClrTx/>
              <a:buNone/>
            </a:pPr>
            <a:r>
              <a:rPr lang="fr" sz="2200" b="0" i="0" u="none" strike="noStrike">
                <a:solidFill>
                  <a:srgbClr val="000000"/>
                </a:solidFill>
                <a:highlight>
                  <a:srgbClr val="000000">
                    <a:alpha val="0"/>
                  </a:srgbClr>
                </a:highlight>
                <a:latin typeface="Helvetica"/>
              </a:rPr>
              <a:t>120</a:t>
            </a:r>
          </a:p>
          <a:p>
            <a:pPr marL="0" indent="0" algn="ctr" rtl="0">
              <a:lnSpc>
                <a:spcPct val="100000"/>
              </a:lnSpc>
              <a:buClrTx/>
              <a:buNone/>
            </a:pPr>
            <a:r>
              <a:rPr lang="fr" sz="2200" b="0" i="0" u="none" strike="noStrike">
                <a:solidFill>
                  <a:srgbClr val="000000"/>
                </a:solidFill>
                <a:highlight>
                  <a:srgbClr val="000000">
                    <a:alpha val="0"/>
                  </a:srgbClr>
                </a:highlight>
                <a:latin typeface="Helvetica"/>
              </a:rPr>
              <a:t>volontaires</a:t>
            </a:r>
          </a:p>
        </p:txBody>
      </p:sp>
      <p:sp>
        <p:nvSpPr>
          <p:cNvPr id="47" name="Content Placeholder 2">
            <a:extLst>
              <a:ext uri="{FF2B5EF4-FFF2-40B4-BE49-F238E27FC236}">
                <a16:creationId xmlns:a16="http://schemas.microsoft.com/office/drawing/2014/main" id="{1D0EF60B-E7E2-DE41-9F22-8D6961EAD456}"/>
              </a:ext>
            </a:extLst>
          </p:cNvPr>
          <p:cNvSpPr txBox="1"/>
          <p:nvPr/>
        </p:nvSpPr>
        <p:spPr>
          <a:xfrm>
            <a:off x="9046383" y="2306156"/>
            <a:ext cx="1543173" cy="3723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ClrTx/>
              <a:buNone/>
            </a:pPr>
            <a:r>
              <a:rPr lang="fr" sz="4000" b="0" i="0" u="none" strike="noStrike" dirty="0">
                <a:solidFill>
                  <a:srgbClr val="000000"/>
                </a:solidFill>
                <a:highlight>
                  <a:srgbClr val="000000">
                    <a:alpha val="0"/>
                  </a:srgbClr>
                </a:highlight>
                <a:latin typeface="Helvetica"/>
              </a:rPr>
              <a:t>2013</a:t>
            </a:r>
          </a:p>
          <a:p>
            <a:pPr marL="0" indent="0" algn="ctr" rtl="0">
              <a:lnSpc>
                <a:spcPct val="100000"/>
              </a:lnSpc>
              <a:buClrTx/>
              <a:buNone/>
            </a:pPr>
            <a:r>
              <a:rPr lang="fr" sz="2200" b="0" i="0" u="none" strike="noStrike" dirty="0">
                <a:solidFill>
                  <a:srgbClr val="000000"/>
                </a:solidFill>
                <a:highlight>
                  <a:srgbClr val="000000">
                    <a:alpha val="0"/>
                  </a:srgbClr>
                </a:highlight>
                <a:latin typeface="Helvetica"/>
              </a:rPr>
              <a:t>≈ 500 pat.  0 stagiaire</a:t>
            </a:r>
          </a:p>
          <a:p>
            <a:pPr marL="0" indent="0" algn="ctr">
              <a:lnSpc>
                <a:spcPct val="100000"/>
              </a:lnSpc>
              <a:buClrTx/>
              <a:buNone/>
            </a:pPr>
            <a:endParaRPr lang="en-US" sz="4000" dirty="0">
              <a:solidFill>
                <a:prstClr val="black"/>
              </a:solidFill>
              <a:latin typeface="Helvetica" pitchFamily="2" charset="0"/>
            </a:endParaRPr>
          </a:p>
          <a:p>
            <a:pPr marL="0" indent="0" algn="ctr" rtl="0">
              <a:lnSpc>
                <a:spcPct val="100000"/>
              </a:lnSpc>
              <a:buClrTx/>
              <a:buNone/>
            </a:pPr>
            <a:r>
              <a:rPr lang="fr" sz="4000" b="0" i="0" u="none" strike="noStrike" dirty="0">
                <a:solidFill>
                  <a:srgbClr val="000000"/>
                </a:solidFill>
                <a:highlight>
                  <a:srgbClr val="000000">
                    <a:alpha val="0"/>
                  </a:srgbClr>
                </a:highlight>
                <a:latin typeface="Helvetica"/>
              </a:rPr>
              <a:t>2018</a:t>
            </a:r>
          </a:p>
          <a:p>
            <a:pPr marL="0" indent="0" algn="ctr" rtl="0">
              <a:lnSpc>
                <a:spcPct val="100000"/>
              </a:lnSpc>
              <a:buClrTx/>
              <a:buNone/>
            </a:pPr>
            <a:r>
              <a:rPr lang="fr" sz="2200" b="0" i="0" u="none" strike="noStrike" dirty="0">
                <a:solidFill>
                  <a:srgbClr val="000000"/>
                </a:solidFill>
                <a:highlight>
                  <a:srgbClr val="000000">
                    <a:alpha val="0"/>
                  </a:srgbClr>
                </a:highlight>
                <a:latin typeface="Helvetica"/>
              </a:rPr>
              <a:t>≈ 2000 pat. </a:t>
            </a:r>
          </a:p>
          <a:p>
            <a:pPr marL="0" indent="0" algn="ctr" rtl="0">
              <a:lnSpc>
                <a:spcPct val="100000"/>
              </a:lnSpc>
              <a:buClrTx/>
              <a:buNone/>
            </a:pPr>
            <a:r>
              <a:rPr lang="fr" sz="2200" b="0" i="0" u="none" strike="noStrike" dirty="0">
                <a:solidFill>
                  <a:srgbClr val="000000"/>
                </a:solidFill>
                <a:highlight>
                  <a:srgbClr val="000000">
                    <a:alpha val="0"/>
                  </a:srgbClr>
                </a:highlight>
                <a:latin typeface="Helvetica"/>
              </a:rPr>
              <a:t>≈ 2000 tr.</a:t>
            </a:r>
          </a:p>
        </p:txBody>
      </p:sp>
      <p:sp>
        <p:nvSpPr>
          <p:cNvPr id="44" name="Title 1">
            <a:extLst>
              <a:ext uri="{FF2B5EF4-FFF2-40B4-BE49-F238E27FC236}">
                <a16:creationId xmlns:a16="http://schemas.microsoft.com/office/drawing/2014/main" id="{A2AFC33E-4D75-8E49-83AC-F44E17AE02B6}"/>
              </a:ext>
            </a:extLst>
          </p:cNvPr>
          <p:cNvSpPr>
            <a:spLocks noGrp="1"/>
          </p:cNvSpPr>
          <p:nvPr>
            <p:ph type="title"/>
          </p:nvPr>
        </p:nvSpPr>
        <p:spPr>
          <a:xfrm>
            <a:off x="2482122" y="-17666"/>
            <a:ext cx="7152899" cy="1325563"/>
          </a:xfrm>
        </p:spPr>
        <p:txBody>
          <a:bodyPr>
            <a:noAutofit/>
          </a:bodyPr>
          <a:lstStyle/>
          <a:p>
            <a:pPr rtl="0"/>
            <a:r>
              <a:rPr lang="fr" sz="3600" b="0" i="0" u="none" strike="noStrike">
                <a:solidFill>
                  <a:srgbClr val="262626"/>
                </a:solidFill>
                <a:highlight>
                  <a:srgbClr val="000000">
                    <a:alpha val="0"/>
                  </a:srgbClr>
                </a:highlight>
                <a:latin typeface="Helvetica"/>
              </a:rPr>
              <a:t>Caravanes du cœur</a:t>
            </a:r>
          </a:p>
        </p:txBody>
      </p:sp>
      <p:pic>
        <p:nvPicPr>
          <p:cNvPr id="2" name="Picture 1" descr="A picture containing graphics, clipart, heart, cartoon&#10;&#10;Description automatically generated">
            <a:extLst>
              <a:ext uri="{FF2B5EF4-FFF2-40B4-BE49-F238E27FC236}">
                <a16:creationId xmlns:a16="http://schemas.microsoft.com/office/drawing/2014/main" id="{813F0353-2BDA-08B0-B2BF-DADBD446462B}"/>
              </a:ext>
            </a:extLst>
          </p:cNvPr>
          <p:cNvPicPr>
            <a:picLocks noChangeAspect="1"/>
          </p:cNvPicPr>
          <p:nvPr/>
        </p:nvPicPr>
        <p:blipFill>
          <a:blip r:embed="rId14"/>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008660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nodeType="clickPar">
                      <p:stCondLst>
                        <p:cond delay="indefinite"/>
                        <p:cond evt="onBegin" delay="0">
                          <p:tn val="16"/>
                        </p:cond>
                      </p:stCondLst>
                      <p:childTnLst>
                        <p:par>
                          <p:cTn id="18" fill="hold" nodeType="after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up)">
                                      <p:cBhvr>
                                        <p:cTn id="21" dur="500"/>
                                        <p:tgtEl>
                                          <p:spTgt spid="46"/>
                                        </p:tgtEl>
                                      </p:cBhvr>
                                    </p:animEffect>
                                  </p:childTnLst>
                                </p:cTn>
                              </p:par>
                            </p:childTnLst>
                          </p:cTn>
                        </p:par>
                      </p:childTnLst>
                    </p:cTn>
                  </p:par>
                  <p:par>
                    <p:cTn id="22" fill="hold" nodeType="clickPar">
                      <p:stCondLst>
                        <p:cond delay="indefinite"/>
                        <p:cond evt="onBegin" delay="0">
                          <p:tn val="21"/>
                        </p:cond>
                      </p:stCondLst>
                      <p:childTnLst>
                        <p:par>
                          <p:cTn id="23" fill="hold" nodeType="after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up)">
                                      <p:cBhvr>
                                        <p:cTn id="2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animBg="1"/>
      <p:bldP spid="41" grpId="0" animBg="1"/>
      <p:bldP spid="35" grpId="0" animBg="1"/>
      <p:bldP spid="43" grpId="0" animBg="1"/>
      <p:bldP spid="45" grpId="0" animBg="1"/>
      <p:bldP spid="46" grpId="0"/>
      <p:bldP spid="4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Défi</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526817" y="1895145"/>
            <a:ext cx="9157610" cy="4253829"/>
          </a:xfrm>
        </p:spPr>
        <p:txBody>
          <a:bodyPr>
            <a:noAutofit/>
          </a:bodyPr>
          <a:lstStyle/>
          <a:p>
            <a:pPr marL="0" indent="0" algn="ctr" rtl="0">
              <a:lnSpc>
                <a:spcPct val="170000"/>
              </a:lnSpc>
              <a:buNone/>
            </a:pPr>
            <a:r>
              <a:rPr lang="fr" sz="4800" b="0" i="0" u="none" strike="noStrike">
                <a:highlight>
                  <a:srgbClr val="000000">
                    <a:alpha val="0"/>
                  </a:srgbClr>
                </a:highlight>
                <a:latin typeface="Helvetica"/>
              </a:rPr>
              <a:t>Comment faciliter l'accès aux soins et aider les patients à respecter les protocoles ? </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1549445"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a:highlight>
                    <a:srgbClr val="000000">
                      <a:alpha val="0"/>
                    </a:srgbClr>
                  </a:highlight>
                  <a:latin typeface="Calibri"/>
                  <a:ea typeface="+mn-ea"/>
                  <a:cs typeface="+mn-cs"/>
                </a:rPr>
                <a:t>        Problème</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3" y="-42480"/>
            <a:ext cx="1551259"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a:highlight>
                    <a:srgbClr val="000000">
                      <a:alpha val="0"/>
                    </a:srgbClr>
                  </a:highlight>
                  <a:latin typeface="Calibri"/>
                  <a:ea typeface="+mn-ea"/>
                  <a:cs typeface="+mn-cs"/>
                </a:rPr>
                <a:t>      Groupe</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F828430F-7450-42A4-ACF6-85CB568FE80D}"/>
              </a:ext>
            </a:extLst>
          </p:cNvPr>
          <p:cNvPicPr>
            <a:picLocks noChangeAspect="1"/>
          </p:cNvPicPr>
          <p:nvPr/>
        </p:nvPicPr>
        <p:blipFill>
          <a:blip r:embed="rId5"/>
          <a:stretch>
            <a:fillRect/>
          </a:stretch>
        </p:blipFill>
        <p:spPr>
          <a:xfrm>
            <a:off x="1588169" y="318835"/>
            <a:ext cx="802800" cy="720624"/>
          </a:xfrm>
          <a:prstGeom prst="rect">
            <a:avLst/>
          </a:prstGeom>
        </p:spPr>
      </p:pic>
    </p:spTree>
    <p:extLst>
      <p:ext uri="{BB962C8B-B14F-4D97-AF65-F5344CB8AC3E}">
        <p14:creationId xmlns:p14="http://schemas.microsoft.com/office/powerpoint/2010/main" val="359378376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1078832" y="-50519"/>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547123" y="1098318"/>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A321DE7-F169-5B43-99F7-F12BA41DA7EB}"/>
              </a:ext>
            </a:extLst>
          </p:cNvPr>
          <p:cNvPicPr>
            <a:picLocks noChangeAspect="1"/>
          </p:cNvPicPr>
          <p:nvPr/>
        </p:nvPicPr>
        <p:blipFill>
          <a:blip r:embed="rId3"/>
          <a:stretch>
            <a:fillRect/>
          </a:stretch>
        </p:blipFill>
        <p:spPr>
          <a:xfrm>
            <a:off x="2217560" y="1504166"/>
            <a:ext cx="7641130" cy="5079170"/>
          </a:xfrm>
          <a:prstGeom prst="rect">
            <a:avLst/>
          </a:prstGeom>
        </p:spPr>
      </p:pic>
      <p:grpSp>
        <p:nvGrpSpPr>
          <p:cNvPr id="38" name="Group">
            <a:extLst>
              <a:ext uri="{FF2B5EF4-FFF2-40B4-BE49-F238E27FC236}">
                <a16:creationId xmlns:a16="http://schemas.microsoft.com/office/drawing/2014/main" id="{978A16CE-5662-D744-96F1-04351D81B852}"/>
              </a:ext>
            </a:extLst>
          </p:cNvPr>
          <p:cNvGrpSpPr/>
          <p:nvPr/>
        </p:nvGrpSpPr>
        <p:grpSpPr>
          <a:xfrm>
            <a:off x="9124244" y="-50519"/>
            <a:ext cx="1954064" cy="1144801"/>
            <a:chOff x="0" y="0"/>
            <a:chExt cx="2102534" cy="1576901"/>
          </a:xfrm>
        </p:grpSpPr>
        <p:pic>
          <p:nvPicPr>
            <p:cNvPr id="39" name="LEGOgreen cópia.png" descr="LEGOgreen cópia.png">
              <a:extLst>
                <a:ext uri="{FF2B5EF4-FFF2-40B4-BE49-F238E27FC236}">
                  <a16:creationId xmlns:a16="http://schemas.microsoft.com/office/drawing/2014/main" id="{E4E6E29D-DCD8-1943-8602-AF5D93B6ED09}"/>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40" name="Empoderar">
              <a:extLst>
                <a:ext uri="{FF2B5EF4-FFF2-40B4-BE49-F238E27FC236}">
                  <a16:creationId xmlns:a16="http://schemas.microsoft.com/office/drawing/2014/main" id="{D186B461-12CC-EE41-98FC-584750743914}"/>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41" name="Group">
            <a:extLst>
              <a:ext uri="{FF2B5EF4-FFF2-40B4-BE49-F238E27FC236}">
                <a16:creationId xmlns:a16="http://schemas.microsoft.com/office/drawing/2014/main" id="{116BD4B1-69F1-DB4F-8CA7-EADB3414574F}"/>
              </a:ext>
            </a:extLst>
          </p:cNvPr>
          <p:cNvGrpSpPr/>
          <p:nvPr/>
        </p:nvGrpSpPr>
        <p:grpSpPr>
          <a:xfrm>
            <a:off x="7684478" y="251778"/>
            <a:ext cx="2006618" cy="1144801"/>
            <a:chOff x="0" y="0"/>
            <a:chExt cx="2242465" cy="1576901"/>
          </a:xfrm>
        </p:grpSpPr>
        <p:pic>
          <p:nvPicPr>
            <p:cNvPr id="42" name="LEGOblue.png" descr="LEGOblue.png">
              <a:extLst>
                <a:ext uri="{FF2B5EF4-FFF2-40B4-BE49-F238E27FC236}">
                  <a16:creationId xmlns:a16="http://schemas.microsoft.com/office/drawing/2014/main" id="{F465FE7E-5B56-C14D-A524-FA7633B5B4EF}"/>
                </a:ext>
              </a:extLst>
            </p:cNvPr>
            <p:cNvPicPr>
              <a:picLocks noChangeAspect="1"/>
            </p:cNvPicPr>
            <p:nvPr/>
          </p:nvPicPr>
          <p:blipFill>
            <a:blip r:embed="rId5"/>
            <a:stretch>
              <a:fillRect/>
            </a:stretch>
          </p:blipFill>
          <p:spPr>
            <a:xfrm>
              <a:off x="0" y="0"/>
              <a:ext cx="2102534" cy="1576901"/>
            </a:xfrm>
            <a:prstGeom prst="rect">
              <a:avLst/>
            </a:prstGeom>
            <a:ln w="12700" cap="flat">
              <a:noFill/>
              <a:miter lim="400000"/>
            </a:ln>
            <a:effectLst/>
          </p:spPr>
        </p:pic>
        <p:sp>
          <p:nvSpPr>
            <p:cNvPr id="43" name="Liderar">
              <a:extLst>
                <a:ext uri="{FF2B5EF4-FFF2-40B4-BE49-F238E27FC236}">
                  <a16:creationId xmlns:a16="http://schemas.microsoft.com/office/drawing/2014/main" id="{18ADA75D-8644-5A4D-B594-4D5137D1D831}"/>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descr="A picture containing graphics, clipart, heart, cartoon&#10;&#10;Description automatically generated">
            <a:extLst>
              <a:ext uri="{FF2B5EF4-FFF2-40B4-BE49-F238E27FC236}">
                <a16:creationId xmlns:a16="http://schemas.microsoft.com/office/drawing/2014/main" id="{910C0221-465B-8E76-FE42-3BCB6D7B07C8}"/>
              </a:ext>
            </a:extLst>
          </p:cNvPr>
          <p:cNvPicPr>
            <a:picLocks noChangeAspect="1"/>
          </p:cNvPicPr>
          <p:nvPr/>
        </p:nvPicPr>
        <p:blipFill>
          <a:blip r:embed="rId6"/>
          <a:stretch>
            <a:fillRect/>
          </a:stretch>
        </p:blipFill>
        <p:spPr>
          <a:xfrm>
            <a:off x="145723" y="161569"/>
            <a:ext cx="802800" cy="720624"/>
          </a:xfrm>
          <a:prstGeom prst="rect">
            <a:avLst/>
          </a:prstGeom>
        </p:spPr>
      </p:pic>
    </p:spTree>
    <p:extLst>
      <p:ext uri="{BB962C8B-B14F-4D97-AF65-F5344CB8AC3E}">
        <p14:creationId xmlns:p14="http://schemas.microsoft.com/office/powerpoint/2010/main" val="302098012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883725"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sp>
        <p:nvSpPr>
          <p:cNvPr id="24" name="Title 1">
            <a:extLst>
              <a:ext uri="{FF2B5EF4-FFF2-40B4-BE49-F238E27FC236}">
                <a16:creationId xmlns:a16="http://schemas.microsoft.com/office/drawing/2014/main" id="{2FF2D4CB-2413-E34E-9732-E709C96AFA56}"/>
              </a:ext>
            </a:extLst>
          </p:cNvPr>
          <p:cNvSpPr>
            <a:spLocks noGrp="1"/>
          </p:cNvSpPr>
          <p:nvPr>
            <p:ph type="title"/>
          </p:nvPr>
        </p:nvSpPr>
        <p:spPr>
          <a:xfrm>
            <a:off x="1389102" y="-140901"/>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pic>
        <p:nvPicPr>
          <p:cNvPr id="2" name="Picture 1" descr="A picture containing graphics, clipart, heart, cartoon&#10;&#10;Description automatically generated">
            <a:extLst>
              <a:ext uri="{FF2B5EF4-FFF2-40B4-BE49-F238E27FC236}">
                <a16:creationId xmlns:a16="http://schemas.microsoft.com/office/drawing/2014/main" id="{C5B74FF2-D5FB-9A4A-15A5-18C4513ACB3E}"/>
              </a:ext>
            </a:extLst>
          </p:cNvPr>
          <p:cNvPicPr>
            <a:picLocks noChangeAspect="1"/>
          </p:cNvPicPr>
          <p:nvPr/>
        </p:nvPicPr>
        <p:blipFill>
          <a:blip r:embed="rId6"/>
          <a:stretch>
            <a:fillRect/>
          </a:stretch>
        </p:blipFill>
        <p:spPr>
          <a:xfrm>
            <a:off x="349385" y="319566"/>
            <a:ext cx="802800" cy="720624"/>
          </a:xfrm>
          <a:prstGeom prst="rect">
            <a:avLst/>
          </a:prstGeom>
        </p:spPr>
      </p:pic>
    </p:spTree>
    <p:extLst>
      <p:ext uri="{BB962C8B-B14F-4D97-AF65-F5344CB8AC3E}">
        <p14:creationId xmlns:p14="http://schemas.microsoft.com/office/powerpoint/2010/main" val="337427045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901310"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sp>
        <p:nvSpPr>
          <p:cNvPr id="25" name="Title 1">
            <a:extLst>
              <a:ext uri="{FF2B5EF4-FFF2-40B4-BE49-F238E27FC236}">
                <a16:creationId xmlns:a16="http://schemas.microsoft.com/office/drawing/2014/main" id="{5087AFDE-78BB-6A45-B71B-49F19C52E68D}"/>
              </a:ext>
            </a:extLst>
          </p:cNvPr>
          <p:cNvSpPr>
            <a:spLocks noGrp="1"/>
          </p:cNvSpPr>
          <p:nvPr>
            <p:ph type="title"/>
          </p:nvPr>
        </p:nvSpPr>
        <p:spPr>
          <a:xfrm>
            <a:off x="1475577" y="-50519"/>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pic>
        <p:nvPicPr>
          <p:cNvPr id="2" name="Picture 1" descr="A picture containing graphics, clipart, heart, cartoon&#10;&#10;Description automatically generated">
            <a:extLst>
              <a:ext uri="{FF2B5EF4-FFF2-40B4-BE49-F238E27FC236}">
                <a16:creationId xmlns:a16="http://schemas.microsoft.com/office/drawing/2014/main" id="{186FCE97-1169-EB1C-64EE-101B8C6B6770}"/>
              </a:ext>
            </a:extLst>
          </p:cNvPr>
          <p:cNvPicPr>
            <a:picLocks noChangeAspect="1"/>
          </p:cNvPicPr>
          <p:nvPr/>
        </p:nvPicPr>
        <p:blipFill>
          <a:blip r:embed="rId9"/>
          <a:stretch>
            <a:fillRect/>
          </a:stretch>
        </p:blipFill>
        <p:spPr>
          <a:xfrm>
            <a:off x="331800" y="161569"/>
            <a:ext cx="802800" cy="720624"/>
          </a:xfrm>
          <a:prstGeom prst="rect">
            <a:avLst/>
          </a:prstGeom>
        </p:spPr>
      </p:pic>
    </p:spTree>
    <p:extLst>
      <p:ext uri="{BB962C8B-B14F-4D97-AF65-F5344CB8AC3E}">
        <p14:creationId xmlns:p14="http://schemas.microsoft.com/office/powerpoint/2010/main" val="408848676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901310"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3228210" y="3967511"/>
            <a:ext cx="5619830" cy="2033796"/>
          </a:xfrm>
          <a:prstGeom prst="rect">
            <a:avLst/>
          </a:prstGeom>
          <a:ln w="12700">
            <a:miter lim="400000"/>
          </a:ln>
        </p:spPr>
      </p:pic>
      <p:pic>
        <p:nvPicPr>
          <p:cNvPr id="24" name="Image" descr="Image">
            <a:extLst>
              <a:ext uri="{FF2B5EF4-FFF2-40B4-BE49-F238E27FC236}">
                <a16:creationId xmlns:a16="http://schemas.microsoft.com/office/drawing/2014/main" id="{420DED42-2D69-1043-B344-487AA5D734D5}"/>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07BBEBF4-BC4D-A244-A6F4-840C367CB574}"/>
              </a:ext>
            </a:extLst>
          </p:cNvPr>
          <p:cNvSpPr>
            <a:spLocks noGrp="1"/>
          </p:cNvSpPr>
          <p:nvPr>
            <p:ph type="title"/>
          </p:nvPr>
        </p:nvSpPr>
        <p:spPr>
          <a:xfrm>
            <a:off x="1389102" y="-79752"/>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pic>
        <p:nvPicPr>
          <p:cNvPr id="2" name="Picture 1" descr="A picture containing graphics, clipart, heart, cartoon&#10;&#10;Description automatically generated">
            <a:extLst>
              <a:ext uri="{FF2B5EF4-FFF2-40B4-BE49-F238E27FC236}">
                <a16:creationId xmlns:a16="http://schemas.microsoft.com/office/drawing/2014/main" id="{AC8ACECB-62D3-DD67-0071-DA6280F44629}"/>
              </a:ext>
            </a:extLst>
          </p:cNvPr>
          <p:cNvPicPr>
            <a:picLocks noChangeAspect="1"/>
          </p:cNvPicPr>
          <p:nvPr/>
        </p:nvPicPr>
        <p:blipFill>
          <a:blip r:embed="rId11"/>
          <a:stretch>
            <a:fillRect/>
          </a:stretch>
        </p:blipFill>
        <p:spPr>
          <a:xfrm>
            <a:off x="198477" y="161569"/>
            <a:ext cx="802800" cy="720624"/>
          </a:xfrm>
          <a:prstGeom prst="rect">
            <a:avLst/>
          </a:prstGeom>
        </p:spPr>
      </p:pic>
    </p:spTree>
    <p:extLst>
      <p:ext uri="{BB962C8B-B14F-4D97-AF65-F5344CB8AC3E}">
        <p14:creationId xmlns:p14="http://schemas.microsoft.com/office/powerpoint/2010/main" val="260882709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918894"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2489350" y="3465138"/>
            <a:ext cx="5619830" cy="2033796"/>
          </a:xfrm>
          <a:prstGeom prst="rect">
            <a:avLst/>
          </a:prstGeom>
          <a:ln w="12700">
            <a:miter lim="400000"/>
          </a:ln>
        </p:spPr>
      </p:pic>
      <p:pic>
        <p:nvPicPr>
          <p:cNvPr id="24" name="Image" descr="Image">
            <a:extLst>
              <a:ext uri="{FF2B5EF4-FFF2-40B4-BE49-F238E27FC236}">
                <a16:creationId xmlns:a16="http://schemas.microsoft.com/office/drawing/2014/main" id="{F43987E6-01A5-0944-AB50-27AEE65BAD85}"/>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BDB938CE-6E49-7446-A71B-8384DE84D2A9}"/>
              </a:ext>
            </a:extLst>
          </p:cNvPr>
          <p:cNvSpPr>
            <a:spLocks noGrp="1"/>
          </p:cNvSpPr>
          <p:nvPr>
            <p:ph type="title"/>
          </p:nvPr>
        </p:nvSpPr>
        <p:spPr>
          <a:xfrm>
            <a:off x="1639934" y="7370"/>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pic>
        <p:nvPicPr>
          <p:cNvPr id="2" name="Picture 1" descr="A picture containing graphics, clipart, heart, cartoon&#10;&#10;Description automatically generated">
            <a:extLst>
              <a:ext uri="{FF2B5EF4-FFF2-40B4-BE49-F238E27FC236}">
                <a16:creationId xmlns:a16="http://schemas.microsoft.com/office/drawing/2014/main" id="{1CCE6A20-440D-C8F5-F1C6-BBE10A92BDE7}"/>
              </a:ext>
            </a:extLst>
          </p:cNvPr>
          <p:cNvPicPr>
            <a:picLocks noChangeAspect="1"/>
          </p:cNvPicPr>
          <p:nvPr/>
        </p:nvPicPr>
        <p:blipFill>
          <a:blip r:embed="rId11"/>
          <a:stretch>
            <a:fillRect/>
          </a:stretch>
        </p:blipFill>
        <p:spPr>
          <a:xfrm>
            <a:off x="502317" y="161569"/>
            <a:ext cx="802800" cy="720624"/>
          </a:xfrm>
          <a:prstGeom prst="rect">
            <a:avLst/>
          </a:prstGeom>
        </p:spPr>
      </p:pic>
    </p:spTree>
    <p:extLst>
      <p:ext uri="{BB962C8B-B14F-4D97-AF65-F5344CB8AC3E}">
        <p14:creationId xmlns:p14="http://schemas.microsoft.com/office/powerpoint/2010/main" val="225160505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954064"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2833566" y="2334196"/>
            <a:ext cx="5619830" cy="2033796"/>
          </a:xfrm>
          <a:prstGeom prst="rect">
            <a:avLst/>
          </a:prstGeom>
          <a:ln w="12700">
            <a:miter lim="400000"/>
          </a:ln>
        </p:spPr>
      </p:pic>
      <p:pic>
        <p:nvPicPr>
          <p:cNvPr id="24" name="Image" descr="Image">
            <a:extLst>
              <a:ext uri="{FF2B5EF4-FFF2-40B4-BE49-F238E27FC236}">
                <a16:creationId xmlns:a16="http://schemas.microsoft.com/office/drawing/2014/main" id="{AAAB86B9-B5A2-9A48-A9FF-FA7F6A0C835B}"/>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CCF8006D-D5DA-B64E-8B02-8B3853F80A2B}"/>
              </a:ext>
            </a:extLst>
          </p:cNvPr>
          <p:cNvSpPr>
            <a:spLocks noGrp="1"/>
          </p:cNvSpPr>
          <p:nvPr>
            <p:ph type="title"/>
          </p:nvPr>
        </p:nvSpPr>
        <p:spPr>
          <a:xfrm>
            <a:off x="1269221" y="-7496"/>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pic>
        <p:nvPicPr>
          <p:cNvPr id="2" name="Picture 1" descr="A picture containing graphics, clipart, heart, cartoon&#10;&#10;Description automatically generated">
            <a:extLst>
              <a:ext uri="{FF2B5EF4-FFF2-40B4-BE49-F238E27FC236}">
                <a16:creationId xmlns:a16="http://schemas.microsoft.com/office/drawing/2014/main" id="{D4925915-45F3-5616-9156-85C0FC598723}"/>
              </a:ext>
            </a:extLst>
          </p:cNvPr>
          <p:cNvPicPr>
            <a:picLocks noChangeAspect="1"/>
          </p:cNvPicPr>
          <p:nvPr/>
        </p:nvPicPr>
        <p:blipFill>
          <a:blip r:embed="rId11"/>
          <a:stretch>
            <a:fillRect/>
          </a:stretch>
        </p:blipFill>
        <p:spPr>
          <a:xfrm>
            <a:off x="216569" y="239647"/>
            <a:ext cx="802800" cy="720624"/>
          </a:xfrm>
          <a:prstGeom prst="rect">
            <a:avLst/>
          </a:prstGeom>
        </p:spPr>
      </p:pic>
    </p:spTree>
    <p:extLst>
      <p:ext uri="{BB962C8B-B14F-4D97-AF65-F5344CB8AC3E}">
        <p14:creationId xmlns:p14="http://schemas.microsoft.com/office/powerpoint/2010/main" val="187934266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866141"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3891610" y="2977208"/>
            <a:ext cx="5619830" cy="2033796"/>
          </a:xfrm>
          <a:prstGeom prst="rect">
            <a:avLst/>
          </a:prstGeom>
          <a:ln w="12700">
            <a:miter lim="400000"/>
          </a:ln>
        </p:spPr>
      </p:pic>
      <p:pic>
        <p:nvPicPr>
          <p:cNvPr id="24" name="Image" descr="Image">
            <a:extLst>
              <a:ext uri="{FF2B5EF4-FFF2-40B4-BE49-F238E27FC236}">
                <a16:creationId xmlns:a16="http://schemas.microsoft.com/office/drawing/2014/main" id="{922323AA-C6AA-684F-ABB5-548B51B4795E}"/>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6" name="Title 1">
            <a:extLst>
              <a:ext uri="{FF2B5EF4-FFF2-40B4-BE49-F238E27FC236}">
                <a16:creationId xmlns:a16="http://schemas.microsoft.com/office/drawing/2014/main" id="{39BEA2DF-E2C6-874A-BA56-7BB712A3B030}"/>
              </a:ext>
            </a:extLst>
          </p:cNvPr>
          <p:cNvSpPr>
            <a:spLocks noGrp="1"/>
          </p:cNvSpPr>
          <p:nvPr>
            <p:ph type="title"/>
          </p:nvPr>
        </p:nvSpPr>
        <p:spPr>
          <a:xfrm>
            <a:off x="910251" y="7370"/>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pic>
        <p:nvPicPr>
          <p:cNvPr id="2" name="Picture 1" descr="A picture containing graphics, clipart, heart, cartoon&#10;&#10;Description automatically generated">
            <a:extLst>
              <a:ext uri="{FF2B5EF4-FFF2-40B4-BE49-F238E27FC236}">
                <a16:creationId xmlns:a16="http://schemas.microsoft.com/office/drawing/2014/main" id="{381F760A-FA1B-CE5C-8B9E-8F27C0C55383}"/>
              </a:ext>
            </a:extLst>
          </p:cNvPr>
          <p:cNvPicPr>
            <a:picLocks noChangeAspect="1"/>
          </p:cNvPicPr>
          <p:nvPr/>
        </p:nvPicPr>
        <p:blipFill>
          <a:blip r:embed="rId11"/>
          <a:stretch>
            <a:fillRect/>
          </a:stretch>
        </p:blipFill>
        <p:spPr>
          <a:xfrm>
            <a:off x="163815" y="274630"/>
            <a:ext cx="802800" cy="720624"/>
          </a:xfrm>
          <a:prstGeom prst="rect">
            <a:avLst/>
          </a:prstGeom>
        </p:spPr>
      </p:pic>
    </p:spTree>
    <p:extLst>
      <p:ext uri="{BB962C8B-B14F-4D97-AF65-F5344CB8AC3E}">
        <p14:creationId xmlns:p14="http://schemas.microsoft.com/office/powerpoint/2010/main" val="282959953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8" name="Group">
            <a:extLst>
              <a:ext uri="{FF2B5EF4-FFF2-40B4-BE49-F238E27FC236}">
                <a16:creationId xmlns:a16="http://schemas.microsoft.com/office/drawing/2014/main" id="{579CA4DB-E00E-9D43-8B9C-7D4EC3ECA0CF}"/>
              </a:ext>
            </a:extLst>
          </p:cNvPr>
          <p:cNvGrpSpPr/>
          <p:nvPr/>
        </p:nvGrpSpPr>
        <p:grpSpPr>
          <a:xfrm>
            <a:off x="9124244" y="-50519"/>
            <a:ext cx="1918894" cy="1144801"/>
            <a:chOff x="0" y="0"/>
            <a:chExt cx="2102534" cy="1576901"/>
          </a:xfrm>
        </p:grpSpPr>
        <p:pic>
          <p:nvPicPr>
            <p:cNvPr id="19" name="LEGOgreen cópia.png" descr="LEGOgreen cópia.png">
              <a:extLst>
                <a:ext uri="{FF2B5EF4-FFF2-40B4-BE49-F238E27FC236}">
                  <a16:creationId xmlns:a16="http://schemas.microsoft.com/office/drawing/2014/main" id="{7ACA4FC1-ADB1-3942-A309-F41B50B7CC69}"/>
                </a:ext>
              </a:extLst>
            </p:cNvPr>
            <p:cNvPicPr>
              <a:picLocks noChangeAspect="1"/>
            </p:cNvPicPr>
            <p:nvPr/>
          </p:nvPicPr>
          <p:blipFill>
            <a:blip r:embed="rId3"/>
            <a:stretch>
              <a:fillRect/>
            </a:stretch>
          </p:blipFill>
          <p:spPr>
            <a:xfrm>
              <a:off x="0" y="0"/>
              <a:ext cx="2102534" cy="1576901"/>
            </a:xfrm>
            <a:prstGeom prst="rect">
              <a:avLst/>
            </a:prstGeom>
            <a:ln w="12700" cap="flat">
              <a:noFill/>
              <a:miter lim="400000"/>
            </a:ln>
            <a:effectLst/>
          </p:spPr>
        </p:pic>
        <p:sp>
          <p:nvSpPr>
            <p:cNvPr id="20" name="Empoderar">
              <a:extLst>
                <a:ext uri="{FF2B5EF4-FFF2-40B4-BE49-F238E27FC236}">
                  <a16:creationId xmlns:a16="http://schemas.microsoft.com/office/drawing/2014/main" id="{1AAB1626-5523-8741-9E0E-432683AB3830}"/>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21" name="Group">
            <a:extLst>
              <a:ext uri="{FF2B5EF4-FFF2-40B4-BE49-F238E27FC236}">
                <a16:creationId xmlns:a16="http://schemas.microsoft.com/office/drawing/2014/main" id="{3F537241-1DA5-064A-8564-1E099CB2DB50}"/>
              </a:ext>
            </a:extLst>
          </p:cNvPr>
          <p:cNvGrpSpPr/>
          <p:nvPr/>
        </p:nvGrpSpPr>
        <p:grpSpPr>
          <a:xfrm>
            <a:off x="8109182" y="251778"/>
            <a:ext cx="1581913" cy="1144801"/>
            <a:chOff x="0" y="0"/>
            <a:chExt cx="2242465" cy="1576901"/>
          </a:xfrm>
        </p:grpSpPr>
        <p:pic>
          <p:nvPicPr>
            <p:cNvPr id="22" name="LEGOblue.png" descr="LEGOblue.png">
              <a:extLst>
                <a:ext uri="{FF2B5EF4-FFF2-40B4-BE49-F238E27FC236}">
                  <a16:creationId xmlns:a16="http://schemas.microsoft.com/office/drawing/2014/main" id="{A4871235-8534-4E42-A3A2-57A112157AE0}"/>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23" name="Liderar">
              <a:extLst>
                <a:ext uri="{FF2B5EF4-FFF2-40B4-BE49-F238E27FC236}">
                  <a16:creationId xmlns:a16="http://schemas.microsoft.com/office/drawing/2014/main" id="{1ED88606-7B63-034C-9EFE-F9341801071A}"/>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5"/>
          <a:stretch>
            <a:fillRect/>
          </a:stretch>
        </p:blipFill>
        <p:spPr>
          <a:xfrm>
            <a:off x="2217560" y="1480047"/>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6"/>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7"/>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8"/>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9"/>
          <a:stretch>
            <a:fillRect/>
          </a:stretch>
        </p:blipFill>
        <p:spPr>
          <a:xfrm>
            <a:off x="3228210" y="3967511"/>
            <a:ext cx="5619830" cy="2033796"/>
          </a:xfrm>
          <a:prstGeom prst="rect">
            <a:avLst/>
          </a:prstGeom>
          <a:ln w="12700">
            <a:miter lim="400000"/>
          </a:ln>
        </p:spPr>
      </p:pic>
      <p:pic>
        <p:nvPicPr>
          <p:cNvPr id="24" name="Image" descr="Image">
            <a:extLst>
              <a:ext uri="{FF2B5EF4-FFF2-40B4-BE49-F238E27FC236}">
                <a16:creationId xmlns:a16="http://schemas.microsoft.com/office/drawing/2014/main" id="{7B2A0EA2-1B52-9642-BB28-65807D7F4443}"/>
              </a:ext>
            </a:extLst>
          </p:cNvPr>
          <p:cNvPicPr>
            <a:picLocks noChangeAspect="1"/>
          </p:cNvPicPr>
          <p:nvPr/>
        </p:nvPicPr>
        <p:blipFill>
          <a:blip r:embed="rId10"/>
          <a:stretch>
            <a:fillRect/>
          </a:stretch>
        </p:blipFill>
        <p:spPr>
          <a:xfrm>
            <a:off x="9081319" y="1185820"/>
            <a:ext cx="1642913" cy="2940677"/>
          </a:xfrm>
          <a:prstGeom prst="rect">
            <a:avLst/>
          </a:prstGeom>
          <a:ln w="12700">
            <a:miter lim="400000"/>
          </a:ln>
        </p:spPr>
      </p:pic>
      <p:sp>
        <p:nvSpPr>
          <p:cNvPr id="25" name="Title 1">
            <a:extLst>
              <a:ext uri="{FF2B5EF4-FFF2-40B4-BE49-F238E27FC236}">
                <a16:creationId xmlns:a16="http://schemas.microsoft.com/office/drawing/2014/main" id="{C7807B7E-2F59-374E-9EB3-EBA75B21E9C8}"/>
              </a:ext>
            </a:extLst>
          </p:cNvPr>
          <p:cNvSpPr txBox="1"/>
          <p:nvPr/>
        </p:nvSpPr>
        <p:spPr>
          <a:xfrm>
            <a:off x="3177783" y="1177752"/>
            <a:ext cx="590353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buClrTx/>
            </a:pPr>
            <a:r>
              <a:rPr lang="fr" sz="3600" b="0" i="0" u="none" strike="noStrike" dirty="0">
                <a:solidFill>
                  <a:srgbClr val="262626"/>
                </a:solidFill>
                <a:highlight>
                  <a:srgbClr val="000000">
                    <a:alpha val="0"/>
                  </a:srgbClr>
                </a:highlight>
                <a:latin typeface="Helvetica"/>
              </a:rPr>
              <a:t>4 semaines : 12 nouveaux OPC</a:t>
            </a:r>
          </a:p>
        </p:txBody>
      </p:sp>
      <p:sp>
        <p:nvSpPr>
          <p:cNvPr id="27" name="Title 1">
            <a:extLst>
              <a:ext uri="{FF2B5EF4-FFF2-40B4-BE49-F238E27FC236}">
                <a16:creationId xmlns:a16="http://schemas.microsoft.com/office/drawing/2014/main" id="{C2CD6C02-07AF-1449-929D-4D85BBD1722E}"/>
              </a:ext>
            </a:extLst>
          </p:cNvPr>
          <p:cNvSpPr>
            <a:spLocks noGrp="1"/>
          </p:cNvSpPr>
          <p:nvPr>
            <p:ph type="title"/>
          </p:nvPr>
        </p:nvSpPr>
        <p:spPr>
          <a:xfrm>
            <a:off x="1226341" y="-7496"/>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pic>
        <p:nvPicPr>
          <p:cNvPr id="2" name="Picture 1" descr="A picture containing graphics, clipart, heart, cartoon&#10;&#10;Description automatically generated">
            <a:extLst>
              <a:ext uri="{FF2B5EF4-FFF2-40B4-BE49-F238E27FC236}">
                <a16:creationId xmlns:a16="http://schemas.microsoft.com/office/drawing/2014/main" id="{AA12CD8D-C163-0DEA-4971-17A5B291444D}"/>
              </a:ext>
            </a:extLst>
          </p:cNvPr>
          <p:cNvPicPr>
            <a:picLocks noChangeAspect="1"/>
          </p:cNvPicPr>
          <p:nvPr/>
        </p:nvPicPr>
        <p:blipFill>
          <a:blip r:embed="rId11"/>
          <a:stretch>
            <a:fillRect/>
          </a:stretch>
        </p:blipFill>
        <p:spPr>
          <a:xfrm>
            <a:off x="181400" y="178603"/>
            <a:ext cx="802800" cy="720624"/>
          </a:xfrm>
          <a:prstGeom prst="rect">
            <a:avLst/>
          </a:prstGeom>
        </p:spPr>
      </p:pic>
    </p:spTree>
    <p:extLst>
      <p:ext uri="{BB962C8B-B14F-4D97-AF65-F5344CB8AC3E}">
        <p14:creationId xmlns:p14="http://schemas.microsoft.com/office/powerpoint/2010/main" val="34101111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A4F52-BC1A-DB8C-B569-03733105C4E7}"/>
              </a:ext>
            </a:extLst>
          </p:cNvPr>
          <p:cNvSpPr>
            <a:spLocks noGrp="1"/>
          </p:cNvSpPr>
          <p:nvPr>
            <p:ph type="title"/>
          </p:nvPr>
        </p:nvSpPr>
        <p:spPr/>
        <p:txBody>
          <a:bodyPr>
            <a:noAutofit/>
          </a:bodyPr>
          <a:lstStyle/>
          <a:p>
            <a:pPr rtl="0"/>
            <a:r>
              <a:rPr lang="fr" sz="4400" b="0" i="0" u="none" strike="noStrike">
                <a:highlight>
                  <a:srgbClr val="000000">
                    <a:alpha val="0"/>
                  </a:srgbClr>
                </a:highlight>
                <a:latin typeface="Calibri Light"/>
              </a:rPr>
              <a:t>Conflit d'intérêts</a:t>
            </a:r>
            <a:endParaRPr lang="pt-BR"/>
          </a:p>
        </p:txBody>
      </p:sp>
      <p:sp>
        <p:nvSpPr>
          <p:cNvPr id="3" name="Espaço Reservado para Conteúdo 2">
            <a:extLst>
              <a:ext uri="{FF2B5EF4-FFF2-40B4-BE49-F238E27FC236}">
                <a16:creationId xmlns:a16="http://schemas.microsoft.com/office/drawing/2014/main" id="{830FDD7B-7590-8696-4C1A-9C8602046CC4}"/>
              </a:ext>
            </a:extLst>
          </p:cNvPr>
          <p:cNvSpPr>
            <a:spLocks noGrp="1"/>
          </p:cNvSpPr>
          <p:nvPr>
            <p:ph idx="1"/>
          </p:nvPr>
        </p:nvSpPr>
        <p:spPr/>
        <p:txBody>
          <a:bodyPr>
            <a:noAutofit/>
          </a:bodyPr>
          <a:lstStyle/>
          <a:p>
            <a:pPr rtl="0"/>
            <a:r>
              <a:rPr lang="fr" sz="2800" b="0" i="0" u="none" strike="noStrike">
                <a:highlight>
                  <a:srgbClr val="000000">
                    <a:alpha val="0"/>
                  </a:srgbClr>
                </a:highlight>
                <a:latin typeface="Calibri"/>
              </a:rPr>
              <a:t>Aucun conflit.</a:t>
            </a:r>
          </a:p>
        </p:txBody>
      </p:sp>
    </p:spTree>
    <p:extLst>
      <p:ext uri="{BB962C8B-B14F-4D97-AF65-F5344CB8AC3E}">
        <p14:creationId xmlns:p14="http://schemas.microsoft.com/office/powerpoint/2010/main" val="161398207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DA2546-75DA-1E41-B772-D4E38C74084A}"/>
              </a:ext>
            </a:extLst>
          </p:cNvPr>
          <p:cNvSpPr/>
          <p:nvPr/>
        </p:nvSpPr>
        <p:spPr>
          <a:xfrm>
            <a:off x="2217560" y="1504166"/>
            <a:ext cx="7641130" cy="507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pic>
        <p:nvPicPr>
          <p:cNvPr id="12" name="Picture 11">
            <a:extLst>
              <a:ext uri="{FF2B5EF4-FFF2-40B4-BE49-F238E27FC236}">
                <a16:creationId xmlns:a16="http://schemas.microsoft.com/office/drawing/2014/main" id="{F3CC0913-132E-2E43-828F-68F4288EAB9E}"/>
              </a:ext>
            </a:extLst>
          </p:cNvPr>
          <p:cNvPicPr>
            <a:picLocks noChangeAspect="1"/>
          </p:cNvPicPr>
          <p:nvPr/>
        </p:nvPicPr>
        <p:blipFill>
          <a:blip r:embed="rId3"/>
          <a:stretch>
            <a:fillRect/>
          </a:stretch>
        </p:blipFill>
        <p:spPr>
          <a:xfrm>
            <a:off x="457621" y="266638"/>
            <a:ext cx="728128" cy="655497"/>
          </a:xfrm>
          <a:prstGeom prst="rect">
            <a:avLst/>
          </a:prstGeom>
        </p:spPr>
      </p:pic>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8137E4-DE4D-044A-AEA8-3E6947E6F5DB}"/>
              </a:ext>
            </a:extLst>
          </p:cNvPr>
          <p:cNvPicPr>
            <a:picLocks noChangeAspect="1"/>
          </p:cNvPicPr>
          <p:nvPr/>
        </p:nvPicPr>
        <p:blipFill>
          <a:blip r:embed="rId4"/>
          <a:stretch>
            <a:fillRect/>
          </a:stretch>
        </p:blipFill>
        <p:spPr>
          <a:xfrm>
            <a:off x="2007640" y="2111676"/>
            <a:ext cx="7641130" cy="5103291"/>
          </a:xfrm>
          <a:prstGeom prst="rect">
            <a:avLst/>
          </a:prstGeom>
        </p:spPr>
      </p:pic>
      <p:pic>
        <p:nvPicPr>
          <p:cNvPr id="14" name="Image" descr="Image">
            <a:extLst>
              <a:ext uri="{FF2B5EF4-FFF2-40B4-BE49-F238E27FC236}">
                <a16:creationId xmlns:a16="http://schemas.microsoft.com/office/drawing/2014/main" id="{0080BD95-51F4-2A44-B839-6623662DA213}"/>
              </a:ext>
            </a:extLst>
          </p:cNvPr>
          <p:cNvPicPr>
            <a:picLocks noChangeAspect="1"/>
          </p:cNvPicPr>
          <p:nvPr/>
        </p:nvPicPr>
        <p:blipFill>
          <a:blip r:embed="rId5"/>
          <a:stretch>
            <a:fillRect/>
          </a:stretch>
        </p:blipFill>
        <p:spPr>
          <a:xfrm>
            <a:off x="7324023" y="5052738"/>
            <a:ext cx="2534669" cy="1530598"/>
          </a:xfrm>
          <a:prstGeom prst="rect">
            <a:avLst/>
          </a:prstGeom>
          <a:ln w="12700">
            <a:miter lim="400000"/>
          </a:ln>
        </p:spPr>
      </p:pic>
      <p:pic>
        <p:nvPicPr>
          <p:cNvPr id="15" name="Image" descr="Image">
            <a:extLst>
              <a:ext uri="{FF2B5EF4-FFF2-40B4-BE49-F238E27FC236}">
                <a16:creationId xmlns:a16="http://schemas.microsoft.com/office/drawing/2014/main" id="{A5F2CB16-F2C2-AC4B-A2D4-886A9C2B76AD}"/>
              </a:ext>
            </a:extLst>
          </p:cNvPr>
          <p:cNvPicPr>
            <a:picLocks noChangeAspect="1"/>
          </p:cNvPicPr>
          <p:nvPr/>
        </p:nvPicPr>
        <p:blipFill>
          <a:blip r:embed="rId6"/>
          <a:stretch>
            <a:fillRect/>
          </a:stretch>
        </p:blipFill>
        <p:spPr>
          <a:xfrm>
            <a:off x="1610126" y="1118406"/>
            <a:ext cx="1567657" cy="1691419"/>
          </a:xfrm>
          <a:prstGeom prst="rect">
            <a:avLst/>
          </a:prstGeom>
          <a:ln w="12700">
            <a:miter lim="400000"/>
          </a:ln>
        </p:spPr>
      </p:pic>
      <p:pic>
        <p:nvPicPr>
          <p:cNvPr id="16" name="Image" descr="Image">
            <a:extLst>
              <a:ext uri="{FF2B5EF4-FFF2-40B4-BE49-F238E27FC236}">
                <a16:creationId xmlns:a16="http://schemas.microsoft.com/office/drawing/2014/main" id="{3D2A78EF-E08A-264A-8755-8DF781AC7F34}"/>
              </a:ext>
            </a:extLst>
          </p:cNvPr>
          <p:cNvPicPr>
            <a:picLocks noChangeAspect="1"/>
          </p:cNvPicPr>
          <p:nvPr/>
        </p:nvPicPr>
        <p:blipFill>
          <a:blip r:embed="rId7"/>
          <a:stretch>
            <a:fillRect/>
          </a:stretch>
        </p:blipFill>
        <p:spPr>
          <a:xfrm>
            <a:off x="1524001" y="5180680"/>
            <a:ext cx="3149600" cy="1764299"/>
          </a:xfrm>
          <a:prstGeom prst="rect">
            <a:avLst/>
          </a:prstGeom>
          <a:ln w="12700">
            <a:miter lim="400000"/>
          </a:ln>
        </p:spPr>
      </p:pic>
      <p:pic>
        <p:nvPicPr>
          <p:cNvPr id="17" name="Image" descr="Image">
            <a:extLst>
              <a:ext uri="{FF2B5EF4-FFF2-40B4-BE49-F238E27FC236}">
                <a16:creationId xmlns:a16="http://schemas.microsoft.com/office/drawing/2014/main" id="{E067F2D9-555D-8549-B346-F4AD51B73CCA}"/>
              </a:ext>
            </a:extLst>
          </p:cNvPr>
          <p:cNvPicPr>
            <a:picLocks noChangeAspect="1"/>
          </p:cNvPicPr>
          <p:nvPr/>
        </p:nvPicPr>
        <p:blipFill>
          <a:blip r:embed="rId8"/>
          <a:stretch>
            <a:fillRect/>
          </a:stretch>
        </p:blipFill>
        <p:spPr>
          <a:xfrm>
            <a:off x="3228210" y="3967511"/>
            <a:ext cx="5619830" cy="2033796"/>
          </a:xfrm>
          <a:prstGeom prst="rect">
            <a:avLst/>
          </a:prstGeom>
          <a:ln w="12700">
            <a:miter lim="400000"/>
          </a:ln>
        </p:spPr>
      </p:pic>
      <p:pic>
        <p:nvPicPr>
          <p:cNvPr id="24" name="Image" descr="Image">
            <a:extLst>
              <a:ext uri="{FF2B5EF4-FFF2-40B4-BE49-F238E27FC236}">
                <a16:creationId xmlns:a16="http://schemas.microsoft.com/office/drawing/2014/main" id="{7B2A0EA2-1B52-9642-BB28-65807D7F4443}"/>
              </a:ext>
            </a:extLst>
          </p:cNvPr>
          <p:cNvPicPr>
            <a:picLocks noChangeAspect="1"/>
          </p:cNvPicPr>
          <p:nvPr/>
        </p:nvPicPr>
        <p:blipFill>
          <a:blip r:embed="rId9"/>
          <a:stretch>
            <a:fillRect/>
          </a:stretch>
        </p:blipFill>
        <p:spPr>
          <a:xfrm>
            <a:off x="9081319" y="1185820"/>
            <a:ext cx="1642913" cy="2940677"/>
          </a:xfrm>
          <a:prstGeom prst="rect">
            <a:avLst/>
          </a:prstGeom>
          <a:ln w="12700">
            <a:miter lim="400000"/>
          </a:ln>
        </p:spPr>
      </p:pic>
      <p:sp>
        <p:nvSpPr>
          <p:cNvPr id="25" name="Title 1">
            <a:extLst>
              <a:ext uri="{FF2B5EF4-FFF2-40B4-BE49-F238E27FC236}">
                <a16:creationId xmlns:a16="http://schemas.microsoft.com/office/drawing/2014/main" id="{C7807B7E-2F59-374E-9EB3-EBA75B21E9C8}"/>
              </a:ext>
            </a:extLst>
          </p:cNvPr>
          <p:cNvSpPr txBox="1"/>
          <p:nvPr/>
        </p:nvSpPr>
        <p:spPr>
          <a:xfrm>
            <a:off x="3177783" y="1177752"/>
            <a:ext cx="590353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buClrTx/>
            </a:pPr>
            <a:r>
              <a:rPr lang="fr" sz="3600" b="0" i="0" u="none" strike="noStrike" dirty="0">
                <a:solidFill>
                  <a:srgbClr val="262626"/>
                </a:solidFill>
                <a:highlight>
                  <a:srgbClr val="000000">
                    <a:alpha val="0"/>
                  </a:srgbClr>
                </a:highlight>
                <a:latin typeface="Helvetica"/>
              </a:rPr>
              <a:t>4 semaines : 12 nouveaux OPC</a:t>
            </a:r>
          </a:p>
        </p:txBody>
      </p:sp>
      <p:pic>
        <p:nvPicPr>
          <p:cNvPr id="26" name="Image" descr="Image">
            <a:extLst>
              <a:ext uri="{FF2B5EF4-FFF2-40B4-BE49-F238E27FC236}">
                <a16:creationId xmlns:a16="http://schemas.microsoft.com/office/drawing/2014/main" id="{B76D4522-6EE9-0D4F-8DEB-57E423CF22F1}"/>
              </a:ext>
            </a:extLst>
          </p:cNvPr>
          <p:cNvPicPr>
            <a:picLocks noChangeAspect="1"/>
          </p:cNvPicPr>
          <p:nvPr/>
        </p:nvPicPr>
        <p:blipFill>
          <a:blip r:embed="rId10"/>
          <a:stretch>
            <a:fillRect/>
          </a:stretch>
        </p:blipFill>
        <p:spPr>
          <a:xfrm>
            <a:off x="3364633" y="2226188"/>
            <a:ext cx="5268309" cy="3969274"/>
          </a:xfrm>
          <a:prstGeom prst="rect">
            <a:avLst/>
          </a:prstGeom>
          <a:ln w="12700">
            <a:miter lim="400000"/>
          </a:ln>
        </p:spPr>
      </p:pic>
      <p:sp>
        <p:nvSpPr>
          <p:cNvPr id="28" name="Title 1">
            <a:extLst>
              <a:ext uri="{FF2B5EF4-FFF2-40B4-BE49-F238E27FC236}">
                <a16:creationId xmlns:a16="http://schemas.microsoft.com/office/drawing/2014/main" id="{522CE242-5482-5346-9F06-0C3C11581CCB}"/>
              </a:ext>
            </a:extLst>
          </p:cNvPr>
          <p:cNvSpPr>
            <a:spLocks noGrp="1"/>
          </p:cNvSpPr>
          <p:nvPr>
            <p:ph type="title"/>
          </p:nvPr>
        </p:nvSpPr>
        <p:spPr>
          <a:xfrm>
            <a:off x="1276636" y="55926"/>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Chambres du cœur et taxis Echo</a:t>
            </a:r>
          </a:p>
        </p:txBody>
      </p:sp>
      <p:grpSp>
        <p:nvGrpSpPr>
          <p:cNvPr id="35" name="Group 34">
            <a:extLst>
              <a:ext uri="{FF2B5EF4-FFF2-40B4-BE49-F238E27FC236}">
                <a16:creationId xmlns:a16="http://schemas.microsoft.com/office/drawing/2014/main" id="{EF97A639-9100-EA4F-B017-A1AFC06C8F84}"/>
              </a:ext>
            </a:extLst>
          </p:cNvPr>
          <p:cNvGrpSpPr/>
          <p:nvPr/>
        </p:nvGrpSpPr>
        <p:grpSpPr>
          <a:xfrm>
            <a:off x="8109181" y="-224647"/>
            <a:ext cx="3389982" cy="1773629"/>
            <a:chOff x="6585180" y="-224647"/>
            <a:chExt cx="2538486" cy="1773629"/>
          </a:xfrm>
        </p:grpSpPr>
        <p:grpSp>
          <p:nvGrpSpPr>
            <p:cNvPr id="36" name="Group">
              <a:extLst>
                <a:ext uri="{FF2B5EF4-FFF2-40B4-BE49-F238E27FC236}">
                  <a16:creationId xmlns:a16="http://schemas.microsoft.com/office/drawing/2014/main" id="{778B69FC-9E89-AA4B-90F9-D7C172934F5D}"/>
                </a:ext>
              </a:extLst>
            </p:cNvPr>
            <p:cNvGrpSpPr/>
            <p:nvPr/>
          </p:nvGrpSpPr>
          <p:grpSpPr>
            <a:xfrm>
              <a:off x="7600242" y="101886"/>
              <a:ext cx="1523424" cy="1144801"/>
              <a:chOff x="0" y="0"/>
              <a:chExt cx="2180582" cy="1576901"/>
            </a:xfrm>
          </p:grpSpPr>
          <p:pic>
            <p:nvPicPr>
              <p:cNvPr id="43" name="LEGOgreen cópia.png" descr="LEGOgreen cópia.png">
                <a:extLst>
                  <a:ext uri="{FF2B5EF4-FFF2-40B4-BE49-F238E27FC236}">
                    <a16:creationId xmlns:a16="http://schemas.microsoft.com/office/drawing/2014/main" id="{402905C7-CD1D-0749-87AB-9D8ED9234634}"/>
                  </a:ext>
                </a:extLst>
              </p:cNvPr>
              <p:cNvPicPr>
                <a:picLocks noChangeAspect="1"/>
              </p:cNvPicPr>
              <p:nvPr/>
            </p:nvPicPr>
            <p:blipFill>
              <a:blip r:embed="rId11"/>
              <a:stretch>
                <a:fillRect/>
              </a:stretch>
            </p:blipFill>
            <p:spPr>
              <a:xfrm>
                <a:off x="0" y="0"/>
                <a:ext cx="2102534" cy="1576901"/>
              </a:xfrm>
              <a:prstGeom prst="rect">
                <a:avLst/>
              </a:prstGeom>
              <a:ln w="12700" cap="flat">
                <a:noFill/>
                <a:miter lim="400000"/>
              </a:ln>
              <a:effectLst/>
            </p:spPr>
          </p:pic>
          <p:sp>
            <p:nvSpPr>
              <p:cNvPr id="44" name="Empoderar">
                <a:extLst>
                  <a:ext uri="{FF2B5EF4-FFF2-40B4-BE49-F238E27FC236}">
                    <a16:creationId xmlns:a16="http://schemas.microsoft.com/office/drawing/2014/main" id="{E3E91323-611D-E24B-8CB2-BE4F3D051B96}"/>
                  </a:ext>
                </a:extLst>
              </p:cNvPr>
              <p:cNvSpPr txBox="1"/>
              <p:nvPr/>
            </p:nvSpPr>
            <p:spPr>
              <a:xfrm rot="20580000">
                <a:off x="693601" y="368865"/>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37" name="Group">
              <a:extLst>
                <a:ext uri="{FF2B5EF4-FFF2-40B4-BE49-F238E27FC236}">
                  <a16:creationId xmlns:a16="http://schemas.microsoft.com/office/drawing/2014/main" id="{FA0593BF-DA46-2346-B20B-F5CAAF0C8B61}"/>
                </a:ext>
              </a:extLst>
            </p:cNvPr>
            <p:cNvGrpSpPr/>
            <p:nvPr/>
          </p:nvGrpSpPr>
          <p:grpSpPr>
            <a:xfrm>
              <a:off x="6585180" y="404181"/>
              <a:ext cx="1483201" cy="1144801"/>
              <a:chOff x="0" y="0"/>
              <a:chExt cx="2102534" cy="1576901"/>
            </a:xfrm>
          </p:grpSpPr>
          <p:pic>
            <p:nvPicPr>
              <p:cNvPr id="41" name="LEGOblue.png" descr="LEGOblue.png">
                <a:extLst>
                  <a:ext uri="{FF2B5EF4-FFF2-40B4-BE49-F238E27FC236}">
                    <a16:creationId xmlns:a16="http://schemas.microsoft.com/office/drawing/2014/main" id="{7E3D8132-8496-CA44-B39F-FFD88097A825}"/>
                  </a:ext>
                </a:extLst>
              </p:cNvPr>
              <p:cNvPicPr>
                <a:picLocks noChangeAspect="1"/>
              </p:cNvPicPr>
              <p:nvPr/>
            </p:nvPicPr>
            <p:blipFill>
              <a:blip r:embed="rId12"/>
              <a:stretch>
                <a:fillRect/>
              </a:stretch>
            </p:blipFill>
            <p:spPr>
              <a:xfrm>
                <a:off x="0" y="0"/>
                <a:ext cx="2102534" cy="1576901"/>
              </a:xfrm>
              <a:prstGeom prst="rect">
                <a:avLst/>
              </a:prstGeom>
              <a:ln w="12700" cap="flat">
                <a:noFill/>
                <a:miter lim="400000"/>
              </a:ln>
              <a:effectLst/>
            </p:spPr>
          </p:pic>
          <p:sp>
            <p:nvSpPr>
              <p:cNvPr id="42" name="Liderar">
                <a:extLst>
                  <a:ext uri="{FF2B5EF4-FFF2-40B4-BE49-F238E27FC236}">
                    <a16:creationId xmlns:a16="http://schemas.microsoft.com/office/drawing/2014/main" id="{5D2D4F93-9812-DC46-B0A7-056DB2B01A79}"/>
                  </a:ext>
                </a:extLst>
              </p:cNvPr>
              <p:cNvSpPr txBox="1"/>
              <p:nvPr/>
            </p:nvSpPr>
            <p:spPr>
              <a:xfrm rot="20580000">
                <a:off x="695039" y="657469"/>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Mener</a:t>
                </a:r>
                <a:endParaRPr kern="1200" dirty="0">
                  <a:solidFill>
                    <a:prstClr val="black"/>
                  </a:solidFill>
                  <a:latin typeface="Calibri"/>
                  <a:ea typeface="+mn-ea"/>
                  <a:cs typeface="+mn-cs"/>
                </a:endParaRPr>
              </a:p>
            </p:txBody>
          </p:sp>
        </p:grpSp>
        <p:grpSp>
          <p:nvGrpSpPr>
            <p:cNvPr id="38" name="Group">
              <a:extLst>
                <a:ext uri="{FF2B5EF4-FFF2-40B4-BE49-F238E27FC236}">
                  <a16:creationId xmlns:a16="http://schemas.microsoft.com/office/drawing/2014/main" id="{E078BA5C-134A-D341-8CAE-67D2C0FB881F}"/>
                </a:ext>
              </a:extLst>
            </p:cNvPr>
            <p:cNvGrpSpPr/>
            <p:nvPr/>
          </p:nvGrpSpPr>
          <p:grpSpPr>
            <a:xfrm>
              <a:off x="6964032" y="-224647"/>
              <a:ext cx="1483201" cy="1144801"/>
              <a:chOff x="0" y="-170399"/>
              <a:chExt cx="2100204" cy="1575153"/>
            </a:xfrm>
          </p:grpSpPr>
          <p:pic>
            <p:nvPicPr>
              <p:cNvPr id="39" name="02.png" descr="02.png">
                <a:extLst>
                  <a:ext uri="{FF2B5EF4-FFF2-40B4-BE49-F238E27FC236}">
                    <a16:creationId xmlns:a16="http://schemas.microsoft.com/office/drawing/2014/main" id="{DD2CA275-AE3C-1444-B12C-E9216AA4A48D}"/>
                  </a:ext>
                </a:extLst>
              </p:cNvPr>
              <p:cNvPicPr>
                <a:picLocks noChangeAspect="1"/>
              </p:cNvPicPr>
              <p:nvPr/>
            </p:nvPicPr>
            <p:blipFill>
              <a:blip r:embed="rId13"/>
              <a:stretch>
                <a:fillRect/>
              </a:stretch>
            </p:blipFill>
            <p:spPr>
              <a:xfrm>
                <a:off x="0" y="-170399"/>
                <a:ext cx="2100204" cy="1575153"/>
              </a:xfrm>
              <a:prstGeom prst="rect">
                <a:avLst/>
              </a:prstGeom>
              <a:ln w="12700" cap="flat">
                <a:noFill/>
                <a:miter lim="400000"/>
              </a:ln>
              <a:effectLst/>
            </p:spPr>
          </p:pic>
          <p:sp>
            <p:nvSpPr>
              <p:cNvPr id="40" name="Solução">
                <a:extLst>
                  <a:ext uri="{FF2B5EF4-FFF2-40B4-BE49-F238E27FC236}">
                    <a16:creationId xmlns:a16="http://schemas.microsoft.com/office/drawing/2014/main" id="{B19BEA26-39B8-BB43-AB92-58443E58AC74}"/>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Solution</a:t>
                </a:r>
                <a:endParaRPr kern="1200">
                  <a:solidFill>
                    <a:prstClr val="black"/>
                  </a:solidFill>
                  <a:latin typeface="Calibri"/>
                  <a:ea typeface="+mn-ea"/>
                  <a:cs typeface="+mn-cs"/>
                </a:endParaRPr>
              </a:p>
            </p:txBody>
          </p:sp>
        </p:grpSp>
      </p:grpSp>
      <p:pic>
        <p:nvPicPr>
          <p:cNvPr id="2" name="Picture 1" descr="A picture containing graphics, clipart, heart, cartoon&#10;&#10;Description automatically generated">
            <a:extLst>
              <a:ext uri="{FF2B5EF4-FFF2-40B4-BE49-F238E27FC236}">
                <a16:creationId xmlns:a16="http://schemas.microsoft.com/office/drawing/2014/main" id="{7DDD5C1E-CD08-6961-679D-0B3279F71679}"/>
              </a:ext>
            </a:extLst>
          </p:cNvPr>
          <p:cNvPicPr>
            <a:picLocks noChangeAspect="1"/>
          </p:cNvPicPr>
          <p:nvPr/>
        </p:nvPicPr>
        <p:blipFill>
          <a:blip r:embed="rId14"/>
          <a:stretch>
            <a:fillRect/>
          </a:stretch>
        </p:blipFill>
        <p:spPr>
          <a:xfrm>
            <a:off x="355711" y="234075"/>
            <a:ext cx="802800" cy="720624"/>
          </a:xfrm>
          <a:prstGeom prst="rect">
            <a:avLst/>
          </a:prstGeom>
          <a:solidFill>
            <a:schemeClr val="bg1"/>
          </a:solidFill>
        </p:spPr>
      </p:pic>
    </p:spTree>
    <p:extLst>
      <p:ext uri="{BB962C8B-B14F-4D97-AF65-F5344CB8AC3E}">
        <p14:creationId xmlns:p14="http://schemas.microsoft.com/office/powerpoint/2010/main" val="26140711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CC0913-132E-2E43-828F-68F4288EAB9E}"/>
              </a:ext>
            </a:extLst>
          </p:cNvPr>
          <p:cNvPicPr>
            <a:picLocks noChangeAspect="1"/>
          </p:cNvPicPr>
          <p:nvPr/>
        </p:nvPicPr>
        <p:blipFill>
          <a:blip r:embed="rId3"/>
          <a:stretch>
            <a:fillRect/>
          </a:stretch>
        </p:blipFill>
        <p:spPr>
          <a:xfrm>
            <a:off x="1726282" y="266639"/>
            <a:ext cx="728128" cy="655497"/>
          </a:xfrm>
          <a:prstGeom prst="rect">
            <a:avLst/>
          </a:prstGeom>
        </p:spPr>
      </p:pic>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F97A639-9100-EA4F-B017-A1AFC06C8F84}"/>
              </a:ext>
            </a:extLst>
          </p:cNvPr>
          <p:cNvGrpSpPr/>
          <p:nvPr/>
        </p:nvGrpSpPr>
        <p:grpSpPr>
          <a:xfrm>
            <a:off x="8234522" y="-171806"/>
            <a:ext cx="3155810" cy="1687747"/>
            <a:chOff x="6681485" y="-171806"/>
            <a:chExt cx="2424732" cy="1687747"/>
          </a:xfrm>
        </p:grpSpPr>
        <p:grpSp>
          <p:nvGrpSpPr>
            <p:cNvPr id="36" name="Group">
              <a:extLst>
                <a:ext uri="{FF2B5EF4-FFF2-40B4-BE49-F238E27FC236}">
                  <a16:creationId xmlns:a16="http://schemas.microsoft.com/office/drawing/2014/main" id="{778B69FC-9E89-AA4B-90F9-D7C172934F5D}"/>
                </a:ext>
              </a:extLst>
            </p:cNvPr>
            <p:cNvGrpSpPr/>
            <p:nvPr/>
          </p:nvGrpSpPr>
          <p:grpSpPr>
            <a:xfrm>
              <a:off x="7637320" y="81394"/>
              <a:ext cx="1468897" cy="1144801"/>
              <a:chOff x="53073" y="-28227"/>
              <a:chExt cx="2102534" cy="1576901"/>
            </a:xfrm>
          </p:grpSpPr>
          <p:pic>
            <p:nvPicPr>
              <p:cNvPr id="43" name="LEGOgreen cópia.png" descr="LEGOgreen cópia.png">
                <a:extLst>
                  <a:ext uri="{FF2B5EF4-FFF2-40B4-BE49-F238E27FC236}">
                    <a16:creationId xmlns:a16="http://schemas.microsoft.com/office/drawing/2014/main" id="{402905C7-CD1D-0749-87AB-9D8ED9234634}"/>
                  </a:ext>
                </a:extLst>
              </p:cNvPr>
              <p:cNvPicPr>
                <a:picLocks noChangeAspect="1"/>
              </p:cNvPicPr>
              <p:nvPr/>
            </p:nvPicPr>
            <p:blipFill>
              <a:blip r:embed="rId4"/>
              <a:stretch>
                <a:fillRect/>
              </a:stretch>
            </p:blipFill>
            <p:spPr>
              <a:xfrm>
                <a:off x="53073" y="-28227"/>
                <a:ext cx="2102534" cy="1576901"/>
              </a:xfrm>
              <a:prstGeom prst="rect">
                <a:avLst/>
              </a:prstGeom>
              <a:ln w="12700" cap="flat">
                <a:noFill/>
                <a:miter lim="400000"/>
              </a:ln>
              <a:effectLst/>
            </p:spPr>
          </p:pic>
          <p:sp>
            <p:nvSpPr>
              <p:cNvPr id="44" name="Empoderar">
                <a:extLst>
                  <a:ext uri="{FF2B5EF4-FFF2-40B4-BE49-F238E27FC236}">
                    <a16:creationId xmlns:a16="http://schemas.microsoft.com/office/drawing/2014/main" id="{E3E91323-611D-E24B-8CB2-BE4F3D051B96}"/>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37" name="Group">
              <a:extLst>
                <a:ext uri="{FF2B5EF4-FFF2-40B4-BE49-F238E27FC236}">
                  <a16:creationId xmlns:a16="http://schemas.microsoft.com/office/drawing/2014/main" id="{FA0593BF-DA46-2346-B20B-F5CAAF0C8B61}"/>
                </a:ext>
              </a:extLst>
            </p:cNvPr>
            <p:cNvGrpSpPr/>
            <p:nvPr/>
          </p:nvGrpSpPr>
          <p:grpSpPr>
            <a:xfrm>
              <a:off x="6681485" y="371140"/>
              <a:ext cx="1485608" cy="1144801"/>
              <a:chOff x="136518" y="-45512"/>
              <a:chExt cx="2105947" cy="1576901"/>
            </a:xfrm>
          </p:grpSpPr>
          <p:pic>
            <p:nvPicPr>
              <p:cNvPr id="41" name="LEGOblue.png" descr="LEGOblue.png">
                <a:extLst>
                  <a:ext uri="{FF2B5EF4-FFF2-40B4-BE49-F238E27FC236}">
                    <a16:creationId xmlns:a16="http://schemas.microsoft.com/office/drawing/2014/main" id="{7E3D8132-8496-CA44-B39F-FFD88097A825}"/>
                  </a:ext>
                </a:extLst>
              </p:cNvPr>
              <p:cNvPicPr>
                <a:picLocks noChangeAspect="1"/>
              </p:cNvPicPr>
              <p:nvPr/>
            </p:nvPicPr>
            <p:blipFill>
              <a:blip r:embed="rId5"/>
              <a:stretch>
                <a:fillRect/>
              </a:stretch>
            </p:blipFill>
            <p:spPr>
              <a:xfrm>
                <a:off x="136518" y="-45512"/>
                <a:ext cx="2102534" cy="1576901"/>
              </a:xfrm>
              <a:prstGeom prst="rect">
                <a:avLst/>
              </a:prstGeom>
              <a:ln w="12700" cap="flat">
                <a:noFill/>
                <a:miter lim="400000"/>
              </a:ln>
              <a:effectLst/>
            </p:spPr>
          </p:pic>
          <p:sp>
            <p:nvSpPr>
              <p:cNvPr id="42" name="Liderar">
                <a:extLst>
                  <a:ext uri="{FF2B5EF4-FFF2-40B4-BE49-F238E27FC236}">
                    <a16:creationId xmlns:a16="http://schemas.microsoft.com/office/drawing/2014/main" id="{5D2D4F93-9812-DC46-B0A7-056DB2B01A79}"/>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grpSp>
          <p:nvGrpSpPr>
            <p:cNvPr id="38" name="Group">
              <a:extLst>
                <a:ext uri="{FF2B5EF4-FFF2-40B4-BE49-F238E27FC236}">
                  <a16:creationId xmlns:a16="http://schemas.microsoft.com/office/drawing/2014/main" id="{E078BA5C-134A-D341-8CAE-67D2C0FB881F}"/>
                </a:ext>
              </a:extLst>
            </p:cNvPr>
            <p:cNvGrpSpPr/>
            <p:nvPr/>
          </p:nvGrpSpPr>
          <p:grpSpPr>
            <a:xfrm>
              <a:off x="6983330" y="-171806"/>
              <a:ext cx="1483201" cy="1144801"/>
              <a:chOff x="27326" y="-97694"/>
              <a:chExt cx="2100204" cy="1575153"/>
            </a:xfrm>
          </p:grpSpPr>
          <p:pic>
            <p:nvPicPr>
              <p:cNvPr id="39" name="02.png" descr="02.png">
                <a:extLst>
                  <a:ext uri="{FF2B5EF4-FFF2-40B4-BE49-F238E27FC236}">
                    <a16:creationId xmlns:a16="http://schemas.microsoft.com/office/drawing/2014/main" id="{DD2CA275-AE3C-1444-B12C-E9216AA4A48D}"/>
                  </a:ext>
                </a:extLst>
              </p:cNvPr>
              <p:cNvPicPr>
                <a:picLocks noChangeAspect="1"/>
              </p:cNvPicPr>
              <p:nvPr/>
            </p:nvPicPr>
            <p:blipFill>
              <a:blip r:embed="rId6"/>
              <a:stretch>
                <a:fillRect/>
              </a:stretch>
            </p:blipFill>
            <p:spPr>
              <a:xfrm>
                <a:off x="27326" y="-97694"/>
                <a:ext cx="2100204" cy="1575153"/>
              </a:xfrm>
              <a:prstGeom prst="rect">
                <a:avLst/>
              </a:prstGeom>
              <a:ln w="12700" cap="flat">
                <a:noFill/>
                <a:miter lim="400000"/>
              </a:ln>
              <a:effectLst/>
            </p:spPr>
          </p:pic>
          <p:sp>
            <p:nvSpPr>
              <p:cNvPr id="40" name="Solução">
                <a:extLst>
                  <a:ext uri="{FF2B5EF4-FFF2-40B4-BE49-F238E27FC236}">
                    <a16:creationId xmlns:a16="http://schemas.microsoft.com/office/drawing/2014/main" id="{B19BEA26-39B8-BB43-AB92-58443E58AC74}"/>
                  </a:ext>
                </a:extLst>
              </p:cNvPr>
              <p:cNvSpPr txBox="1"/>
              <p:nvPr/>
            </p:nvSpPr>
            <p:spPr>
              <a:xfrm rot="20580000">
                <a:off x="689374" y="492648"/>
                <a:ext cx="1270785" cy="492383"/>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Solution</a:t>
                </a:r>
                <a:endParaRPr kern="1200">
                  <a:solidFill>
                    <a:prstClr val="black"/>
                  </a:solidFill>
                  <a:latin typeface="Calibri"/>
                  <a:ea typeface="+mn-ea"/>
                  <a:cs typeface="+mn-cs"/>
                </a:endParaRPr>
              </a:p>
            </p:txBody>
          </p:sp>
        </p:grpSp>
      </p:grpSp>
      <p:sp>
        <p:nvSpPr>
          <p:cNvPr id="29" name="Title 1">
            <a:extLst>
              <a:ext uri="{FF2B5EF4-FFF2-40B4-BE49-F238E27FC236}">
                <a16:creationId xmlns:a16="http://schemas.microsoft.com/office/drawing/2014/main" id="{CE7769B3-CD13-3C4A-88FF-DA63B42033FE}"/>
              </a:ext>
            </a:extLst>
          </p:cNvPr>
          <p:cNvSpPr>
            <a:spLocks noGrp="1"/>
          </p:cNvSpPr>
          <p:nvPr>
            <p:ph type="title"/>
          </p:nvPr>
        </p:nvSpPr>
        <p:spPr>
          <a:xfrm>
            <a:off x="2371504" y="-168959"/>
            <a:ext cx="7152899" cy="1325563"/>
          </a:xfrm>
        </p:spPr>
        <p:txBody>
          <a:bodyPr>
            <a:noAutofit/>
          </a:bodyPr>
          <a:lstStyle/>
          <a:p>
            <a:pPr rtl="0"/>
            <a:r>
              <a:rPr lang="fr" sz="3200" b="0" i="0" u="none" strike="noStrike" dirty="0">
                <a:solidFill>
                  <a:srgbClr val="262626"/>
                </a:solidFill>
                <a:highlight>
                  <a:srgbClr val="000000">
                    <a:alpha val="0"/>
                  </a:srgbClr>
                </a:highlight>
                <a:latin typeface="Helvetica"/>
              </a:rPr>
              <a:t>Chirurgies cardiaques pédiatriques</a:t>
            </a:r>
          </a:p>
        </p:txBody>
      </p:sp>
      <p:pic>
        <p:nvPicPr>
          <p:cNvPr id="27" name="Picture 26">
            <a:extLst>
              <a:ext uri="{FF2B5EF4-FFF2-40B4-BE49-F238E27FC236}">
                <a16:creationId xmlns:a16="http://schemas.microsoft.com/office/drawing/2014/main" id="{4BCC11DD-4DDE-4844-8407-2A84DBE89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8826" y="1286524"/>
            <a:ext cx="4005473" cy="5338018"/>
          </a:xfrm>
          <a:prstGeom prst="rect">
            <a:avLst/>
          </a:prstGeom>
        </p:spPr>
      </p:pic>
      <p:pic>
        <p:nvPicPr>
          <p:cNvPr id="31" name="Picture 30">
            <a:extLst>
              <a:ext uri="{FF2B5EF4-FFF2-40B4-BE49-F238E27FC236}">
                <a16:creationId xmlns:a16="http://schemas.microsoft.com/office/drawing/2014/main" id="{A12F6892-3255-B74E-9478-CA0594D6AE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50319" r="52552"/>
          <a:stretch>
            <a:fillRect/>
          </a:stretch>
        </p:blipFill>
        <p:spPr bwMode="auto">
          <a:xfrm>
            <a:off x="1485088" y="1643444"/>
            <a:ext cx="4502606" cy="4714494"/>
          </a:xfrm>
          <a:prstGeom prst="rect">
            <a:avLst/>
          </a:prstGeom>
          <a:ln>
            <a:noFill/>
          </a:ln>
          <a:effectLst>
            <a:softEdge rad="112500"/>
          </a:effectLst>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xmlns:wp="http://schemas.openxmlformats.org/drawingml/2006/wordprocessingDrawing" xmlns:w="http://schemas.openxmlformats.org/wordprocessingml/2006/main" xmlns:m="http://schemas.openxmlformats.org/officeDocument/2006/math" w="9525">
                <a:solidFill>
                  <a:srgbClr val="000000"/>
                </a:solidFill>
                <a:miter lim="800000"/>
                <a:headEnd/>
                <a:tailEnd/>
              </a14:hiddenLine>
            </a:ext>
          </a:extLst>
        </p:spPr>
      </p:pic>
      <p:pic>
        <p:nvPicPr>
          <p:cNvPr id="2" name="Picture 1" descr="A picture containing graphics, clipart, heart, cartoon&#10;&#10;Description automatically generated">
            <a:extLst>
              <a:ext uri="{FF2B5EF4-FFF2-40B4-BE49-F238E27FC236}">
                <a16:creationId xmlns:a16="http://schemas.microsoft.com/office/drawing/2014/main" id="{F3E98707-6B25-C804-BD58-20D95C9C7D4F}"/>
              </a:ext>
            </a:extLst>
          </p:cNvPr>
          <p:cNvPicPr>
            <a:picLocks noChangeAspect="1"/>
          </p:cNvPicPr>
          <p:nvPr/>
        </p:nvPicPr>
        <p:blipFill>
          <a:blip r:embed="rId9"/>
          <a:stretch>
            <a:fillRect/>
          </a:stretch>
        </p:blipFill>
        <p:spPr>
          <a:xfrm>
            <a:off x="1716656" y="313015"/>
            <a:ext cx="802800" cy="720624"/>
          </a:xfrm>
          <a:prstGeom prst="rect">
            <a:avLst/>
          </a:prstGeom>
          <a:solidFill>
            <a:schemeClr val="bg1"/>
          </a:solidFill>
        </p:spPr>
      </p:pic>
    </p:spTree>
    <p:extLst>
      <p:ext uri="{BB962C8B-B14F-4D97-AF65-F5344CB8AC3E}">
        <p14:creationId xmlns:p14="http://schemas.microsoft.com/office/powerpoint/2010/main" val="64723482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CC0913-132E-2E43-828F-68F4288EAB9E}"/>
              </a:ext>
            </a:extLst>
          </p:cNvPr>
          <p:cNvPicPr>
            <a:picLocks noChangeAspect="1"/>
          </p:cNvPicPr>
          <p:nvPr/>
        </p:nvPicPr>
        <p:blipFill>
          <a:blip r:embed="rId3"/>
          <a:stretch>
            <a:fillRect/>
          </a:stretch>
        </p:blipFill>
        <p:spPr>
          <a:xfrm>
            <a:off x="1753992" y="266639"/>
            <a:ext cx="728128" cy="655497"/>
          </a:xfrm>
          <a:prstGeom prst="rect">
            <a:avLst/>
          </a:prstGeom>
        </p:spPr>
      </p:pic>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4D5A52F-0425-C748-8153-1A512D4770BE}"/>
              </a:ext>
            </a:extLst>
          </p:cNvPr>
          <p:cNvGrpSpPr/>
          <p:nvPr/>
        </p:nvGrpSpPr>
        <p:grpSpPr>
          <a:xfrm>
            <a:off x="9124244" y="-50519"/>
            <a:ext cx="1954064" cy="1144801"/>
            <a:chOff x="0" y="0"/>
            <a:chExt cx="2102534" cy="1576901"/>
          </a:xfrm>
        </p:grpSpPr>
        <p:pic>
          <p:nvPicPr>
            <p:cNvPr id="15" name="LEGOgreen cópia.png" descr="LEGOgreen cópia.png">
              <a:extLst>
                <a:ext uri="{FF2B5EF4-FFF2-40B4-BE49-F238E27FC236}">
                  <a16:creationId xmlns:a16="http://schemas.microsoft.com/office/drawing/2014/main" id="{7B1D13EF-CF61-1246-9A38-3CBD7F5B6301}"/>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16" name="Empoderar">
              <a:extLst>
                <a:ext uri="{FF2B5EF4-FFF2-40B4-BE49-F238E27FC236}">
                  <a16:creationId xmlns:a16="http://schemas.microsoft.com/office/drawing/2014/main" id="{E67076B3-7054-DB4E-9883-756561B128D5}"/>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dirty="0">
                  <a:solidFill>
                    <a:srgbClr val="000000"/>
                  </a:solidFill>
                  <a:highlight>
                    <a:srgbClr val="000000">
                      <a:alpha val="0"/>
                    </a:srgbClr>
                  </a:highlight>
                  <a:latin typeface="Calibri"/>
                  <a:ea typeface="+mn-ea"/>
                  <a:cs typeface="+mn-cs"/>
                </a:rPr>
                <a:t>    Autonomiser</a:t>
              </a:r>
              <a:endParaRPr kern="1200" dirty="0">
                <a:solidFill>
                  <a:prstClr val="black"/>
                </a:solidFill>
                <a:latin typeface="Calibri"/>
                <a:ea typeface="+mn-ea"/>
                <a:cs typeface="+mn-cs"/>
              </a:endParaRPr>
            </a:p>
          </p:txBody>
        </p:sp>
      </p:grpSp>
      <p:grpSp>
        <p:nvGrpSpPr>
          <p:cNvPr id="17" name="Group">
            <a:extLst>
              <a:ext uri="{FF2B5EF4-FFF2-40B4-BE49-F238E27FC236}">
                <a16:creationId xmlns:a16="http://schemas.microsoft.com/office/drawing/2014/main" id="{C975F56D-D3F5-5D4E-A948-0B64E50012E7}"/>
              </a:ext>
            </a:extLst>
          </p:cNvPr>
          <p:cNvGrpSpPr/>
          <p:nvPr/>
        </p:nvGrpSpPr>
        <p:grpSpPr>
          <a:xfrm>
            <a:off x="8109182" y="251778"/>
            <a:ext cx="1581913" cy="1144801"/>
            <a:chOff x="0" y="0"/>
            <a:chExt cx="2242465" cy="1576901"/>
          </a:xfrm>
        </p:grpSpPr>
        <p:pic>
          <p:nvPicPr>
            <p:cNvPr id="18" name="LEGOblue.png" descr="LEGOblue.png">
              <a:extLst>
                <a:ext uri="{FF2B5EF4-FFF2-40B4-BE49-F238E27FC236}">
                  <a16:creationId xmlns:a16="http://schemas.microsoft.com/office/drawing/2014/main" id="{64D73F69-D0B1-B747-8B8A-F8712E2265D0}"/>
                </a:ext>
              </a:extLst>
            </p:cNvPr>
            <p:cNvPicPr>
              <a:picLocks noChangeAspect="1"/>
            </p:cNvPicPr>
            <p:nvPr/>
          </p:nvPicPr>
          <p:blipFill>
            <a:blip r:embed="rId5"/>
            <a:stretch>
              <a:fillRect/>
            </a:stretch>
          </p:blipFill>
          <p:spPr>
            <a:xfrm>
              <a:off x="0" y="0"/>
              <a:ext cx="2102534" cy="1576901"/>
            </a:xfrm>
            <a:prstGeom prst="rect">
              <a:avLst/>
            </a:prstGeom>
            <a:ln w="12700" cap="flat">
              <a:noFill/>
              <a:miter lim="400000"/>
            </a:ln>
            <a:effectLst/>
          </p:spPr>
        </p:pic>
        <p:sp>
          <p:nvSpPr>
            <p:cNvPr id="19" name="Liderar">
              <a:extLst>
                <a:ext uri="{FF2B5EF4-FFF2-40B4-BE49-F238E27FC236}">
                  <a16:creationId xmlns:a16="http://schemas.microsoft.com/office/drawing/2014/main" id="{4F34F78E-567C-1D4D-B6C3-15260C0F78EB}"/>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sp>
        <p:nvSpPr>
          <p:cNvPr id="49" name="Title 1">
            <a:extLst>
              <a:ext uri="{FF2B5EF4-FFF2-40B4-BE49-F238E27FC236}">
                <a16:creationId xmlns:a16="http://schemas.microsoft.com/office/drawing/2014/main" id="{3C0A6053-16C3-8B4A-8F98-531863AB8C35}"/>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Réseau PC</a:t>
            </a:r>
          </a:p>
        </p:txBody>
      </p:sp>
      <p:sp>
        <p:nvSpPr>
          <p:cNvPr id="28" name="Title 1">
            <a:extLst>
              <a:ext uri="{FF2B5EF4-FFF2-40B4-BE49-F238E27FC236}">
                <a16:creationId xmlns:a16="http://schemas.microsoft.com/office/drawing/2014/main" id="{098D175A-2AEA-D747-9977-2EF1E4253467}"/>
              </a:ext>
            </a:extLst>
          </p:cNvPr>
          <p:cNvSpPr txBox="1"/>
          <p:nvPr/>
        </p:nvSpPr>
        <p:spPr>
          <a:xfrm>
            <a:off x="1821029" y="5617043"/>
            <a:ext cx="8475083" cy="1194726"/>
          </a:xfrm>
          <a:prstGeom prst="rect">
            <a:avLst/>
          </a:prstGeom>
          <a:noFill/>
        </p:spPr>
        <p:txBody>
          <a:bodyPr anchor="ctr">
            <a:noAutofit/>
          </a:bodyPr>
          <a:lstStyle>
            <a:lvl1pPr algn="ctr" defTabSz="457200" rtl="0" eaLnBrk="1" latinLnBrk="0" hangingPunct="1">
              <a:spcBef>
                <a:spcPct val="0"/>
              </a:spcBef>
              <a:buNone/>
              <a:defRPr sz="4400" kern="1200">
                <a:solidFill>
                  <a:schemeClr val="tx1">
                    <a:lumMod val="75000"/>
                    <a:lumOff val="25000"/>
                  </a:schemeClr>
                </a:solidFill>
                <a:latin typeface="Helvetica"/>
                <a:ea typeface="+mj-ea"/>
                <a:cs typeface="Helvetica"/>
              </a:defRPr>
            </a:lvl1pPr>
          </a:lstStyle>
          <a:p>
            <a:pPr algn="l" rtl="0">
              <a:lnSpc>
                <a:spcPct val="150000"/>
              </a:lnSpc>
              <a:buClrTx/>
            </a:pPr>
            <a:r>
              <a:rPr lang="fr" sz="3200" b="0" i="0" u="none" strike="noStrike">
                <a:solidFill>
                  <a:srgbClr val="000000"/>
                </a:solidFill>
                <a:highlight>
                  <a:srgbClr val="000000">
                    <a:alpha val="0"/>
                  </a:srgbClr>
                </a:highlight>
                <a:latin typeface="Helvetica"/>
                <a:ea typeface="Helvetica"/>
                <a:cs typeface="Helvetica"/>
              </a:rPr>
              <a:t>Version actuelle : 21 maternités et un hôpital</a:t>
            </a:r>
            <a:endParaRPr lang="en-US" altLang="x-none" sz="3600">
              <a:solidFill>
                <a:prstClr val="black"/>
              </a:solidFill>
              <a:latin typeface="Helvetica"/>
              <a:ea typeface="Helvetica"/>
              <a:cs typeface="Helvetica"/>
            </a:endParaRPr>
          </a:p>
        </p:txBody>
      </p:sp>
      <p:pic>
        <p:nvPicPr>
          <p:cNvPr id="29" name="Image" descr="Image">
            <a:extLst>
              <a:ext uri="{FF2B5EF4-FFF2-40B4-BE49-F238E27FC236}">
                <a16:creationId xmlns:a16="http://schemas.microsoft.com/office/drawing/2014/main" id="{B402A870-4A4B-4740-B234-F49141959503}"/>
              </a:ext>
            </a:extLst>
          </p:cNvPr>
          <p:cNvPicPr>
            <a:picLocks noChangeAspect="1"/>
          </p:cNvPicPr>
          <p:nvPr/>
        </p:nvPicPr>
        <p:blipFill>
          <a:blip r:embed="rId6"/>
          <a:stretch>
            <a:fillRect/>
          </a:stretch>
        </p:blipFill>
        <p:spPr>
          <a:xfrm>
            <a:off x="-475126" y="-50519"/>
            <a:ext cx="10083745" cy="7181371"/>
          </a:xfrm>
          <a:prstGeom prst="rect">
            <a:avLst/>
          </a:prstGeom>
          <a:ln w="12700">
            <a:miter lim="400000"/>
          </a:ln>
        </p:spPr>
      </p:pic>
      <p:pic>
        <p:nvPicPr>
          <p:cNvPr id="2" name="Picture 1" descr="A picture containing graphics, clipart, heart, cartoon&#10;&#10;Description automatically generated">
            <a:extLst>
              <a:ext uri="{FF2B5EF4-FFF2-40B4-BE49-F238E27FC236}">
                <a16:creationId xmlns:a16="http://schemas.microsoft.com/office/drawing/2014/main" id="{55F245F9-847E-97DE-2C5B-E107F54F711F}"/>
              </a:ext>
            </a:extLst>
          </p:cNvPr>
          <p:cNvPicPr>
            <a:picLocks noChangeAspect="1"/>
          </p:cNvPicPr>
          <p:nvPr/>
        </p:nvPicPr>
        <p:blipFill>
          <a:blip r:embed="rId7"/>
          <a:stretch>
            <a:fillRect/>
          </a:stretch>
        </p:blipFill>
        <p:spPr>
          <a:xfrm>
            <a:off x="1660358" y="246646"/>
            <a:ext cx="802800" cy="720624"/>
          </a:xfrm>
          <a:prstGeom prst="rect">
            <a:avLst/>
          </a:prstGeom>
          <a:solidFill>
            <a:schemeClr val="bg1"/>
          </a:solidFill>
        </p:spPr>
      </p:pic>
    </p:spTree>
    <p:extLst>
      <p:ext uri="{BB962C8B-B14F-4D97-AF65-F5344CB8AC3E}">
        <p14:creationId xmlns:p14="http://schemas.microsoft.com/office/powerpoint/2010/main" val="90202593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Résultats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2CAEA0DE-B019-5842-91E1-9C6C6AA340E5}"/>
              </a:ext>
            </a:extLst>
          </p:cNvPr>
          <p:cNvPicPr>
            <a:picLocks noChangeAspect="1"/>
          </p:cNvPicPr>
          <p:nvPr/>
        </p:nvPicPr>
        <p:blipFill>
          <a:blip r:embed="rId3"/>
          <a:stretch>
            <a:fillRect/>
          </a:stretch>
        </p:blipFill>
        <p:spPr>
          <a:xfrm>
            <a:off x="1702525" y="1171819"/>
            <a:ext cx="2954120" cy="1243841"/>
          </a:xfrm>
          <a:prstGeom prst="rect">
            <a:avLst/>
          </a:prstGeom>
        </p:spPr>
      </p:pic>
      <p:sp>
        <p:nvSpPr>
          <p:cNvPr id="34" name="Title 1">
            <a:extLst>
              <a:ext uri="{FF2B5EF4-FFF2-40B4-BE49-F238E27FC236}">
                <a16:creationId xmlns:a16="http://schemas.microsoft.com/office/drawing/2014/main" id="{37963A3D-BB26-D742-BF10-AC7E6529BFF3}"/>
              </a:ext>
            </a:extLst>
          </p:cNvPr>
          <p:cNvSpPr txBox="1"/>
          <p:nvPr/>
        </p:nvSpPr>
        <p:spPr>
          <a:xfrm>
            <a:off x="1466248" y="2373155"/>
            <a:ext cx="3591948" cy="512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lnSpc>
                <a:spcPct val="120000"/>
              </a:lnSpc>
              <a:buClrTx/>
            </a:pPr>
            <a:r>
              <a:rPr lang="fr" sz="2400" b="0" i="0" u="none" strike="noStrike">
                <a:solidFill>
                  <a:srgbClr val="262626"/>
                </a:solidFill>
                <a:highlight>
                  <a:srgbClr val="000000">
                    <a:alpha val="0"/>
                  </a:srgbClr>
                </a:highlight>
                <a:latin typeface="Helvetica"/>
              </a:rPr>
              <a:t>Réseau de services</a:t>
            </a:r>
          </a:p>
        </p:txBody>
      </p:sp>
      <p:grpSp>
        <p:nvGrpSpPr>
          <p:cNvPr id="35" name="Group 34">
            <a:extLst>
              <a:ext uri="{FF2B5EF4-FFF2-40B4-BE49-F238E27FC236}">
                <a16:creationId xmlns:a16="http://schemas.microsoft.com/office/drawing/2014/main" id="{F693E7EA-2DD4-684E-A7FF-5D306F6AACDC}"/>
              </a:ext>
            </a:extLst>
          </p:cNvPr>
          <p:cNvGrpSpPr/>
          <p:nvPr/>
        </p:nvGrpSpPr>
        <p:grpSpPr>
          <a:xfrm>
            <a:off x="8053199" y="192074"/>
            <a:ext cx="2483959" cy="1447096"/>
            <a:chOff x="6585180" y="-50519"/>
            <a:chExt cx="2483959" cy="1447096"/>
          </a:xfrm>
        </p:grpSpPr>
        <p:grpSp>
          <p:nvGrpSpPr>
            <p:cNvPr id="41" name="Group">
              <a:extLst>
                <a:ext uri="{FF2B5EF4-FFF2-40B4-BE49-F238E27FC236}">
                  <a16:creationId xmlns:a16="http://schemas.microsoft.com/office/drawing/2014/main" id="{7E28DC2C-7C97-4C41-90C2-A08B03216DC9}"/>
                </a:ext>
              </a:extLst>
            </p:cNvPr>
            <p:cNvGrpSpPr/>
            <p:nvPr/>
          </p:nvGrpSpPr>
          <p:grpSpPr>
            <a:xfrm>
              <a:off x="7600242" y="-50519"/>
              <a:ext cx="1468897" cy="1144801"/>
              <a:chOff x="0" y="0"/>
              <a:chExt cx="2102534" cy="1576901"/>
            </a:xfrm>
          </p:grpSpPr>
          <p:pic>
            <p:nvPicPr>
              <p:cNvPr id="47" name="LEGOgreen cópia.png" descr="LEGOgreen cópia.png">
                <a:extLst>
                  <a:ext uri="{FF2B5EF4-FFF2-40B4-BE49-F238E27FC236}">
                    <a16:creationId xmlns:a16="http://schemas.microsoft.com/office/drawing/2014/main" id="{29B9939F-15FB-C940-A26B-7A27B6F95A3C}"/>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48" name="Empoderar">
                <a:extLst>
                  <a:ext uri="{FF2B5EF4-FFF2-40B4-BE49-F238E27FC236}">
                    <a16:creationId xmlns:a16="http://schemas.microsoft.com/office/drawing/2014/main" id="{2351BEDB-9F19-634C-83AE-D8D1509D79E1}"/>
                  </a:ext>
                </a:extLst>
              </p:cNvPr>
              <p:cNvSpPr txBox="1"/>
              <p:nvPr/>
            </p:nvSpPr>
            <p:spPr>
              <a:xfrm rot="20580000">
                <a:off x="596535" y="514032"/>
                <a:ext cx="148698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Autonomiser</a:t>
                </a:r>
                <a:endParaRPr kern="1200">
                  <a:solidFill>
                    <a:prstClr val="black"/>
                  </a:solidFill>
                  <a:latin typeface="Calibri"/>
                  <a:ea typeface="+mn-ea"/>
                  <a:cs typeface="+mn-cs"/>
                </a:endParaRPr>
              </a:p>
            </p:txBody>
          </p:sp>
        </p:grpSp>
        <p:grpSp>
          <p:nvGrpSpPr>
            <p:cNvPr id="44" name="Group">
              <a:extLst>
                <a:ext uri="{FF2B5EF4-FFF2-40B4-BE49-F238E27FC236}">
                  <a16:creationId xmlns:a16="http://schemas.microsoft.com/office/drawing/2014/main" id="{74FA7E59-DDFA-B142-AEB0-297C4409717B}"/>
                </a:ext>
              </a:extLst>
            </p:cNvPr>
            <p:cNvGrpSpPr/>
            <p:nvPr/>
          </p:nvGrpSpPr>
          <p:grpSpPr>
            <a:xfrm>
              <a:off x="6585180" y="251776"/>
              <a:ext cx="1581913" cy="1144801"/>
              <a:chOff x="0" y="0"/>
              <a:chExt cx="2242465" cy="1576901"/>
            </a:xfrm>
          </p:grpSpPr>
          <p:pic>
            <p:nvPicPr>
              <p:cNvPr id="45" name="LEGOblue.png" descr="LEGOblue.png">
                <a:extLst>
                  <a:ext uri="{FF2B5EF4-FFF2-40B4-BE49-F238E27FC236}">
                    <a16:creationId xmlns:a16="http://schemas.microsoft.com/office/drawing/2014/main" id="{A7E37296-636D-8443-8F41-2AC1F4C8CC1F}"/>
                  </a:ext>
                </a:extLst>
              </p:cNvPr>
              <p:cNvPicPr>
                <a:picLocks noChangeAspect="1"/>
              </p:cNvPicPr>
              <p:nvPr/>
            </p:nvPicPr>
            <p:blipFill>
              <a:blip r:embed="rId5"/>
              <a:stretch>
                <a:fillRect/>
              </a:stretch>
            </p:blipFill>
            <p:spPr>
              <a:xfrm>
                <a:off x="0" y="0"/>
                <a:ext cx="2102534" cy="1576901"/>
              </a:xfrm>
              <a:prstGeom prst="rect">
                <a:avLst/>
              </a:prstGeom>
              <a:ln w="12700" cap="flat">
                <a:noFill/>
                <a:miter lim="400000"/>
              </a:ln>
              <a:effectLst/>
            </p:spPr>
          </p:pic>
          <p:sp>
            <p:nvSpPr>
              <p:cNvPr id="46" name="Liderar">
                <a:extLst>
                  <a:ext uri="{FF2B5EF4-FFF2-40B4-BE49-F238E27FC236}">
                    <a16:creationId xmlns:a16="http://schemas.microsoft.com/office/drawing/2014/main" id="{58017F81-9F08-314F-AD49-53A1FFEBB9B4}"/>
                  </a:ext>
                </a:extLst>
              </p:cNvPr>
              <p:cNvSpPr txBox="1"/>
              <p:nvPr/>
            </p:nvSpPr>
            <p:spPr>
              <a:xfrm rot="20580000">
                <a:off x="934166" y="418524"/>
                <a:ext cx="1308299"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lvl1pPr>
              </a:lstStyle>
              <a:p>
                <a:pPr defTabSz="457200" rtl="0">
                  <a:buClrTx/>
                </a:pPr>
                <a:r>
                  <a:rPr lang="fr" sz="1800" b="0" i="0" u="none" strike="noStrike" kern="1200">
                    <a:solidFill>
                      <a:srgbClr val="000000"/>
                    </a:solidFill>
                    <a:highlight>
                      <a:srgbClr val="000000">
                        <a:alpha val="0"/>
                      </a:srgbClr>
                    </a:highlight>
                    <a:latin typeface="Calibri"/>
                    <a:ea typeface="+mn-ea"/>
                    <a:cs typeface="+mn-cs"/>
                  </a:rPr>
                  <a:t>         Mener</a:t>
                </a:r>
                <a:endParaRPr kern="1200">
                  <a:solidFill>
                    <a:prstClr val="black"/>
                  </a:solidFill>
                  <a:latin typeface="Calibri"/>
                  <a:ea typeface="+mn-ea"/>
                  <a:cs typeface="+mn-cs"/>
                </a:endParaRPr>
              </a:p>
            </p:txBody>
          </p:sp>
        </p:grpSp>
      </p:grpSp>
      <p:sp>
        <p:nvSpPr>
          <p:cNvPr id="23" name="Triangle">
            <a:extLst>
              <a:ext uri="{FF2B5EF4-FFF2-40B4-BE49-F238E27FC236}">
                <a16:creationId xmlns:a16="http://schemas.microsoft.com/office/drawing/2014/main" id="{6DA2E0C7-519A-CE46-B35B-D4D2816F0355}"/>
              </a:ext>
            </a:extLst>
          </p:cNvPr>
          <p:cNvSpPr/>
          <p:nvPr/>
        </p:nvSpPr>
        <p:spPr>
          <a:xfrm>
            <a:off x="2825216" y="1146180"/>
            <a:ext cx="6502627" cy="563491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1"/>
          </a:solidFill>
          <a:ln w="12700">
            <a:miter lim="400000"/>
          </a:ln>
          <a:effectLst>
            <a:outerShdw blurRad="254000" dist="127000" dir="5400000" rotWithShape="0">
              <a:srgbClr val="000000">
                <a:alpha val="70000"/>
              </a:srgbClr>
            </a:outerShdw>
          </a:effectLst>
        </p:spPr>
        <p:txBody>
          <a:bodyPr lIns="35719" tIns="35719" rIns="35719" bIns="35719" anchor="ctr">
            <a:noAutofit/>
          </a:bodyPr>
          <a:lstStyle/>
          <a:p>
            <a:pPr defTabSz="457200">
              <a:buClrTx/>
              <a:defRPr sz="2200" b="0">
                <a:solidFill>
                  <a:srgbClr val="FFFFFF"/>
                </a:solidFill>
                <a:latin typeface="+mn-lt"/>
                <a:ea typeface="+mn-ea"/>
                <a:cs typeface="+mn-cs"/>
                <a:sym typeface="Helvetica Neue Medium"/>
              </a:defRPr>
            </a:pPr>
            <a:endParaRPr sz="1547" kern="1200">
              <a:solidFill>
                <a:srgbClr val="FFFFFF"/>
              </a:solidFill>
              <a:latin typeface="Helvetica" pitchFamily="2" charset="0"/>
              <a:ea typeface="+mn-ea"/>
              <a:cs typeface="+mn-cs"/>
              <a:sym typeface="Helvetica Neue Medium"/>
            </a:endParaRPr>
          </a:p>
        </p:txBody>
      </p:sp>
      <p:grpSp>
        <p:nvGrpSpPr>
          <p:cNvPr id="24" name="Group">
            <a:extLst>
              <a:ext uri="{FF2B5EF4-FFF2-40B4-BE49-F238E27FC236}">
                <a16:creationId xmlns:a16="http://schemas.microsoft.com/office/drawing/2014/main" id="{7635BF24-EF96-4B4A-A967-815D051615A1}"/>
              </a:ext>
            </a:extLst>
          </p:cNvPr>
          <p:cNvGrpSpPr/>
          <p:nvPr/>
        </p:nvGrpSpPr>
        <p:grpSpPr>
          <a:xfrm>
            <a:off x="5022335" y="3542186"/>
            <a:ext cx="2821286" cy="1592452"/>
            <a:chOff x="-710885" y="370910"/>
            <a:chExt cx="4012494" cy="2264820"/>
          </a:xfrm>
        </p:grpSpPr>
        <p:pic>
          <p:nvPicPr>
            <p:cNvPr id="25" name="Image" descr="Image">
              <a:extLst>
                <a:ext uri="{FF2B5EF4-FFF2-40B4-BE49-F238E27FC236}">
                  <a16:creationId xmlns:a16="http://schemas.microsoft.com/office/drawing/2014/main" id="{951C9881-4A34-3B40-9E08-52D9221A535C}"/>
                </a:ext>
              </a:extLst>
            </p:cNvPr>
            <p:cNvPicPr>
              <a:picLocks noChangeAspect="1"/>
            </p:cNvPicPr>
            <p:nvPr/>
          </p:nvPicPr>
          <p:blipFill>
            <a:blip r:embed="rId6"/>
            <a:stretch>
              <a:fillRect/>
            </a:stretch>
          </p:blipFill>
          <p:spPr>
            <a:xfrm>
              <a:off x="-224087" y="370910"/>
              <a:ext cx="3111231" cy="1734422"/>
            </a:xfrm>
            <a:prstGeom prst="rect">
              <a:avLst/>
            </a:prstGeom>
            <a:ln w="12700" cap="flat">
              <a:noFill/>
              <a:miter lim="400000"/>
            </a:ln>
            <a:effectLst/>
          </p:spPr>
        </p:pic>
        <p:sp>
          <p:nvSpPr>
            <p:cNvPr id="26" name="TRIAGEM NÍVEL II…">
              <a:extLst>
                <a:ext uri="{FF2B5EF4-FFF2-40B4-BE49-F238E27FC236}">
                  <a16:creationId xmlns:a16="http://schemas.microsoft.com/office/drawing/2014/main" id="{4DB08E75-607C-5346-99B9-0AB298D75BBC}"/>
                </a:ext>
              </a:extLst>
            </p:cNvPr>
            <p:cNvSpPr txBox="1"/>
            <p:nvPr/>
          </p:nvSpPr>
          <p:spPr>
            <a:xfrm>
              <a:off x="-710885" y="1898433"/>
              <a:ext cx="4012494" cy="737297"/>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defTabSz="457200" rtl="0">
                <a:buClrTx/>
                <a:defRPr sz="2900" cap="all"/>
              </a:pPr>
              <a:r>
                <a:rPr lang="fr" sz="2900" b="1" i="0" u="none" strike="noStrike" kern="1200" cap="all">
                  <a:solidFill>
                    <a:srgbClr val="FFFF00"/>
                  </a:solidFill>
                  <a:highlight>
                    <a:srgbClr val="000000">
                      <a:alpha val="0"/>
                    </a:srgbClr>
                  </a:highlight>
                  <a:latin typeface="Helvetica"/>
                  <a:ea typeface="+mn-ea"/>
                  <a:cs typeface="+mn-cs"/>
                </a:rPr>
                <a:t>DEPISTAGE LII</a:t>
              </a:r>
              <a:endParaRPr b="1" kern="1200" cap="all">
                <a:solidFill>
                  <a:srgbClr val="FFFF00"/>
                </a:solidFill>
                <a:latin typeface="Helvetica" pitchFamily="2" charset="0"/>
                <a:ea typeface="+mn-ea"/>
                <a:cs typeface="+mn-cs"/>
              </a:endParaRPr>
            </a:p>
          </p:txBody>
        </p:sp>
      </p:grpSp>
      <p:grpSp>
        <p:nvGrpSpPr>
          <p:cNvPr id="27" name="Group">
            <a:extLst>
              <a:ext uri="{FF2B5EF4-FFF2-40B4-BE49-F238E27FC236}">
                <a16:creationId xmlns:a16="http://schemas.microsoft.com/office/drawing/2014/main" id="{CE90D035-FCD0-AD43-811A-353B10C0AB11}"/>
              </a:ext>
            </a:extLst>
          </p:cNvPr>
          <p:cNvGrpSpPr/>
          <p:nvPr/>
        </p:nvGrpSpPr>
        <p:grpSpPr>
          <a:xfrm>
            <a:off x="5255123" y="1437181"/>
            <a:ext cx="1408101" cy="1994052"/>
            <a:chOff x="0" y="0"/>
            <a:chExt cx="2002632" cy="2835984"/>
          </a:xfrm>
        </p:grpSpPr>
        <p:pic>
          <p:nvPicPr>
            <p:cNvPr id="28" name="Image" descr="Image">
              <a:extLst>
                <a:ext uri="{FF2B5EF4-FFF2-40B4-BE49-F238E27FC236}">
                  <a16:creationId xmlns:a16="http://schemas.microsoft.com/office/drawing/2014/main" id="{91914C43-102A-1646-8194-00FCB7F21620}"/>
                </a:ext>
              </a:extLst>
            </p:cNvPr>
            <p:cNvPicPr>
              <a:picLocks noChangeAspect="1"/>
            </p:cNvPicPr>
            <p:nvPr/>
          </p:nvPicPr>
          <p:blipFill>
            <a:blip r:embed="rId7"/>
            <a:stretch>
              <a:fillRect/>
            </a:stretch>
          </p:blipFill>
          <p:spPr>
            <a:xfrm>
              <a:off x="0" y="0"/>
              <a:ext cx="2002632" cy="2662323"/>
            </a:xfrm>
            <a:prstGeom prst="rect">
              <a:avLst/>
            </a:prstGeom>
            <a:ln w="12700" cap="flat">
              <a:noFill/>
              <a:miter lim="400000"/>
            </a:ln>
            <a:effectLst/>
          </p:spPr>
        </p:pic>
        <p:sp>
          <p:nvSpPr>
            <p:cNvPr id="29" name="ASSISTÊNCIA…">
              <a:extLst>
                <a:ext uri="{FF2B5EF4-FFF2-40B4-BE49-F238E27FC236}">
                  <a16:creationId xmlns:a16="http://schemas.microsoft.com/office/drawing/2014/main" id="{0654DAE8-0A75-DD4E-9055-1EFA9CE60762}"/>
                </a:ext>
              </a:extLst>
            </p:cNvPr>
            <p:cNvSpPr txBox="1"/>
            <p:nvPr/>
          </p:nvSpPr>
          <p:spPr>
            <a:xfrm>
              <a:off x="261367" y="2098687"/>
              <a:ext cx="1604999" cy="737297"/>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defTabSz="457200" rtl="0">
                <a:buClrTx/>
                <a:defRPr sz="2900" cap="all"/>
              </a:pPr>
              <a:r>
                <a:rPr lang="fr" sz="2900" b="1" i="0" u="none" strike="noStrike" kern="1200" cap="all">
                  <a:solidFill>
                    <a:srgbClr val="FFFF00"/>
                  </a:solidFill>
                  <a:highlight>
                    <a:srgbClr val="000000">
                      <a:alpha val="0"/>
                    </a:srgbClr>
                  </a:highlight>
                  <a:latin typeface="Helvetica"/>
                  <a:ea typeface="+mn-ea"/>
                  <a:cs typeface="+mn-cs"/>
                </a:rPr>
                <a:t>SOINS</a:t>
              </a:r>
              <a:endParaRPr b="1" kern="1200" cap="all">
                <a:solidFill>
                  <a:srgbClr val="FFFF00"/>
                </a:solidFill>
                <a:latin typeface="Helvetica" pitchFamily="2" charset="0"/>
                <a:ea typeface="+mn-ea"/>
                <a:cs typeface="+mn-cs"/>
              </a:endParaRPr>
            </a:p>
          </p:txBody>
        </p:sp>
      </p:grpSp>
      <p:pic>
        <p:nvPicPr>
          <p:cNvPr id="30" name="Image" descr="Image">
            <a:extLst>
              <a:ext uri="{FF2B5EF4-FFF2-40B4-BE49-F238E27FC236}">
                <a16:creationId xmlns:a16="http://schemas.microsoft.com/office/drawing/2014/main" id="{B44E55B1-B4B7-8B48-A724-E52622CCCEB7}"/>
              </a:ext>
            </a:extLst>
          </p:cNvPr>
          <p:cNvPicPr>
            <a:picLocks noChangeAspect="1"/>
          </p:cNvPicPr>
          <p:nvPr/>
        </p:nvPicPr>
        <p:blipFill>
          <a:blip r:embed="rId8"/>
          <a:stretch>
            <a:fillRect/>
          </a:stretch>
        </p:blipFill>
        <p:spPr>
          <a:xfrm>
            <a:off x="4089619" y="3690399"/>
            <a:ext cx="1182337" cy="2181838"/>
          </a:xfrm>
          <a:prstGeom prst="rect">
            <a:avLst/>
          </a:prstGeom>
          <a:ln w="12700">
            <a:miter lim="400000"/>
          </a:ln>
        </p:spPr>
      </p:pic>
      <p:sp>
        <p:nvSpPr>
          <p:cNvPr id="31" name="TRIAGEM NÍVEL II…">
            <a:extLst>
              <a:ext uri="{FF2B5EF4-FFF2-40B4-BE49-F238E27FC236}">
                <a16:creationId xmlns:a16="http://schemas.microsoft.com/office/drawing/2014/main" id="{F9C7E813-415B-2D44-B0D6-1C28677EF080}"/>
              </a:ext>
            </a:extLst>
          </p:cNvPr>
          <p:cNvSpPr txBox="1"/>
          <p:nvPr/>
        </p:nvSpPr>
        <p:spPr>
          <a:xfrm>
            <a:off x="2861486" y="6150530"/>
            <a:ext cx="2160849" cy="518412"/>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defTabSz="457200" rtl="0">
              <a:buClrTx/>
              <a:defRPr sz="2900" cap="all"/>
            </a:pPr>
            <a:r>
              <a:rPr lang="fr" sz="2900" b="1" i="0" u="none" strike="noStrike" kern="1200" cap="all" dirty="0">
                <a:solidFill>
                  <a:srgbClr val="FFFF00"/>
                </a:solidFill>
                <a:highlight>
                  <a:srgbClr val="000000">
                    <a:alpha val="0"/>
                  </a:srgbClr>
                </a:highlight>
                <a:latin typeface="Helvetica"/>
                <a:ea typeface="+mn-ea"/>
                <a:cs typeface="+mn-cs"/>
              </a:rPr>
              <a:t>Écran LI.</a:t>
            </a:r>
          </a:p>
        </p:txBody>
      </p:sp>
      <p:grpSp>
        <p:nvGrpSpPr>
          <p:cNvPr id="40" name="Group">
            <a:extLst>
              <a:ext uri="{FF2B5EF4-FFF2-40B4-BE49-F238E27FC236}">
                <a16:creationId xmlns:a16="http://schemas.microsoft.com/office/drawing/2014/main" id="{6A5A92DE-ED08-7740-A6FE-6ECD9F0B932B}"/>
              </a:ext>
            </a:extLst>
          </p:cNvPr>
          <p:cNvGrpSpPr/>
          <p:nvPr/>
        </p:nvGrpSpPr>
        <p:grpSpPr>
          <a:xfrm>
            <a:off x="4738597" y="4875431"/>
            <a:ext cx="4312203" cy="2384158"/>
            <a:chOff x="0" y="0"/>
            <a:chExt cx="6132908" cy="3390802"/>
          </a:xfrm>
        </p:grpSpPr>
        <p:pic>
          <p:nvPicPr>
            <p:cNvPr id="43" name="Image" descr="Image">
              <a:extLst>
                <a:ext uri="{FF2B5EF4-FFF2-40B4-BE49-F238E27FC236}">
                  <a16:creationId xmlns:a16="http://schemas.microsoft.com/office/drawing/2014/main" id="{FA22DDD9-A565-8A4C-AF77-08EE0302110E}"/>
                </a:ext>
              </a:extLst>
            </p:cNvPr>
            <p:cNvPicPr>
              <a:picLocks noChangeAspect="1"/>
            </p:cNvPicPr>
            <p:nvPr/>
          </p:nvPicPr>
          <p:blipFill>
            <a:blip r:embed="rId9"/>
            <a:stretch>
              <a:fillRect/>
            </a:stretch>
          </p:blipFill>
          <p:spPr>
            <a:xfrm>
              <a:off x="0" y="0"/>
              <a:ext cx="3471857" cy="3390802"/>
            </a:xfrm>
            <a:prstGeom prst="rect">
              <a:avLst/>
            </a:prstGeom>
            <a:ln w="12700" cap="flat">
              <a:noFill/>
              <a:miter lim="400000"/>
            </a:ln>
            <a:effectLst/>
          </p:spPr>
        </p:pic>
        <p:sp>
          <p:nvSpPr>
            <p:cNvPr id="49" name="Entender o MODELO…">
              <a:extLst>
                <a:ext uri="{FF2B5EF4-FFF2-40B4-BE49-F238E27FC236}">
                  <a16:creationId xmlns:a16="http://schemas.microsoft.com/office/drawing/2014/main" id="{05256D31-7E7B-5745-99AC-19E31211E714}"/>
                </a:ext>
              </a:extLst>
            </p:cNvPr>
            <p:cNvSpPr txBox="1"/>
            <p:nvPr/>
          </p:nvSpPr>
          <p:spPr>
            <a:xfrm>
              <a:off x="2688546" y="1136882"/>
              <a:ext cx="3444362" cy="1372001"/>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numCol="1" anchor="ctr">
              <a:noAutofit/>
            </a:bodyPr>
            <a:lstStyle/>
            <a:p>
              <a:pPr algn="ctr" defTabSz="457200" rtl="0">
                <a:buClrTx/>
                <a:defRPr sz="2900" cap="all"/>
              </a:pPr>
              <a:r>
                <a:rPr lang="fr" sz="2900" b="1" i="0" u="none" strike="noStrike" kern="1200" cap="all" dirty="0">
                  <a:solidFill>
                    <a:srgbClr val="FFFF00"/>
                  </a:solidFill>
                  <a:highlight>
                    <a:srgbClr val="000000">
                      <a:alpha val="0"/>
                    </a:srgbClr>
                  </a:highlight>
                  <a:latin typeface="Helvetica"/>
                  <a:ea typeface="+mn-ea"/>
                  <a:cs typeface="+mn-cs"/>
                </a:rPr>
                <a:t>RESEAU</a:t>
              </a:r>
            </a:p>
            <a:p>
              <a:pPr algn="ctr" defTabSz="457200" rtl="0">
                <a:buClrTx/>
                <a:defRPr sz="2900" cap="all"/>
              </a:pPr>
              <a:r>
                <a:rPr lang="fr" sz="2900" b="1" i="0" u="none" strike="noStrike" kern="1200" cap="all" dirty="0">
                  <a:solidFill>
                    <a:srgbClr val="FFFF00"/>
                  </a:solidFill>
                  <a:highlight>
                    <a:srgbClr val="000000">
                      <a:alpha val="0"/>
                    </a:srgbClr>
                  </a:highlight>
                  <a:latin typeface="Helvetica"/>
                  <a:ea typeface="+mn-ea"/>
                  <a:cs typeface="+mn-cs"/>
                </a:rPr>
                <a:t>PROTOCOLES</a:t>
              </a:r>
              <a:endParaRPr b="1" kern="1200" cap="all" dirty="0">
                <a:solidFill>
                  <a:srgbClr val="FFFF00"/>
                </a:solidFill>
                <a:latin typeface="Helvetica" pitchFamily="2" charset="0"/>
                <a:ea typeface="+mn-ea"/>
                <a:cs typeface="+mn-cs"/>
              </a:endParaRPr>
            </a:p>
          </p:txBody>
        </p:sp>
      </p:grpSp>
      <p:sp>
        <p:nvSpPr>
          <p:cNvPr id="5" name="Rectangle 4">
            <a:extLst>
              <a:ext uri="{FF2B5EF4-FFF2-40B4-BE49-F238E27FC236}">
                <a16:creationId xmlns:a16="http://schemas.microsoft.com/office/drawing/2014/main" id="{621BFC61-049E-9946-B8E8-FA64B5C9DB01}"/>
              </a:ext>
            </a:extLst>
          </p:cNvPr>
          <p:cNvSpPr/>
          <p:nvPr/>
        </p:nvSpPr>
        <p:spPr>
          <a:xfrm>
            <a:off x="1090246" y="3732372"/>
            <a:ext cx="3046883" cy="18030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rtl="0">
              <a:buClrTx/>
            </a:pPr>
            <a:r>
              <a:rPr lang="fr" sz="2400" b="0" i="0" u="none" strike="noStrike" kern="1200" dirty="0">
                <a:solidFill>
                  <a:srgbClr val="FFFFFF"/>
                </a:solidFill>
                <a:highlight>
                  <a:srgbClr val="000000">
                    <a:alpha val="0"/>
                  </a:srgbClr>
                </a:highlight>
                <a:latin typeface="Calibri"/>
              </a:rPr>
              <a:t>Contrôle de niveau I</a:t>
            </a:r>
          </a:p>
          <a:p>
            <a:pPr algn="ctr" defTabSz="457200" rtl="0">
              <a:buClrTx/>
            </a:pPr>
            <a:r>
              <a:rPr lang="fr" sz="2400" b="0" i="0" u="none" strike="noStrike" kern="1200" dirty="0">
                <a:solidFill>
                  <a:srgbClr val="FFFFFF"/>
                </a:solidFill>
                <a:highlight>
                  <a:srgbClr val="000000">
                    <a:alpha val="0"/>
                  </a:srgbClr>
                </a:highlight>
                <a:latin typeface="Calibri"/>
              </a:rPr>
              <a:t>215.573</a:t>
            </a:r>
          </a:p>
          <a:p>
            <a:pPr algn="ctr" defTabSz="457200" rtl="0">
              <a:buClrTx/>
            </a:pPr>
            <a:r>
              <a:rPr lang="fr" sz="2400" b="0" i="0" u="none" strike="noStrike" kern="1200" dirty="0">
                <a:solidFill>
                  <a:srgbClr val="FFFFFF"/>
                </a:solidFill>
                <a:highlight>
                  <a:srgbClr val="000000">
                    <a:alpha val="0"/>
                  </a:srgbClr>
                </a:highlight>
                <a:latin typeface="Calibri"/>
              </a:rPr>
              <a:t>&gt; 96 % des nouveau-nés</a:t>
            </a:r>
          </a:p>
        </p:txBody>
      </p:sp>
      <p:sp>
        <p:nvSpPr>
          <p:cNvPr id="51" name="Rectangle 50">
            <a:extLst>
              <a:ext uri="{FF2B5EF4-FFF2-40B4-BE49-F238E27FC236}">
                <a16:creationId xmlns:a16="http://schemas.microsoft.com/office/drawing/2014/main" id="{FACF7A94-1C97-7D43-A526-1A19AD94C7CF}"/>
              </a:ext>
            </a:extLst>
          </p:cNvPr>
          <p:cNvSpPr/>
          <p:nvPr/>
        </p:nvSpPr>
        <p:spPr>
          <a:xfrm>
            <a:off x="7540402" y="3385180"/>
            <a:ext cx="3051844" cy="11155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rtl="0">
              <a:buClrTx/>
            </a:pPr>
            <a:r>
              <a:rPr lang="fr" sz="2400" b="0" i="0" u="none" strike="noStrike" kern="1200" dirty="0">
                <a:solidFill>
                  <a:srgbClr val="FFFFFF"/>
                </a:solidFill>
                <a:highlight>
                  <a:srgbClr val="000000">
                    <a:alpha val="0"/>
                  </a:srgbClr>
                </a:highlight>
                <a:latin typeface="Calibri"/>
              </a:rPr>
              <a:t>Dépistage au niveau II 13.283</a:t>
            </a:r>
          </a:p>
          <a:p>
            <a:pPr algn="ctr" defTabSz="457200" rtl="0">
              <a:buClrTx/>
            </a:pPr>
            <a:r>
              <a:rPr lang="fr" sz="2400" b="0" i="0" u="none" strike="noStrike" kern="1200" dirty="0">
                <a:solidFill>
                  <a:srgbClr val="FFFFFF"/>
                </a:solidFill>
                <a:highlight>
                  <a:srgbClr val="000000">
                    <a:alpha val="0"/>
                  </a:srgbClr>
                </a:highlight>
                <a:latin typeface="Calibri"/>
              </a:rPr>
              <a:t>5 par 100</a:t>
            </a:r>
          </a:p>
        </p:txBody>
      </p:sp>
      <p:sp>
        <p:nvSpPr>
          <p:cNvPr id="52" name="Rectangle 51">
            <a:extLst>
              <a:ext uri="{FF2B5EF4-FFF2-40B4-BE49-F238E27FC236}">
                <a16:creationId xmlns:a16="http://schemas.microsoft.com/office/drawing/2014/main" id="{6E17398F-4BCD-604A-8247-EF3521CB372B}"/>
              </a:ext>
            </a:extLst>
          </p:cNvPr>
          <p:cNvSpPr/>
          <p:nvPr/>
        </p:nvSpPr>
        <p:spPr>
          <a:xfrm>
            <a:off x="6649519" y="1603300"/>
            <a:ext cx="1775379" cy="6760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rtl="0">
              <a:buClrTx/>
            </a:pPr>
            <a:r>
              <a:rPr lang="fr" sz="2400" b="0" i="0" u="none" strike="noStrike" kern="1200">
                <a:solidFill>
                  <a:srgbClr val="FFFFFF"/>
                </a:solidFill>
                <a:highlight>
                  <a:srgbClr val="000000">
                    <a:alpha val="0"/>
                  </a:srgbClr>
                </a:highlight>
                <a:latin typeface="Calibri"/>
              </a:rPr>
              <a:t>1-2 CHD</a:t>
            </a:r>
          </a:p>
        </p:txBody>
      </p:sp>
      <p:sp>
        <p:nvSpPr>
          <p:cNvPr id="32" name="Rectangle 31">
            <a:extLst>
              <a:ext uri="{FF2B5EF4-FFF2-40B4-BE49-F238E27FC236}">
                <a16:creationId xmlns:a16="http://schemas.microsoft.com/office/drawing/2014/main" id="{CA2055A0-DEF9-9641-A629-247A4C2F9640}"/>
              </a:ext>
            </a:extLst>
          </p:cNvPr>
          <p:cNvSpPr/>
          <p:nvPr/>
        </p:nvSpPr>
        <p:spPr>
          <a:xfrm>
            <a:off x="9172812" y="5549847"/>
            <a:ext cx="1892242" cy="110174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rtl="0">
              <a:buClrTx/>
            </a:pPr>
            <a:r>
              <a:rPr lang="fr" sz="2400" b="0" i="0" u="none" strike="noStrike" kern="1200" dirty="0">
                <a:solidFill>
                  <a:srgbClr val="FFFFFF"/>
                </a:solidFill>
                <a:highlight>
                  <a:srgbClr val="000000">
                    <a:alpha val="0"/>
                  </a:srgbClr>
                </a:highlight>
                <a:latin typeface="Calibri"/>
              </a:rPr>
              <a:t>&gt; 8 000 stagiaires</a:t>
            </a:r>
            <a:endParaRPr lang="en-US" sz="2400" kern="1200" dirty="0">
              <a:solidFill>
                <a:prstClr val="white"/>
              </a:solidFill>
              <a:latin typeface="Calibri"/>
            </a:endParaRPr>
          </a:p>
        </p:txBody>
      </p:sp>
      <p:pic>
        <p:nvPicPr>
          <p:cNvPr id="3" name="Picture 2" descr="A picture containing graphics, clipart, heart, cartoon&#10;&#10;Description automatically generated">
            <a:extLst>
              <a:ext uri="{FF2B5EF4-FFF2-40B4-BE49-F238E27FC236}">
                <a16:creationId xmlns:a16="http://schemas.microsoft.com/office/drawing/2014/main" id="{92BA8972-D796-7FBF-1581-93A55E6A9AF3}"/>
              </a:ext>
            </a:extLst>
          </p:cNvPr>
          <p:cNvPicPr>
            <a:picLocks noChangeAspect="1"/>
          </p:cNvPicPr>
          <p:nvPr/>
        </p:nvPicPr>
        <p:blipFill>
          <a:blip r:embed="rId10"/>
          <a:stretch>
            <a:fillRect/>
          </a:stretch>
        </p:blipFill>
        <p:spPr>
          <a:xfrm>
            <a:off x="1588169" y="318835"/>
            <a:ext cx="802800" cy="720624"/>
          </a:xfrm>
          <a:prstGeom prst="rect">
            <a:avLst/>
          </a:prstGeom>
        </p:spPr>
      </p:pic>
    </p:spTree>
    <p:extLst>
      <p:ext uri="{BB962C8B-B14F-4D97-AF65-F5344CB8AC3E}">
        <p14:creationId xmlns:p14="http://schemas.microsoft.com/office/powerpoint/2010/main" val="1148353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animBg="1"/>
      <p:bldP spid="52" grpId="0" animBg="1"/>
      <p:bldP spid="3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 Autres défis</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164451" y="971425"/>
            <a:ext cx="8914008" cy="840081"/>
          </a:xfrm>
        </p:spPr>
        <p:txBody>
          <a:bodyPr>
            <a:noAutofit/>
          </a:bodyPr>
          <a:lstStyle/>
          <a:p>
            <a:pPr marL="0" indent="0" rtl="0">
              <a:lnSpc>
                <a:spcPct val="150000"/>
              </a:lnSpc>
              <a:buNone/>
            </a:pPr>
            <a:r>
              <a:rPr lang="fr" sz="2800" b="0" i="0" u="none" strike="noStrike" dirty="0">
                <a:highlight>
                  <a:srgbClr val="000000">
                    <a:alpha val="0"/>
                  </a:srgbClr>
                </a:highlight>
                <a:latin typeface="Helvetica"/>
              </a:rPr>
              <a:t>Le réseau peut-il aider à lutter contre l'épidémie de microcéphalie ?</a:t>
            </a:r>
            <a:endParaRPr lang="en-US" dirty="0">
              <a:solidFill>
                <a:schemeClr val="bg1"/>
              </a:solidFill>
              <a:latin typeface="Helvetica" pitchFamily="2" charset="0"/>
            </a:endParaRP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2047141"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a:highlight>
                    <a:srgbClr val="000000">
                      <a:alpha val="0"/>
                    </a:srgbClr>
                  </a:highlight>
                  <a:latin typeface="Calibri"/>
                  <a:ea typeface="+mn-ea"/>
                  <a:cs typeface="+mn-cs"/>
                </a:rPr>
                <a:t>        Problème</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3" y="-42480"/>
            <a:ext cx="2047141"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tretch>
              <a:fillRect/>
            </a:stretch>
          </p:blipFill>
          <p:spPr>
            <a:xfrm>
              <a:off x="0" y="0"/>
              <a:ext cx="2102534"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a:highlight>
                    <a:srgbClr val="000000">
                      <a:alpha val="0"/>
                    </a:srgbClr>
                  </a:highlight>
                  <a:latin typeface="Calibri"/>
                  <a:ea typeface="+mn-ea"/>
                  <a:cs typeface="+mn-cs"/>
                </a:rPr>
                <a:t>      Groupe</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5A807290-F73D-29D0-13F5-BC2219C328C3}"/>
              </a:ext>
            </a:extLst>
          </p:cNvPr>
          <p:cNvPicPr>
            <a:picLocks noChangeAspect="1"/>
          </p:cNvPicPr>
          <p:nvPr/>
        </p:nvPicPr>
        <p:blipFill>
          <a:blip r:embed="rId5"/>
          <a:stretch>
            <a:fillRect/>
          </a:stretch>
        </p:blipFill>
        <p:spPr>
          <a:xfrm>
            <a:off x="1588169" y="318835"/>
            <a:ext cx="802800" cy="720624"/>
          </a:xfrm>
          <a:prstGeom prst="rect">
            <a:avLst/>
          </a:prstGeom>
        </p:spPr>
      </p:pic>
      <p:pic>
        <p:nvPicPr>
          <p:cNvPr id="7" name="Picture 6">
            <a:extLst>
              <a:ext uri="{FF2B5EF4-FFF2-40B4-BE49-F238E27FC236}">
                <a16:creationId xmlns:a16="http://schemas.microsoft.com/office/drawing/2014/main" id="{1C21D42A-21D6-4015-562B-5756C0164665}"/>
              </a:ext>
            </a:extLst>
          </p:cNvPr>
          <p:cNvPicPr>
            <a:picLocks noChangeAspect="1"/>
          </p:cNvPicPr>
          <p:nvPr/>
        </p:nvPicPr>
        <p:blipFill>
          <a:blip r:embed="rId6"/>
          <a:stretch>
            <a:fillRect/>
          </a:stretch>
        </p:blipFill>
        <p:spPr>
          <a:xfrm>
            <a:off x="1077685" y="2155746"/>
            <a:ext cx="7772400" cy="4375309"/>
          </a:xfrm>
          <a:prstGeom prst="rect">
            <a:avLst/>
          </a:prstGeom>
        </p:spPr>
      </p:pic>
      <p:pic>
        <p:nvPicPr>
          <p:cNvPr id="6" name="Picture 5" descr="imgres.jpg">
            <a:extLst>
              <a:ext uri="{FF2B5EF4-FFF2-40B4-BE49-F238E27FC236}">
                <a16:creationId xmlns:a16="http://schemas.microsoft.com/office/drawing/2014/main" id="{43077F60-FBEA-178C-ADAF-264CBD6E0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3624" y="2072545"/>
            <a:ext cx="2308790" cy="1889856"/>
          </a:xfrm>
          <a:prstGeom prst="rect">
            <a:avLst/>
          </a:prstGeom>
          <a:ln>
            <a:noFill/>
          </a:ln>
          <a:effectLst>
            <a:outerShdw blurRad="292100" dist="139700" dir="2700000" algn="tl" rotWithShape="0">
              <a:srgbClr val="333333">
                <a:alpha val="65000"/>
              </a:srgbClr>
            </a:outerShdw>
          </a:effectLst>
        </p:spPr>
      </p:pic>
      <p:sp>
        <p:nvSpPr>
          <p:cNvPr id="8" name="bMattos et al. Bull World Health Organ 2015;93:881–887">
            <a:extLst>
              <a:ext uri="{FF2B5EF4-FFF2-40B4-BE49-F238E27FC236}">
                <a16:creationId xmlns:a16="http://schemas.microsoft.com/office/drawing/2014/main" id="{432FED31-DC54-9725-8AB6-ECAD8B4C8739}"/>
              </a:ext>
            </a:extLst>
          </p:cNvPr>
          <p:cNvSpPr txBox="1"/>
          <p:nvPr/>
        </p:nvSpPr>
        <p:spPr>
          <a:xfrm>
            <a:off x="6572972" y="6561066"/>
            <a:ext cx="4685578" cy="441468"/>
          </a:xfrm>
          <a:prstGeom prst="rect">
            <a:avLst/>
          </a:prstGeom>
          <a:ln w="12700">
            <a:miter lim="400000"/>
          </a:ln>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anchor="ctr">
            <a:noAutofit/>
          </a:bodyPr>
          <a:lstStyle/>
          <a:p>
            <a:pPr defTabSz="321457" rtl="0" hangingPunct="0">
              <a:buClrTx/>
              <a:defRPr sz="1800" b="0">
                <a:latin typeface="Helvetica"/>
                <a:ea typeface="Helvetica"/>
                <a:cs typeface="Helvetica"/>
                <a:sym typeface="Helvetica"/>
              </a:defRPr>
            </a:pPr>
            <a:r>
              <a:rPr lang="fr" sz="1200" b="0" i="0" u="none" strike="noStrike">
                <a:solidFill>
                  <a:srgbClr val="827C00"/>
                </a:solidFill>
                <a:highlight>
                  <a:srgbClr val="000000">
                    <a:alpha val="0"/>
                  </a:srgbClr>
                </a:highlight>
                <a:latin typeface="Helvetica"/>
                <a:ea typeface="Helvetica"/>
                <a:cs typeface="Helvetica"/>
                <a:sym typeface="Helvetica"/>
              </a:rPr>
              <a:t>Soares de Araújo J et al. Bull World Health Organ 2016;94:835-840</a:t>
            </a:r>
            <a:endParaRPr lang="en-US" sz="1200">
              <a:solidFill>
                <a:srgbClr val="827C00"/>
              </a:solidFill>
              <a:latin typeface="Helvetica"/>
              <a:ea typeface="Helvetica"/>
              <a:cs typeface="Helvetica"/>
              <a:sym typeface="Helvetica"/>
            </a:endParaRPr>
          </a:p>
          <a:p>
            <a:pPr defTabSz="321457" hangingPunct="0">
              <a:buClrTx/>
              <a:defRPr sz="1800" b="0">
                <a:latin typeface="Helvetica"/>
                <a:ea typeface="Helvetica"/>
                <a:cs typeface="Helvetica"/>
                <a:sym typeface="Helvetica"/>
              </a:defRPr>
            </a:pPr>
            <a:endParaRPr sz="1200">
              <a:solidFill>
                <a:srgbClr val="827C00"/>
              </a:solidFill>
              <a:latin typeface="Helvetica"/>
              <a:cs typeface="Helvetica"/>
              <a:sym typeface="Helvetica"/>
            </a:endParaRPr>
          </a:p>
        </p:txBody>
      </p:sp>
    </p:spTree>
    <p:extLst>
      <p:ext uri="{BB962C8B-B14F-4D97-AF65-F5344CB8AC3E}">
        <p14:creationId xmlns:p14="http://schemas.microsoft.com/office/powerpoint/2010/main" val="3591539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 Autres défis</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pSp>
        <p:nvGrpSpPr>
          <p:cNvPr id="14" name="Group">
            <a:extLst>
              <a:ext uri="{FF2B5EF4-FFF2-40B4-BE49-F238E27FC236}">
                <a16:creationId xmlns:a16="http://schemas.microsoft.com/office/drawing/2014/main" id="{7CE0A410-9280-A346-95DA-D0160E1F3EA2}"/>
              </a:ext>
            </a:extLst>
          </p:cNvPr>
          <p:cNvGrpSpPr/>
          <p:nvPr/>
        </p:nvGrpSpPr>
        <p:grpSpPr>
          <a:xfrm>
            <a:off x="9105273" y="366340"/>
            <a:ext cx="1892613" cy="1144801"/>
            <a:chOff x="0" y="0"/>
            <a:chExt cx="2208937" cy="1575154"/>
          </a:xfrm>
        </p:grpSpPr>
        <p:pic>
          <p:nvPicPr>
            <p:cNvPr id="15" name="LEGOPRETO cópia.png" descr="LEGOPRETO cópia.png">
              <a:extLst>
                <a:ext uri="{FF2B5EF4-FFF2-40B4-BE49-F238E27FC236}">
                  <a16:creationId xmlns:a16="http://schemas.microsoft.com/office/drawing/2014/main" id="{A2134ABF-FE5A-904F-AF9F-C41C18F45E70}"/>
                </a:ext>
              </a:extLst>
            </p:cNvPr>
            <p:cNvPicPr>
              <a:picLocks noChangeAspect="1"/>
            </p:cNvPicPr>
            <p:nvPr/>
          </p:nvPicPr>
          <p:blipFill>
            <a:blip r:embed="rId3"/>
            <a:stretch>
              <a:fillRect/>
            </a:stretch>
          </p:blipFill>
          <p:spPr>
            <a:xfrm>
              <a:off x="0" y="0"/>
              <a:ext cx="2100204" cy="1575154"/>
            </a:xfrm>
            <a:prstGeom prst="rect">
              <a:avLst/>
            </a:prstGeom>
            <a:ln w="12700" cap="flat">
              <a:noFill/>
              <a:miter lim="400000"/>
            </a:ln>
            <a:effectLst/>
          </p:spPr>
        </p:pic>
        <p:sp>
          <p:nvSpPr>
            <p:cNvPr id="16" name="Problema">
              <a:extLst>
                <a:ext uri="{FF2B5EF4-FFF2-40B4-BE49-F238E27FC236}">
                  <a16:creationId xmlns:a16="http://schemas.microsoft.com/office/drawing/2014/main" id="{BFB39AA1-4A83-8A46-B3DC-0F5BB0DF54A2}"/>
                </a:ext>
              </a:extLst>
            </p:cNvPr>
            <p:cNvSpPr txBox="1"/>
            <p:nvPr/>
          </p:nvSpPr>
          <p:spPr>
            <a:xfrm rot="20580000">
              <a:off x="734009" y="459421"/>
              <a:ext cx="1474928" cy="492384"/>
            </a:xfrm>
            <a:prstGeom prst="rect">
              <a:avLst/>
            </a:prstGeom>
            <a:noFill/>
            <a:ln w="12700" cap="flat">
              <a:noFill/>
              <a:miter lim="400000"/>
            </a:ln>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dirty="0">
                  <a:highlight>
                    <a:srgbClr val="000000">
                      <a:alpha val="0"/>
                    </a:srgbClr>
                  </a:highlight>
                  <a:latin typeface="Calibri"/>
                  <a:ea typeface="+mn-ea"/>
                  <a:cs typeface="+mn-cs"/>
                </a:rPr>
                <a:t>        Problème</a:t>
              </a:r>
            </a:p>
          </p:txBody>
        </p:sp>
      </p:grpSp>
      <p:grpSp>
        <p:nvGrpSpPr>
          <p:cNvPr id="9" name="Group">
            <a:extLst>
              <a:ext uri="{FF2B5EF4-FFF2-40B4-BE49-F238E27FC236}">
                <a16:creationId xmlns:a16="http://schemas.microsoft.com/office/drawing/2014/main" id="{54E26888-1C35-224F-82EF-705B95BD6B8D}"/>
              </a:ext>
            </a:extLst>
          </p:cNvPr>
          <p:cNvGrpSpPr/>
          <p:nvPr/>
        </p:nvGrpSpPr>
        <p:grpSpPr>
          <a:xfrm>
            <a:off x="9105272" y="-42480"/>
            <a:ext cx="2047141" cy="1144801"/>
            <a:chOff x="0" y="0"/>
            <a:chExt cx="2199010" cy="1576901"/>
          </a:xfrm>
        </p:grpSpPr>
        <p:pic>
          <p:nvPicPr>
            <p:cNvPr id="10" name="LEGORED cópia.png" descr="LEGORED cópia.png">
              <a:extLst>
                <a:ext uri="{FF2B5EF4-FFF2-40B4-BE49-F238E27FC236}">
                  <a16:creationId xmlns:a16="http://schemas.microsoft.com/office/drawing/2014/main" id="{3A9BD065-2EF7-BF42-917C-2B2913523D28}"/>
                </a:ext>
              </a:extLst>
            </p:cNvPr>
            <p:cNvPicPr>
              <a:picLocks noChangeAspect="1"/>
            </p:cNvPicPr>
            <p:nvPr/>
          </p:nvPicPr>
          <p:blipFill>
            <a:blip r:embed="rId4"/>
            <a:stretch>
              <a:fillRect/>
            </a:stretch>
          </p:blipFill>
          <p:spPr>
            <a:xfrm>
              <a:off x="0" y="0"/>
              <a:ext cx="1807742" cy="1576901"/>
            </a:xfrm>
            <a:prstGeom prst="rect">
              <a:avLst/>
            </a:prstGeom>
            <a:ln w="12700" cap="flat">
              <a:noFill/>
              <a:miter lim="400000"/>
            </a:ln>
            <a:effectLst/>
          </p:spPr>
        </p:pic>
        <p:sp>
          <p:nvSpPr>
            <p:cNvPr id="11" name="aGrupar">
              <a:extLst>
                <a:ext uri="{FF2B5EF4-FFF2-40B4-BE49-F238E27FC236}">
                  <a16:creationId xmlns:a16="http://schemas.microsoft.com/office/drawing/2014/main" id="{D8B3609C-DDEA-3B44-A4BC-60ECFFECDC74}"/>
                </a:ext>
              </a:extLst>
            </p:cNvPr>
            <p:cNvSpPr txBox="1"/>
            <p:nvPr/>
          </p:nvSpPr>
          <p:spPr>
            <a:xfrm rot="20580000">
              <a:off x="820339" y="435806"/>
              <a:ext cx="1378671" cy="492384"/>
            </a:xfrm>
            <a:prstGeom prst="rect">
              <a:avLst/>
            </a:prstGeom>
            <a:noFill/>
            <a:ln w="12700" cap="flat">
              <a:noFill/>
              <a:miter lim="400000"/>
            </a:ln>
            <a:effectLst/>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square" lIns="50800" tIns="50800" rIns="50800" bIns="50800" numCol="1" anchor="ctr">
              <a:noAutofit/>
            </a:bodyPr>
            <a:lstStyle>
              <a:lvl1pPr>
                <a:defRPr sz="1800">
                  <a:solidFill>
                    <a:srgbClr val="FFFFFF"/>
                  </a:solidFill>
                </a:defRPr>
              </a:lvl1pPr>
            </a:lstStyle>
            <a:p>
              <a:pPr defTabSz="457200" rtl="0">
                <a:buClrTx/>
              </a:pPr>
              <a:r>
                <a:rPr lang="fr" sz="1800" b="0" i="0" u="none" strike="noStrike" kern="1200">
                  <a:highlight>
                    <a:srgbClr val="000000">
                      <a:alpha val="0"/>
                    </a:srgbClr>
                  </a:highlight>
                  <a:latin typeface="Calibri"/>
                  <a:ea typeface="+mn-ea"/>
                  <a:cs typeface="+mn-cs"/>
                </a:rPr>
                <a:t>      Groupe</a:t>
              </a:r>
            </a:p>
          </p:txBody>
        </p:sp>
      </p:grpSp>
      <p:pic>
        <p:nvPicPr>
          <p:cNvPr id="4" name="Picture 3" descr="A picture containing graphics, clipart, heart, cartoon&#10;&#10;Description automatically generated">
            <a:extLst>
              <a:ext uri="{FF2B5EF4-FFF2-40B4-BE49-F238E27FC236}">
                <a16:creationId xmlns:a16="http://schemas.microsoft.com/office/drawing/2014/main" id="{5A807290-F73D-29D0-13F5-BC2219C328C3}"/>
              </a:ext>
            </a:extLst>
          </p:cNvPr>
          <p:cNvPicPr>
            <a:picLocks noChangeAspect="1"/>
          </p:cNvPicPr>
          <p:nvPr/>
        </p:nvPicPr>
        <p:blipFill>
          <a:blip r:embed="rId5"/>
          <a:stretch>
            <a:fillRect/>
          </a:stretch>
        </p:blipFill>
        <p:spPr>
          <a:xfrm>
            <a:off x="1588169" y="318835"/>
            <a:ext cx="802800" cy="720624"/>
          </a:xfrm>
          <a:prstGeom prst="rect">
            <a:avLst/>
          </a:prstGeom>
        </p:spPr>
      </p:pic>
      <p:pic>
        <p:nvPicPr>
          <p:cNvPr id="6" name="Picture 5" descr="imgres.jpg">
            <a:extLst>
              <a:ext uri="{FF2B5EF4-FFF2-40B4-BE49-F238E27FC236}">
                <a16:creationId xmlns:a16="http://schemas.microsoft.com/office/drawing/2014/main" id="{43077F60-FBEA-178C-ADAF-264CBD6E0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3624" y="2072545"/>
            <a:ext cx="2308790" cy="1889856"/>
          </a:xfrm>
          <a:prstGeom prst="rect">
            <a:avLst/>
          </a:prstGeom>
          <a:ln>
            <a:noFill/>
          </a:ln>
          <a:effectLst>
            <a:outerShdw blurRad="292100" dist="139700" dir="2700000" algn="tl" rotWithShape="0">
              <a:srgbClr val="333333">
                <a:alpha val="65000"/>
              </a:srgbClr>
            </a:outerShdw>
          </a:effectLst>
        </p:spPr>
      </p:pic>
      <p:sp>
        <p:nvSpPr>
          <p:cNvPr id="18" name="bMattos et al. Bull World Health Organ 2015;93:881–887">
            <a:extLst>
              <a:ext uri="{FF2B5EF4-FFF2-40B4-BE49-F238E27FC236}">
                <a16:creationId xmlns:a16="http://schemas.microsoft.com/office/drawing/2014/main" id="{08C71543-BC8B-1736-4240-0C6DDE4136E8}"/>
              </a:ext>
            </a:extLst>
          </p:cNvPr>
          <p:cNvSpPr txBox="1"/>
          <p:nvPr/>
        </p:nvSpPr>
        <p:spPr>
          <a:xfrm>
            <a:off x="6572972" y="6561066"/>
            <a:ext cx="4685578" cy="441468"/>
          </a:xfrm>
          <a:prstGeom prst="rect">
            <a:avLst/>
          </a:prstGeom>
          <a:ln w="12700">
            <a:miter lim="400000"/>
          </a:ln>
          <a:extLst>
            <a:ext uri="{C572A759-6A51-4108-AA02-DFA0A04FC94B}">
              <ma14:wrappingTextBoxFlag xmlns:ma14="http://schemas.microsoft.com/office/mac/drawingml/2011/main" xmlns="" xmlns:p159="http://schemas.microsoft.com/office/powerpoint/2015/09/main"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35719" tIns="35719" rIns="35719" bIns="35719" anchor="ctr">
            <a:noAutofit/>
          </a:bodyPr>
          <a:lstStyle/>
          <a:p>
            <a:pPr defTabSz="321457" rtl="0" hangingPunct="0">
              <a:buClrTx/>
              <a:defRPr sz="1800" b="0">
                <a:latin typeface="Helvetica"/>
                <a:ea typeface="Helvetica"/>
                <a:cs typeface="Helvetica"/>
                <a:sym typeface="Helvetica"/>
              </a:defRPr>
            </a:pPr>
            <a:r>
              <a:rPr lang="fr" sz="1200" b="0" i="0" u="none" strike="noStrike">
                <a:solidFill>
                  <a:srgbClr val="827C00"/>
                </a:solidFill>
                <a:highlight>
                  <a:srgbClr val="000000">
                    <a:alpha val="0"/>
                  </a:srgbClr>
                </a:highlight>
                <a:latin typeface="Helvetica"/>
                <a:ea typeface="Helvetica"/>
                <a:cs typeface="Helvetica"/>
                <a:sym typeface="Helvetica"/>
              </a:rPr>
              <a:t>Soares de Araújo J et al. Bull World Health Organ 2016;94:835-840</a:t>
            </a:r>
            <a:endParaRPr lang="en-US" sz="1200">
              <a:solidFill>
                <a:srgbClr val="827C00"/>
              </a:solidFill>
              <a:latin typeface="Helvetica"/>
              <a:ea typeface="Helvetica"/>
              <a:cs typeface="Helvetica"/>
              <a:sym typeface="Helvetica"/>
            </a:endParaRPr>
          </a:p>
          <a:p>
            <a:pPr defTabSz="321457" hangingPunct="0">
              <a:buClrTx/>
              <a:defRPr sz="1800" b="0">
                <a:latin typeface="Helvetica"/>
                <a:ea typeface="Helvetica"/>
                <a:cs typeface="Helvetica"/>
                <a:sym typeface="Helvetica"/>
              </a:defRPr>
            </a:pPr>
            <a:endParaRPr sz="1200">
              <a:solidFill>
                <a:srgbClr val="827C00"/>
              </a:solidFill>
              <a:latin typeface="Helvetica"/>
              <a:cs typeface="Helvetica"/>
              <a:sym typeface="Helvetica"/>
            </a:endParaRPr>
          </a:p>
        </p:txBody>
      </p:sp>
      <p:sp>
        <p:nvSpPr>
          <p:cNvPr id="20" name="TextBox 19">
            <a:extLst>
              <a:ext uri="{FF2B5EF4-FFF2-40B4-BE49-F238E27FC236}">
                <a16:creationId xmlns:a16="http://schemas.microsoft.com/office/drawing/2014/main" id="{7127A971-B8B1-D9C2-D2B1-8B34ECD250DD}"/>
              </a:ext>
            </a:extLst>
          </p:cNvPr>
          <p:cNvSpPr txBox="1"/>
          <p:nvPr/>
        </p:nvSpPr>
        <p:spPr>
          <a:xfrm>
            <a:off x="3814763" y="2158485"/>
            <a:ext cx="5305424" cy="507831"/>
          </a:xfrm>
          <a:prstGeom prst="rect">
            <a:avLst/>
          </a:prstGeom>
          <a:noFill/>
        </p:spPr>
        <p:txBody>
          <a:bodyPr wrap="square">
            <a:noAutofit/>
          </a:bodyPr>
          <a:lstStyle/>
          <a:p>
            <a:pPr defTabSz="457200" rtl="0">
              <a:buClrTx/>
            </a:pPr>
            <a:r>
              <a:rPr lang="fr" sz="2700" b="0" i="0" u="none" strike="noStrike" kern="1200" dirty="0">
                <a:solidFill>
                  <a:srgbClr val="FFFFFF"/>
                </a:solidFill>
                <a:highlight>
                  <a:srgbClr val="000000">
                    <a:alpha val="0"/>
                  </a:srgbClr>
                </a:highlight>
                <a:latin typeface="Helvetica"/>
                <a:ea typeface="+mn-ea"/>
                <a:cs typeface="+mn-cs"/>
              </a:rPr>
              <a:t>Appel </a:t>
            </a:r>
            <a:r>
              <a:rPr lang="fr" sz="2700" b="0" i="1" u="none" strike="noStrike" kern="1200" dirty="0">
                <a:solidFill>
                  <a:srgbClr val="000000"/>
                </a:solidFill>
                <a:highlight>
                  <a:srgbClr val="000000">
                    <a:alpha val="0"/>
                  </a:srgbClr>
                </a:highlight>
                <a:latin typeface="Helvetica"/>
                <a:ea typeface="+mn-ea"/>
                <a:cs typeface="+mn-cs"/>
              </a:rPr>
              <a:t> de l'équipe multidisciplinaire </a:t>
            </a:r>
            <a:endParaRPr lang="x-none" sz="2700" kern="1200" dirty="0">
              <a:solidFill>
                <a:prstClr val="black"/>
              </a:solidFill>
              <a:latin typeface="Calibri"/>
              <a:ea typeface="+mn-ea"/>
              <a:cs typeface="+mn-cs"/>
            </a:endParaRPr>
          </a:p>
        </p:txBody>
      </p:sp>
      <p:sp>
        <p:nvSpPr>
          <p:cNvPr id="21" name="Content Placeholder 2">
            <a:extLst>
              <a:ext uri="{FF2B5EF4-FFF2-40B4-BE49-F238E27FC236}">
                <a16:creationId xmlns:a16="http://schemas.microsoft.com/office/drawing/2014/main" id="{A816B1E2-8B80-E519-65B2-D021489B8919}"/>
              </a:ext>
            </a:extLst>
          </p:cNvPr>
          <p:cNvSpPr>
            <a:spLocks noGrp="1"/>
          </p:cNvSpPr>
          <p:nvPr>
            <p:ph idx="1"/>
          </p:nvPr>
        </p:nvSpPr>
        <p:spPr>
          <a:xfrm>
            <a:off x="389889" y="1177188"/>
            <a:ext cx="8914008" cy="840081"/>
          </a:xfrm>
        </p:spPr>
        <p:txBody>
          <a:bodyPr>
            <a:noAutofit/>
          </a:bodyPr>
          <a:lstStyle/>
          <a:p>
            <a:pPr marL="0" indent="0" rtl="0">
              <a:lnSpc>
                <a:spcPct val="150000"/>
              </a:lnSpc>
              <a:buNone/>
            </a:pPr>
            <a:r>
              <a:rPr lang="fr" sz="2800" b="0" i="0" u="none" strike="noStrike" dirty="0">
                <a:highlight>
                  <a:srgbClr val="000000">
                    <a:alpha val="0"/>
                  </a:srgbClr>
                </a:highlight>
                <a:latin typeface="Helvetica"/>
              </a:rPr>
              <a:t>Le réseau peut-il aider à lutter contre l'épidémie de microcéphalie ?</a:t>
            </a:r>
            <a:endParaRPr lang="en-US" dirty="0">
              <a:solidFill>
                <a:schemeClr val="bg1"/>
              </a:solidFill>
              <a:latin typeface="Helvetica" pitchFamily="2" charset="0"/>
            </a:endParaRPr>
          </a:p>
        </p:txBody>
      </p:sp>
      <p:pic>
        <p:nvPicPr>
          <p:cNvPr id="22" name="Picture 21" descr="IMAGEM HAMILTON AULA.jpg">
            <a:extLst>
              <a:ext uri="{FF2B5EF4-FFF2-40B4-BE49-F238E27FC236}">
                <a16:creationId xmlns:a16="http://schemas.microsoft.com/office/drawing/2014/main" id="{8ECB59EE-BFF0-3800-57FE-5B341ED4CE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389" y="2882634"/>
            <a:ext cx="3905650" cy="2603766"/>
          </a:xfrm>
          <a:prstGeom prst="rect">
            <a:avLst/>
          </a:prstGeom>
          <a:ln>
            <a:noFill/>
          </a:ln>
          <a:effectLst>
            <a:softEdge rad="112500"/>
          </a:effectLst>
        </p:spPr>
      </p:pic>
      <p:pic>
        <p:nvPicPr>
          <p:cNvPr id="23" name="Image" descr="Image">
            <a:extLst>
              <a:ext uri="{FF2B5EF4-FFF2-40B4-BE49-F238E27FC236}">
                <a16:creationId xmlns:a16="http://schemas.microsoft.com/office/drawing/2014/main" id="{790056C0-7009-5B58-7DFF-BCDDD8259A17}"/>
              </a:ext>
            </a:extLst>
          </p:cNvPr>
          <p:cNvPicPr>
            <a:picLocks noChangeAspect="1"/>
          </p:cNvPicPr>
          <p:nvPr/>
        </p:nvPicPr>
        <p:blipFill>
          <a:blip r:embed="rId8"/>
          <a:stretch>
            <a:fillRect/>
          </a:stretch>
        </p:blipFill>
        <p:spPr>
          <a:xfrm>
            <a:off x="5200380" y="3781286"/>
            <a:ext cx="3536410" cy="2638564"/>
          </a:xfrm>
          <a:prstGeom prst="rect">
            <a:avLst/>
          </a:prstGeom>
          <a:ln w="12700">
            <a:miter lim="400000"/>
          </a:ln>
        </p:spPr>
      </p:pic>
    </p:spTree>
    <p:extLst>
      <p:ext uri="{BB962C8B-B14F-4D97-AF65-F5344CB8AC3E}">
        <p14:creationId xmlns:p14="http://schemas.microsoft.com/office/powerpoint/2010/main" val="14162993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Résultats du RÉSEAU LEGOS</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298939" y="1149106"/>
            <a:ext cx="10224850" cy="5591569"/>
          </a:xfrm>
        </p:spPr>
        <p:txBody>
          <a:bodyPr>
            <a:noAutofit/>
          </a:bodyPr>
          <a:lstStyle/>
          <a:p>
            <a:pPr marL="358775" indent="-347663" rtl="0">
              <a:lnSpc>
                <a:spcPct val="150000"/>
              </a:lnSpc>
              <a:buClr>
                <a:srgbClr val="FF0000"/>
              </a:buClr>
              <a:buSzPct val="130000"/>
              <a:buFont typeface="Wingdings" pitchFamily="2" charset="2"/>
              <a:buChar char="§"/>
            </a:pPr>
            <a:r>
              <a:rPr lang="fr" sz="2400" b="0" i="0" u="none" strike="noStrike" dirty="0">
                <a:highlight>
                  <a:srgbClr val="000000">
                    <a:alpha val="0"/>
                  </a:srgbClr>
                </a:highlight>
                <a:latin typeface="Helvetica"/>
              </a:rPr>
              <a:t>Plus de 200 000 enfants dépistés pour la maladie de Huntington</a:t>
            </a:r>
          </a:p>
          <a:p>
            <a:pPr marL="358775" indent="-347663" rtl="0">
              <a:lnSpc>
                <a:spcPct val="150000"/>
              </a:lnSpc>
              <a:buClr>
                <a:srgbClr val="FF0000"/>
              </a:buClr>
              <a:buSzPct val="130000"/>
              <a:buFont typeface="Wingdings" pitchFamily="2" charset="2"/>
              <a:buChar char="§"/>
            </a:pPr>
            <a:r>
              <a:rPr lang="fr" sz="2400" b="0" i="0" u="none" strike="noStrike" dirty="0">
                <a:highlight>
                  <a:srgbClr val="000000">
                    <a:alpha val="0"/>
                  </a:srgbClr>
                </a:highlight>
                <a:latin typeface="Helvetica"/>
              </a:rPr>
              <a:t>Taux de détection         (4,09 à 14,93 pour 1000 ; p &lt; 0,001)</a:t>
            </a:r>
          </a:p>
          <a:p>
            <a:pPr marL="358775" indent="-347663" rtl="0">
              <a:lnSpc>
                <a:spcPct val="150000"/>
              </a:lnSpc>
              <a:buClr>
                <a:srgbClr val="FF0000"/>
              </a:buClr>
              <a:buSzPct val="130000"/>
              <a:buFont typeface="Wingdings" pitchFamily="2" charset="2"/>
              <a:buChar char="§"/>
            </a:pPr>
            <a:r>
              <a:rPr lang="fr" sz="2400" b="0" i="0" u="none" strike="noStrike" dirty="0">
                <a:highlight>
                  <a:srgbClr val="000000">
                    <a:alpha val="0"/>
                  </a:srgbClr>
                </a:highlight>
                <a:latin typeface="Helvetica"/>
              </a:rPr>
              <a:t>Opérations            532 locales ; plus de 800 référencements </a:t>
            </a:r>
          </a:p>
          <a:p>
            <a:pPr marL="358775" indent="-347663" rtl="0">
              <a:lnSpc>
                <a:spcPct val="150000"/>
              </a:lnSpc>
              <a:buClr>
                <a:srgbClr val="FF0000"/>
              </a:buClr>
              <a:buSzPct val="130000"/>
              <a:buFont typeface="Wingdings" pitchFamily="2" charset="2"/>
              <a:buChar char="§"/>
            </a:pPr>
            <a:r>
              <a:rPr lang="fr" sz="2400" b="0" i="0" u="none" strike="noStrike" dirty="0">
                <a:highlight>
                  <a:srgbClr val="000000">
                    <a:alpha val="0"/>
                  </a:srgbClr>
                </a:highlight>
                <a:latin typeface="Helvetica"/>
              </a:rPr>
              <a:t>Délai de diagnostic, transferts et séjours hospitaliers </a:t>
            </a:r>
          </a:p>
          <a:p>
            <a:pPr marL="358775" indent="-347663" rtl="0">
              <a:lnSpc>
                <a:spcPct val="150000"/>
              </a:lnSpc>
              <a:buClr>
                <a:srgbClr val="FF0000"/>
              </a:buClr>
              <a:buSzPct val="130000"/>
              <a:buFont typeface="Wingdings" pitchFamily="2" charset="2"/>
              <a:buChar char="§"/>
            </a:pPr>
            <a:r>
              <a:rPr lang="fr" sz="2400" b="0" i="0" u="none" strike="noStrike" dirty="0">
                <a:highlight>
                  <a:srgbClr val="000000">
                    <a:alpha val="0"/>
                  </a:srgbClr>
                </a:highlight>
                <a:latin typeface="Helvetica"/>
              </a:rPr>
              <a:t>Pas d'action en justice</a:t>
            </a:r>
          </a:p>
          <a:p>
            <a:pPr marL="358775" indent="-347663" rtl="0">
              <a:lnSpc>
                <a:spcPct val="150000"/>
              </a:lnSpc>
              <a:buClr>
                <a:srgbClr val="FF0000"/>
              </a:buClr>
              <a:buSzPct val="130000"/>
              <a:buFont typeface="Wingdings" pitchFamily="2" charset="2"/>
              <a:buChar char="§"/>
            </a:pPr>
            <a:r>
              <a:rPr lang="fr" sz="2400" b="0" i="0" u="none" strike="noStrike" dirty="0">
                <a:highlight>
                  <a:srgbClr val="000000">
                    <a:alpha val="0"/>
                  </a:srgbClr>
                </a:highlight>
                <a:latin typeface="Helvetica"/>
              </a:rPr>
              <a:t>EchoTaxi =&gt; 12 nouveaux OPC par mois - suivi local</a:t>
            </a:r>
          </a:p>
          <a:p>
            <a:pPr marL="358775" indent="-347663" rtl="0">
              <a:lnSpc>
                <a:spcPct val="150000"/>
              </a:lnSpc>
              <a:buClr>
                <a:srgbClr val="FF0000"/>
              </a:buClr>
              <a:buSzPct val="130000"/>
              <a:buFont typeface="Wingdings" pitchFamily="2" charset="2"/>
              <a:buChar char="§"/>
            </a:pPr>
            <a:r>
              <a:rPr lang="fr" sz="2400" b="0" i="0" u="none" strike="noStrike" dirty="0">
                <a:highlight>
                  <a:srgbClr val="000000">
                    <a:alpha val="0"/>
                  </a:srgbClr>
                </a:highlight>
                <a:latin typeface="Helvetica"/>
              </a:rPr>
              <a:t>Élargissement à d'autres besoins en matière de santé publique </a:t>
            </a:r>
          </a:p>
          <a:p>
            <a:pPr marL="358775" indent="-347663" rtl="0">
              <a:lnSpc>
                <a:spcPct val="150000"/>
              </a:lnSpc>
              <a:buClr>
                <a:srgbClr val="FF0000"/>
              </a:buClr>
              <a:buSzPct val="130000"/>
              <a:buFont typeface="Wingdings" pitchFamily="2" charset="2"/>
              <a:buChar char="§"/>
            </a:pPr>
            <a:r>
              <a:rPr lang="fr" sz="2400" b="0" i="0" u="none" strike="noStrike" dirty="0">
                <a:solidFill>
                  <a:srgbClr val="3B3838"/>
                </a:solidFill>
                <a:highlight>
                  <a:srgbClr val="000000">
                    <a:alpha val="0"/>
                  </a:srgbClr>
                </a:highlight>
                <a:latin typeface="Helvetica"/>
              </a:rPr>
              <a:t>Programme continu d'éducation à la santé à Paraíba</a:t>
            </a:r>
            <a:endParaRPr lang="en-US" sz="2400" dirty="0">
              <a:solidFill>
                <a:schemeClr val="bg2">
                  <a:lumMod val="25000"/>
                </a:schemeClr>
              </a:solidFill>
              <a:latin typeface="Helvetica" pitchFamily="2" charset="0"/>
            </a:endParaRPr>
          </a:p>
          <a:p>
            <a:pPr marL="358775" indent="-347663" rtl="0">
              <a:lnSpc>
                <a:spcPct val="150000"/>
              </a:lnSpc>
              <a:buClr>
                <a:srgbClr val="FF0000"/>
              </a:buClr>
              <a:buSzPct val="130000"/>
              <a:buFont typeface="Wingdings" pitchFamily="2" charset="2"/>
              <a:buChar char="§"/>
            </a:pPr>
            <a:r>
              <a:rPr lang="fr" sz="2400" b="0" i="0" u="none" strike="noStrike" dirty="0">
                <a:solidFill>
                  <a:srgbClr val="3B3838"/>
                </a:solidFill>
                <a:highlight>
                  <a:srgbClr val="000000">
                    <a:alpha val="0"/>
                  </a:srgbClr>
                </a:highlight>
                <a:latin typeface="Helvetica"/>
              </a:rPr>
              <a:t>Technologie utilisée dans les sites distants</a:t>
            </a:r>
          </a:p>
          <a:p>
            <a:pPr marL="358775" indent="-347663" rtl="0">
              <a:lnSpc>
                <a:spcPct val="150000"/>
              </a:lnSpc>
              <a:buClr>
                <a:srgbClr val="FF0000"/>
              </a:buClr>
              <a:buSzPct val="130000"/>
              <a:buFont typeface="Wingdings" pitchFamily="2" charset="2"/>
              <a:buChar char="§"/>
            </a:pPr>
            <a:r>
              <a:rPr lang="fr" sz="2400" b="0" i="0" u="none" strike="noStrike" dirty="0">
                <a:solidFill>
                  <a:srgbClr val="3B3838"/>
                </a:solidFill>
                <a:highlight>
                  <a:srgbClr val="000000">
                    <a:alpha val="0"/>
                  </a:srgbClr>
                </a:highlight>
                <a:latin typeface="Helvetica"/>
              </a:rPr>
              <a:t>Diminution de la mortalité néonatale</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4" name="Up Arrow 3">
            <a:extLst>
              <a:ext uri="{FF2B5EF4-FFF2-40B4-BE49-F238E27FC236}">
                <a16:creationId xmlns:a16="http://schemas.microsoft.com/office/drawing/2014/main" id="{E8A94C6C-2C4F-2F43-A025-BD915919A0C2}"/>
              </a:ext>
            </a:extLst>
          </p:cNvPr>
          <p:cNvSpPr/>
          <p:nvPr/>
        </p:nvSpPr>
        <p:spPr>
          <a:xfrm>
            <a:off x="2860139" y="2575241"/>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8" name="Up Arrow 7">
            <a:extLst>
              <a:ext uri="{FF2B5EF4-FFF2-40B4-BE49-F238E27FC236}">
                <a16:creationId xmlns:a16="http://schemas.microsoft.com/office/drawing/2014/main" id="{105467E9-3216-594C-BB2E-A773126173D8}"/>
              </a:ext>
            </a:extLst>
          </p:cNvPr>
          <p:cNvSpPr/>
          <p:nvPr/>
        </p:nvSpPr>
        <p:spPr>
          <a:xfrm>
            <a:off x="3574551" y="1787777"/>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9" name="Up Arrow 8">
            <a:extLst>
              <a:ext uri="{FF2B5EF4-FFF2-40B4-BE49-F238E27FC236}">
                <a16:creationId xmlns:a16="http://schemas.microsoft.com/office/drawing/2014/main" id="{0179DE14-CB69-C244-9C87-1FD2E667E6A1}"/>
              </a:ext>
            </a:extLst>
          </p:cNvPr>
          <p:cNvSpPr/>
          <p:nvPr/>
        </p:nvSpPr>
        <p:spPr>
          <a:xfrm rot="10800000">
            <a:off x="8260742" y="2993695"/>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pic>
        <p:nvPicPr>
          <p:cNvPr id="5" name="Picture 4" descr="A picture containing graphics, clipart, heart, cartoon&#10;&#10;Description automatically generated">
            <a:extLst>
              <a:ext uri="{FF2B5EF4-FFF2-40B4-BE49-F238E27FC236}">
                <a16:creationId xmlns:a16="http://schemas.microsoft.com/office/drawing/2014/main" id="{5426871F-0973-635A-8DEE-48CE9A5F9F7F}"/>
              </a:ext>
            </a:extLst>
          </p:cNvPr>
          <p:cNvPicPr>
            <a:picLocks noChangeAspect="1"/>
          </p:cNvPicPr>
          <p:nvPr/>
        </p:nvPicPr>
        <p:blipFill>
          <a:blip r:embed="rId3"/>
          <a:stretch>
            <a:fillRect/>
          </a:stretch>
        </p:blipFill>
        <p:spPr>
          <a:xfrm>
            <a:off x="1588169" y="318835"/>
            <a:ext cx="802800" cy="720624"/>
          </a:xfrm>
          <a:prstGeom prst="rect">
            <a:avLst/>
          </a:prstGeom>
        </p:spPr>
      </p:pic>
    </p:spTree>
    <p:extLst>
      <p:ext uri="{BB962C8B-B14F-4D97-AF65-F5344CB8AC3E}">
        <p14:creationId xmlns:p14="http://schemas.microsoft.com/office/powerpoint/2010/main" val="299158923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2" y="-17666"/>
            <a:ext cx="7152899" cy="1325563"/>
          </a:xfrm>
        </p:spPr>
        <p:txBody>
          <a:bodyPr>
            <a:noAutofit/>
          </a:bodyPr>
          <a:lstStyle/>
          <a:p>
            <a:pPr rtl="0"/>
            <a:r>
              <a:rPr lang="fr" sz="3300" b="0" i="0" u="none" strike="noStrike">
                <a:solidFill>
                  <a:srgbClr val="262626"/>
                </a:solidFill>
                <a:highlight>
                  <a:srgbClr val="000000">
                    <a:alpha val="0"/>
                  </a:srgbClr>
                </a:highlight>
                <a:latin typeface="Helvetica"/>
              </a:rPr>
              <a:t>Résultats du RÉSEAU LEGOS</a:t>
            </a:r>
          </a:p>
        </p:txBody>
      </p:sp>
      <p:sp>
        <p:nvSpPr>
          <p:cNvPr id="3" name="Content Placeholder 2">
            <a:extLst>
              <a:ext uri="{FF2B5EF4-FFF2-40B4-BE49-F238E27FC236}">
                <a16:creationId xmlns:a16="http://schemas.microsoft.com/office/drawing/2014/main" id="{D17422EA-DD4E-2E4F-88D9-52A799627BDB}"/>
              </a:ext>
            </a:extLst>
          </p:cNvPr>
          <p:cNvSpPr>
            <a:spLocks noGrp="1"/>
          </p:cNvSpPr>
          <p:nvPr>
            <p:ph idx="1"/>
          </p:nvPr>
        </p:nvSpPr>
        <p:spPr>
          <a:xfrm>
            <a:off x="1739706" y="1266432"/>
            <a:ext cx="8930435" cy="5591569"/>
          </a:xfrm>
        </p:spPr>
        <p:txBody>
          <a:bodyPr>
            <a:noAutofit/>
          </a:bodyPr>
          <a:lstStyle/>
          <a:p>
            <a:pPr marL="358775" indent="-347663" rtl="0">
              <a:lnSpc>
                <a:spcPct val="150000"/>
              </a:lnSpc>
              <a:buClr>
                <a:srgbClr val="FF0000"/>
              </a:buClr>
              <a:buSzPct val="130000"/>
              <a:buFont typeface="Wingdings" pitchFamily="2" charset="2"/>
              <a:buChar char="§"/>
            </a:pPr>
            <a:r>
              <a:rPr lang="fr" sz="2400" b="0" i="0" u="none" strike="noStrike">
                <a:highlight>
                  <a:srgbClr val="000000">
                    <a:alpha val="0"/>
                  </a:srgbClr>
                </a:highlight>
                <a:latin typeface="Helvetica"/>
              </a:rPr>
              <a:t>Plus de 200 000 enfants dépistés pour la maladie de Huntington</a:t>
            </a:r>
          </a:p>
          <a:p>
            <a:pPr marL="358775" indent="-347663" rtl="0">
              <a:lnSpc>
                <a:spcPct val="150000"/>
              </a:lnSpc>
              <a:buClr>
                <a:srgbClr val="FF0000"/>
              </a:buClr>
              <a:buSzPct val="130000"/>
              <a:buFont typeface="Wingdings" pitchFamily="2" charset="2"/>
              <a:buChar char="§"/>
            </a:pPr>
            <a:r>
              <a:rPr lang="fr" sz="2400" b="0" i="0" u="none" strike="noStrike">
                <a:highlight>
                  <a:srgbClr val="000000">
                    <a:alpha val="0"/>
                  </a:srgbClr>
                </a:highlight>
                <a:latin typeface="Helvetica"/>
              </a:rPr>
              <a:t>Taux de détection         (4,09 à 14,93 pour 1000 ; p &lt; 0,001)</a:t>
            </a:r>
          </a:p>
          <a:p>
            <a:pPr marL="358775" indent="-347663" rtl="0">
              <a:lnSpc>
                <a:spcPct val="150000"/>
              </a:lnSpc>
              <a:buClr>
                <a:srgbClr val="FF0000"/>
              </a:buClr>
              <a:buSzPct val="130000"/>
              <a:buFont typeface="Wingdings" pitchFamily="2" charset="2"/>
              <a:buChar char="§"/>
            </a:pPr>
            <a:r>
              <a:rPr lang="fr" sz="2400" b="0" i="0" u="none" strike="noStrike">
                <a:highlight>
                  <a:srgbClr val="000000">
                    <a:alpha val="0"/>
                  </a:srgbClr>
                </a:highlight>
                <a:latin typeface="Helvetica"/>
              </a:rPr>
              <a:t>Opérations            532 locales ; plus de 800 référencements </a:t>
            </a:r>
          </a:p>
          <a:p>
            <a:pPr marL="358775" indent="-347663" rtl="0">
              <a:lnSpc>
                <a:spcPct val="150000"/>
              </a:lnSpc>
              <a:buClr>
                <a:srgbClr val="FF0000"/>
              </a:buClr>
              <a:buSzPct val="130000"/>
              <a:buFont typeface="Wingdings" pitchFamily="2" charset="2"/>
              <a:buChar char="§"/>
            </a:pPr>
            <a:r>
              <a:rPr lang="fr" sz="2400" b="0" i="0" u="none" strike="noStrike">
                <a:highlight>
                  <a:srgbClr val="000000">
                    <a:alpha val="0"/>
                  </a:srgbClr>
                </a:highlight>
                <a:latin typeface="Helvetica"/>
              </a:rPr>
              <a:t>Délai de diagnostic, transferts et séjours hospitaliers </a:t>
            </a:r>
          </a:p>
          <a:p>
            <a:pPr marL="358775" indent="-347663" rtl="0">
              <a:lnSpc>
                <a:spcPct val="150000"/>
              </a:lnSpc>
              <a:buClr>
                <a:srgbClr val="FF0000"/>
              </a:buClr>
              <a:buSzPct val="130000"/>
              <a:buFont typeface="Wingdings" pitchFamily="2" charset="2"/>
              <a:buChar char="§"/>
            </a:pPr>
            <a:r>
              <a:rPr lang="fr" sz="2400" b="0" i="0" u="none" strike="noStrike">
                <a:highlight>
                  <a:srgbClr val="000000">
                    <a:alpha val="0"/>
                  </a:srgbClr>
                </a:highlight>
                <a:latin typeface="Helvetica"/>
              </a:rPr>
              <a:t>Pas d'action en justice</a:t>
            </a:r>
          </a:p>
          <a:p>
            <a:pPr marL="358775" indent="-347663" rtl="0">
              <a:lnSpc>
                <a:spcPct val="150000"/>
              </a:lnSpc>
              <a:buClr>
                <a:srgbClr val="FF0000"/>
              </a:buClr>
              <a:buSzPct val="130000"/>
              <a:buFont typeface="Wingdings" pitchFamily="2" charset="2"/>
              <a:buChar char="§"/>
            </a:pPr>
            <a:r>
              <a:rPr lang="fr" sz="2400" b="0" i="0" u="none" strike="noStrike">
                <a:highlight>
                  <a:srgbClr val="000000">
                    <a:alpha val="0"/>
                  </a:srgbClr>
                </a:highlight>
                <a:latin typeface="Helvetica"/>
              </a:rPr>
              <a:t>EchoTaxi =&gt; 12 nouveaux OPC par mois - suivi local</a:t>
            </a:r>
          </a:p>
          <a:p>
            <a:pPr marL="358775" indent="-347663" rtl="0">
              <a:lnSpc>
                <a:spcPct val="150000"/>
              </a:lnSpc>
              <a:buClr>
                <a:srgbClr val="FF0000"/>
              </a:buClr>
              <a:buSzPct val="130000"/>
              <a:buFont typeface="Wingdings" pitchFamily="2" charset="2"/>
              <a:buChar char="§"/>
            </a:pPr>
            <a:r>
              <a:rPr lang="fr" sz="2400" b="1" i="0" u="none" strike="noStrike">
                <a:solidFill>
                  <a:srgbClr val="C00000"/>
                </a:solidFill>
                <a:highlight>
                  <a:srgbClr val="000000">
                    <a:alpha val="0"/>
                  </a:srgbClr>
                </a:highlight>
                <a:latin typeface="Helvetica"/>
              </a:rPr>
              <a:t>Élargissement à d'autres besoins en matière de santé publique </a:t>
            </a:r>
          </a:p>
          <a:p>
            <a:pPr marL="358775" indent="-347663" rtl="0">
              <a:lnSpc>
                <a:spcPct val="150000"/>
              </a:lnSpc>
              <a:buClr>
                <a:srgbClr val="FF0000"/>
              </a:buClr>
              <a:buSzPct val="130000"/>
              <a:buFont typeface="Wingdings" pitchFamily="2" charset="2"/>
              <a:buChar char="§"/>
            </a:pPr>
            <a:r>
              <a:rPr lang="fr" sz="2400" b="0" i="0" u="none" strike="noStrike">
                <a:solidFill>
                  <a:srgbClr val="3B3838"/>
                </a:solidFill>
                <a:highlight>
                  <a:srgbClr val="000000">
                    <a:alpha val="0"/>
                  </a:srgbClr>
                </a:highlight>
                <a:latin typeface="Helvetica"/>
              </a:rPr>
              <a:t>Programme continu d'éducation à la santé à Paraíba</a:t>
            </a:r>
            <a:endParaRPr lang="en-US" sz="2400">
              <a:solidFill>
                <a:schemeClr val="bg2">
                  <a:lumMod val="25000"/>
                </a:schemeClr>
              </a:solidFill>
              <a:latin typeface="Helvetica" pitchFamily="2" charset="0"/>
            </a:endParaRPr>
          </a:p>
          <a:p>
            <a:pPr marL="358775" indent="-347663" rtl="0">
              <a:lnSpc>
                <a:spcPct val="150000"/>
              </a:lnSpc>
              <a:buClr>
                <a:srgbClr val="FF0000"/>
              </a:buClr>
              <a:buSzPct val="130000"/>
              <a:buFont typeface="Wingdings" pitchFamily="2" charset="2"/>
              <a:buChar char="§"/>
            </a:pPr>
            <a:r>
              <a:rPr lang="fr" sz="2400" b="0" i="0" u="none" strike="noStrike">
                <a:solidFill>
                  <a:srgbClr val="3B3838"/>
                </a:solidFill>
                <a:highlight>
                  <a:srgbClr val="000000">
                    <a:alpha val="0"/>
                  </a:srgbClr>
                </a:highlight>
                <a:latin typeface="Helvetica"/>
              </a:rPr>
              <a:t>Technologie utilisée dans les sites distants</a:t>
            </a:r>
          </a:p>
          <a:p>
            <a:pPr marL="358775" indent="-347663" rtl="0">
              <a:lnSpc>
                <a:spcPct val="150000"/>
              </a:lnSpc>
              <a:buClr>
                <a:srgbClr val="FF0000"/>
              </a:buClr>
              <a:buSzPct val="130000"/>
              <a:buFont typeface="Wingdings" pitchFamily="2" charset="2"/>
              <a:buChar char="§"/>
            </a:pPr>
            <a:r>
              <a:rPr lang="fr" sz="2400" b="0" i="0" u="none" strike="noStrike">
                <a:solidFill>
                  <a:srgbClr val="3B3838"/>
                </a:solidFill>
                <a:highlight>
                  <a:srgbClr val="000000">
                    <a:alpha val="0"/>
                  </a:srgbClr>
                </a:highlight>
                <a:latin typeface="Helvetica"/>
              </a:rPr>
              <a:t>Diminution de la mortalité néonatale</a:t>
            </a:r>
          </a:p>
        </p:txBody>
      </p:sp>
      <p:cxnSp>
        <p:nvCxnSpPr>
          <p:cNvPr id="13" name="Straight Connector 12">
            <a:extLst>
              <a:ext uri="{FF2B5EF4-FFF2-40B4-BE49-F238E27FC236}">
                <a16:creationId xmlns:a16="http://schemas.microsoft.com/office/drawing/2014/main" id="{4B54C301-0D56-0943-9938-6600720C10B6}"/>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sp>
        <p:nvSpPr>
          <p:cNvPr id="4" name="Up Arrow 3">
            <a:extLst>
              <a:ext uri="{FF2B5EF4-FFF2-40B4-BE49-F238E27FC236}">
                <a16:creationId xmlns:a16="http://schemas.microsoft.com/office/drawing/2014/main" id="{E8A94C6C-2C4F-2F43-A025-BD915919A0C2}"/>
              </a:ext>
            </a:extLst>
          </p:cNvPr>
          <p:cNvSpPr/>
          <p:nvPr/>
        </p:nvSpPr>
        <p:spPr>
          <a:xfrm>
            <a:off x="4852990" y="2575241"/>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8" name="Up Arrow 7">
            <a:extLst>
              <a:ext uri="{FF2B5EF4-FFF2-40B4-BE49-F238E27FC236}">
                <a16:creationId xmlns:a16="http://schemas.microsoft.com/office/drawing/2014/main" id="{105467E9-3216-594C-BB2E-A773126173D8}"/>
              </a:ext>
            </a:extLst>
          </p:cNvPr>
          <p:cNvSpPr/>
          <p:nvPr/>
        </p:nvSpPr>
        <p:spPr>
          <a:xfrm>
            <a:off x="4233741" y="1858516"/>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sp>
        <p:nvSpPr>
          <p:cNvPr id="9" name="Up Arrow 8">
            <a:extLst>
              <a:ext uri="{FF2B5EF4-FFF2-40B4-BE49-F238E27FC236}">
                <a16:creationId xmlns:a16="http://schemas.microsoft.com/office/drawing/2014/main" id="{0179DE14-CB69-C244-9C87-1FD2E667E6A1}"/>
              </a:ext>
            </a:extLst>
          </p:cNvPr>
          <p:cNvSpPr/>
          <p:nvPr/>
        </p:nvSpPr>
        <p:spPr>
          <a:xfrm rot="10800000">
            <a:off x="4106621" y="3338953"/>
            <a:ext cx="294468" cy="418454"/>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457200">
              <a:buClrTx/>
            </a:pPr>
            <a:endParaRPr lang="en-US" sz="1800" kern="1200">
              <a:solidFill>
                <a:prstClr val="white"/>
              </a:solidFill>
              <a:latin typeface="Calibri"/>
            </a:endParaRPr>
          </a:p>
        </p:txBody>
      </p:sp>
      <p:pic>
        <p:nvPicPr>
          <p:cNvPr id="5" name="Picture 4" descr="A picture containing graphics, clipart, heart, cartoon&#10;&#10;Description automatically generated">
            <a:extLst>
              <a:ext uri="{FF2B5EF4-FFF2-40B4-BE49-F238E27FC236}">
                <a16:creationId xmlns:a16="http://schemas.microsoft.com/office/drawing/2014/main" id="{5426871F-0973-635A-8DEE-48CE9A5F9F7F}"/>
              </a:ext>
            </a:extLst>
          </p:cNvPr>
          <p:cNvPicPr>
            <a:picLocks noChangeAspect="1"/>
          </p:cNvPicPr>
          <p:nvPr/>
        </p:nvPicPr>
        <p:blipFill>
          <a:blip r:embed="rId3"/>
          <a:stretch>
            <a:fillRect/>
          </a:stretch>
        </p:blipFill>
        <p:spPr>
          <a:xfrm>
            <a:off x="1588169" y="318835"/>
            <a:ext cx="802800" cy="720624"/>
          </a:xfrm>
          <a:prstGeom prst="rect">
            <a:avLst/>
          </a:prstGeom>
        </p:spPr>
      </p:pic>
      <p:pic>
        <p:nvPicPr>
          <p:cNvPr id="6" name="Picture 5">
            <a:extLst>
              <a:ext uri="{FF2B5EF4-FFF2-40B4-BE49-F238E27FC236}">
                <a16:creationId xmlns:a16="http://schemas.microsoft.com/office/drawing/2014/main" id="{D9BDA2DA-91C1-9AA1-A388-AD016C7AD851}"/>
              </a:ext>
            </a:extLst>
          </p:cNvPr>
          <p:cNvPicPr>
            <a:picLocks noChangeAspect="1"/>
          </p:cNvPicPr>
          <p:nvPr/>
        </p:nvPicPr>
        <p:blipFill>
          <a:blip r:embed="rId4"/>
          <a:srcRect b="21818"/>
          <a:stretch>
            <a:fillRect/>
          </a:stretch>
        </p:blipFill>
        <p:spPr>
          <a:xfrm>
            <a:off x="2444750" y="285750"/>
            <a:ext cx="7896197" cy="647700"/>
          </a:xfrm>
          <a:prstGeom prst="rect">
            <a:avLst/>
          </a:prstGeom>
        </p:spPr>
      </p:pic>
    </p:spTree>
    <p:extLst>
      <p:ext uri="{BB962C8B-B14F-4D97-AF65-F5344CB8AC3E}">
        <p14:creationId xmlns:p14="http://schemas.microsoft.com/office/powerpoint/2010/main" val="1881415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7C911-47AA-FB59-5335-666443D2AF8E}"/>
              </a:ext>
            </a:extLst>
          </p:cNvPr>
          <p:cNvPicPr>
            <a:picLocks noChangeAspect="1"/>
          </p:cNvPicPr>
          <p:nvPr/>
        </p:nvPicPr>
        <p:blipFill>
          <a:blip r:embed="rId3"/>
          <a:srcRect b="70144"/>
          <a:stretch>
            <a:fillRect/>
          </a:stretch>
        </p:blipFill>
        <p:spPr>
          <a:xfrm>
            <a:off x="952500" y="0"/>
            <a:ext cx="10287000" cy="1543050"/>
          </a:xfrm>
          <a:prstGeom prst="rect">
            <a:avLst/>
          </a:prstGeom>
        </p:spPr>
      </p:pic>
      <p:sp>
        <p:nvSpPr>
          <p:cNvPr id="6" name="TextBox 5">
            <a:extLst>
              <a:ext uri="{FF2B5EF4-FFF2-40B4-BE49-F238E27FC236}">
                <a16:creationId xmlns:a16="http://schemas.microsoft.com/office/drawing/2014/main" id="{CFA5043E-0FB3-17D9-D3C3-DC303C0388AA}"/>
              </a:ext>
            </a:extLst>
          </p:cNvPr>
          <p:cNvSpPr txBox="1"/>
          <p:nvPr/>
        </p:nvSpPr>
        <p:spPr>
          <a:xfrm>
            <a:off x="952500" y="6665268"/>
            <a:ext cx="657552" cy="230832"/>
          </a:xfrm>
          <a:prstGeom prst="rect">
            <a:avLst/>
          </a:prstGeom>
          <a:noFill/>
        </p:spPr>
        <p:txBody>
          <a:bodyPr wrap="none" rtlCol="0">
            <a:noAutofit/>
          </a:bodyPr>
          <a:lstStyle/>
          <a:p>
            <a:pPr algn="ctr" defTabSz="457200" rtl="0">
              <a:buClrTx/>
            </a:pPr>
            <a:r>
              <a:rPr lang="fr" sz="900" b="0" i="0" u="none" strike="noStrike" kern="1200">
                <a:solidFill>
                  <a:srgbClr val="385624"/>
                </a:solidFill>
                <a:highlight>
                  <a:srgbClr val="000000">
                    <a:alpha val="0"/>
                  </a:srgbClr>
                </a:highlight>
                <a:latin typeface="Helvetica Neue"/>
                <a:ea typeface="Helvetica Neue"/>
                <a:cs typeface="Helvetica Neue"/>
              </a:rPr>
              <a:t>ssmattos</a:t>
            </a:r>
          </a:p>
        </p:txBody>
      </p:sp>
      <p:sp>
        <p:nvSpPr>
          <p:cNvPr id="4" name="TextBox 3">
            <a:extLst>
              <a:ext uri="{FF2B5EF4-FFF2-40B4-BE49-F238E27FC236}">
                <a16:creationId xmlns:a16="http://schemas.microsoft.com/office/drawing/2014/main" id="{6F28E648-A64B-C9D9-757A-00621E7B8E11}"/>
              </a:ext>
            </a:extLst>
          </p:cNvPr>
          <p:cNvSpPr txBox="1"/>
          <p:nvPr/>
        </p:nvSpPr>
        <p:spPr>
          <a:xfrm>
            <a:off x="5828873" y="6665268"/>
            <a:ext cx="582211" cy="230832"/>
          </a:xfrm>
          <a:prstGeom prst="rect">
            <a:avLst/>
          </a:prstGeom>
          <a:noFill/>
        </p:spPr>
        <p:txBody>
          <a:bodyPr wrap="none" rtlCol="0">
            <a:noAutofit/>
          </a:bodyPr>
          <a:lstStyle/>
          <a:p>
            <a:pPr algn="ctr" defTabSz="457200" rtl="0">
              <a:buClrTx/>
            </a:pPr>
            <a:r>
              <a:rPr lang="fr" sz="900" b="0" i="0" u="none" strike="noStrike" kern="1200">
                <a:solidFill>
                  <a:srgbClr val="385624"/>
                </a:solidFill>
                <a:highlight>
                  <a:srgbClr val="000000">
                    <a:alpha val="0"/>
                  </a:srgbClr>
                </a:highlight>
                <a:latin typeface="Helvetica Neue"/>
                <a:ea typeface="Helvetica Neue"/>
                <a:cs typeface="Helvetica Neue"/>
              </a:rPr>
              <a:t>LEGOS</a:t>
            </a:r>
          </a:p>
        </p:txBody>
      </p:sp>
      <p:sp>
        <p:nvSpPr>
          <p:cNvPr id="7" name="Slide Number Placeholder 6">
            <a:extLst>
              <a:ext uri="{FF2B5EF4-FFF2-40B4-BE49-F238E27FC236}">
                <a16:creationId xmlns:a16="http://schemas.microsoft.com/office/drawing/2014/main" id="{88F81282-E23F-3D23-9D60-22FA6E37B7E4}"/>
              </a:ext>
            </a:extLst>
          </p:cNvPr>
          <p:cNvSpPr>
            <a:spLocks noGrp="1"/>
          </p:cNvSpPr>
          <p:nvPr>
            <p:ph type="sldNum" sz="quarter" idx="12"/>
          </p:nvPr>
        </p:nvSpPr>
        <p:spPr>
          <a:xfrm>
            <a:off x="8924926" y="6675909"/>
            <a:ext cx="2314575" cy="209550"/>
          </a:xfrm>
        </p:spPr>
        <p:txBody>
          <a:bodyPr>
            <a:noAutofit/>
          </a:bodyPr>
          <a:lstStyle/>
          <a:p>
            <a:pPr defTabSz="457200" rtl="0">
              <a:buClrTx/>
            </a:pPr>
            <a:r>
              <a:rPr lang="fr" sz="900" b="0" i="0" u="none" strike="noStrike" kern="1200">
                <a:solidFill>
                  <a:srgbClr val="898989"/>
                </a:solidFill>
                <a:highlight>
                  <a:srgbClr val="000000">
                    <a:alpha val="0"/>
                  </a:srgbClr>
                </a:highlight>
                <a:latin typeface="Helvetica Neue"/>
                <a:ea typeface="Helvetica Neue"/>
                <a:cs typeface="Helvetica Neue"/>
              </a:rPr>
              <a:t>68</a:t>
            </a:r>
            <a:endParaRPr lang="x-none" sz="900" kern="120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2" name="Diagram 1">
            <a:extLst>
              <a:ext uri="{FF2B5EF4-FFF2-40B4-BE49-F238E27FC236}">
                <a16:creationId xmlns:a16="http://schemas.microsoft.com/office/drawing/2014/main" id="{79D1189A-3020-D8B5-CC84-25924BFC4A31}"/>
              </a:ext>
            </a:extLst>
          </p:cNvPr>
          <p:cNvGraphicFramePr/>
          <p:nvPr>
            <p:extLst>
              <p:ext uri="{D42A27DB-BD31-4B8C-83A1-F6EECF244321}">
                <p14:modId xmlns:p14="http://schemas.microsoft.com/office/powerpoint/2010/main" val="1432556624"/>
              </p:ext>
            </p:extLst>
          </p:nvPr>
        </p:nvGraphicFramePr>
        <p:xfrm>
          <a:off x="2309812" y="1714500"/>
          <a:ext cx="68580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376118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57C911-47AA-FB59-5335-666443D2AF8E}"/>
              </a:ext>
            </a:extLst>
          </p:cNvPr>
          <p:cNvPicPr>
            <a:picLocks noChangeAspect="1"/>
          </p:cNvPicPr>
          <p:nvPr/>
        </p:nvPicPr>
        <p:blipFill>
          <a:blip r:embed="rId3"/>
          <a:srcRect b="70144"/>
          <a:stretch>
            <a:fillRect/>
          </a:stretch>
        </p:blipFill>
        <p:spPr>
          <a:xfrm>
            <a:off x="952500" y="0"/>
            <a:ext cx="10287000" cy="1543050"/>
          </a:xfrm>
          <a:prstGeom prst="rect">
            <a:avLst/>
          </a:prstGeom>
        </p:spPr>
      </p:pic>
      <p:sp>
        <p:nvSpPr>
          <p:cNvPr id="6" name="TextBox 5">
            <a:extLst>
              <a:ext uri="{FF2B5EF4-FFF2-40B4-BE49-F238E27FC236}">
                <a16:creationId xmlns:a16="http://schemas.microsoft.com/office/drawing/2014/main" id="{CFA5043E-0FB3-17D9-D3C3-DC303C0388AA}"/>
              </a:ext>
            </a:extLst>
          </p:cNvPr>
          <p:cNvSpPr txBox="1"/>
          <p:nvPr/>
        </p:nvSpPr>
        <p:spPr>
          <a:xfrm>
            <a:off x="952500" y="6665268"/>
            <a:ext cx="657552" cy="230832"/>
          </a:xfrm>
          <a:prstGeom prst="rect">
            <a:avLst/>
          </a:prstGeom>
          <a:noFill/>
        </p:spPr>
        <p:txBody>
          <a:bodyPr wrap="none" rtlCol="0">
            <a:noAutofit/>
          </a:bodyPr>
          <a:lstStyle/>
          <a:p>
            <a:pPr algn="ctr" defTabSz="457200" rtl="0">
              <a:buClrTx/>
            </a:pPr>
            <a:r>
              <a:rPr lang="fr" sz="900" b="0" i="0" u="none" strike="noStrike" kern="1200">
                <a:solidFill>
                  <a:srgbClr val="385624"/>
                </a:solidFill>
                <a:highlight>
                  <a:srgbClr val="000000">
                    <a:alpha val="0"/>
                  </a:srgbClr>
                </a:highlight>
                <a:latin typeface="Helvetica Neue"/>
                <a:ea typeface="Helvetica Neue"/>
                <a:cs typeface="Helvetica Neue"/>
              </a:rPr>
              <a:t>ssmattos</a:t>
            </a:r>
          </a:p>
        </p:txBody>
      </p:sp>
      <p:sp>
        <p:nvSpPr>
          <p:cNvPr id="4" name="TextBox 3">
            <a:extLst>
              <a:ext uri="{FF2B5EF4-FFF2-40B4-BE49-F238E27FC236}">
                <a16:creationId xmlns:a16="http://schemas.microsoft.com/office/drawing/2014/main" id="{6F28E648-A64B-C9D9-757A-00621E7B8E11}"/>
              </a:ext>
            </a:extLst>
          </p:cNvPr>
          <p:cNvSpPr txBox="1"/>
          <p:nvPr/>
        </p:nvSpPr>
        <p:spPr>
          <a:xfrm>
            <a:off x="5828873" y="6665268"/>
            <a:ext cx="582211" cy="230832"/>
          </a:xfrm>
          <a:prstGeom prst="rect">
            <a:avLst/>
          </a:prstGeom>
          <a:noFill/>
        </p:spPr>
        <p:txBody>
          <a:bodyPr wrap="none" rtlCol="0">
            <a:noAutofit/>
          </a:bodyPr>
          <a:lstStyle/>
          <a:p>
            <a:pPr algn="ctr" defTabSz="457200" rtl="0">
              <a:buClrTx/>
            </a:pPr>
            <a:r>
              <a:rPr lang="fr" sz="900" b="0" i="0" u="none" strike="noStrike" kern="1200">
                <a:solidFill>
                  <a:srgbClr val="385624"/>
                </a:solidFill>
                <a:highlight>
                  <a:srgbClr val="000000">
                    <a:alpha val="0"/>
                  </a:srgbClr>
                </a:highlight>
                <a:latin typeface="Helvetica Neue"/>
                <a:ea typeface="Helvetica Neue"/>
                <a:cs typeface="Helvetica Neue"/>
              </a:rPr>
              <a:t>LEGOS</a:t>
            </a:r>
          </a:p>
        </p:txBody>
      </p:sp>
      <p:sp>
        <p:nvSpPr>
          <p:cNvPr id="7" name="Slide Number Placeholder 6">
            <a:extLst>
              <a:ext uri="{FF2B5EF4-FFF2-40B4-BE49-F238E27FC236}">
                <a16:creationId xmlns:a16="http://schemas.microsoft.com/office/drawing/2014/main" id="{88F81282-E23F-3D23-9D60-22FA6E37B7E4}"/>
              </a:ext>
            </a:extLst>
          </p:cNvPr>
          <p:cNvSpPr>
            <a:spLocks noGrp="1"/>
          </p:cNvSpPr>
          <p:nvPr>
            <p:ph type="sldNum" sz="quarter" idx="12"/>
          </p:nvPr>
        </p:nvSpPr>
        <p:spPr>
          <a:xfrm>
            <a:off x="8924926" y="6675909"/>
            <a:ext cx="2314575" cy="209550"/>
          </a:xfrm>
        </p:spPr>
        <p:txBody>
          <a:bodyPr>
            <a:noAutofit/>
          </a:bodyPr>
          <a:lstStyle/>
          <a:p>
            <a:pPr defTabSz="457200" rtl="0">
              <a:buClrTx/>
            </a:pPr>
            <a:r>
              <a:rPr lang="fr" sz="900" b="0" i="0" u="none" strike="noStrike" kern="1200">
                <a:solidFill>
                  <a:srgbClr val="898989"/>
                </a:solidFill>
                <a:highlight>
                  <a:srgbClr val="000000">
                    <a:alpha val="0"/>
                  </a:srgbClr>
                </a:highlight>
                <a:latin typeface="Helvetica Neue"/>
                <a:ea typeface="Helvetica Neue"/>
                <a:cs typeface="Helvetica Neue"/>
              </a:rPr>
              <a:t>69</a:t>
            </a:r>
            <a:endParaRPr lang="x-none" sz="900" kern="1200">
              <a:solidFill>
                <a:prstClr val="black">
                  <a:tint val="75000"/>
                </a:prstClr>
              </a:solidFill>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8" name="Diagram 7">
            <a:extLst>
              <a:ext uri="{FF2B5EF4-FFF2-40B4-BE49-F238E27FC236}">
                <a16:creationId xmlns:a16="http://schemas.microsoft.com/office/drawing/2014/main" id="{6C283714-80E0-AA81-F2BA-4BE1B78C5F81}"/>
              </a:ext>
            </a:extLst>
          </p:cNvPr>
          <p:cNvGraphicFramePr/>
          <p:nvPr/>
        </p:nvGraphicFramePr>
        <p:xfrm>
          <a:off x="1910443" y="1657350"/>
          <a:ext cx="8839200" cy="49720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5439503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6F609E-DB3E-36DF-6F0C-6D4B826ABA5C}"/>
              </a:ext>
            </a:extLst>
          </p:cNvPr>
          <p:cNvSpPr>
            <a:spLocks noGrp="1"/>
          </p:cNvSpPr>
          <p:nvPr>
            <p:ph type="title"/>
          </p:nvPr>
        </p:nvSpPr>
        <p:spPr/>
        <p:txBody>
          <a:bodyPr>
            <a:noAutofit/>
          </a:bodyPr>
          <a:lstStyle/>
          <a:p>
            <a:pPr rtl="0"/>
            <a:r>
              <a:rPr lang="fr" sz="4400" b="1" i="0" u="none" strike="noStrike" dirty="0">
                <a:solidFill>
                  <a:srgbClr val="FF0000"/>
                </a:solidFill>
                <a:highlight>
                  <a:srgbClr val="000000">
                    <a:alpha val="0"/>
                  </a:srgbClr>
                </a:highlight>
                <a:latin typeface="Calibri Light"/>
              </a:rPr>
              <a:t>Dengue, Chikungunya, Zika, fièvre jaune</a:t>
            </a:r>
            <a:r>
              <a:rPr lang="fr" sz="4400" b="0" i="0" u="none" strike="noStrike" dirty="0">
                <a:highlight>
                  <a:srgbClr val="000000">
                    <a:alpha val="0"/>
                  </a:srgbClr>
                </a:highlight>
                <a:latin typeface="Calibri Light"/>
              </a:rPr>
              <a:t>, Oropouche, Mayaro et autres maladies</a:t>
            </a:r>
          </a:p>
        </p:txBody>
      </p:sp>
      <p:sp>
        <p:nvSpPr>
          <p:cNvPr id="3" name="Espaço Reservado para Conteúdo 2">
            <a:extLst>
              <a:ext uri="{FF2B5EF4-FFF2-40B4-BE49-F238E27FC236}">
                <a16:creationId xmlns:a16="http://schemas.microsoft.com/office/drawing/2014/main" id="{9A5D97A9-8320-417D-2CD9-8C21AAE62127}"/>
              </a:ext>
            </a:extLst>
          </p:cNvPr>
          <p:cNvSpPr>
            <a:spLocks noGrp="1"/>
          </p:cNvSpPr>
          <p:nvPr>
            <p:ph idx="1"/>
          </p:nvPr>
        </p:nvSpPr>
        <p:spPr/>
        <p:txBody>
          <a:bodyPr>
            <a:noAutofit/>
          </a:bodyPr>
          <a:lstStyle/>
          <a:p>
            <a:pPr rtl="0"/>
            <a:r>
              <a:rPr lang="fr" sz="2800" b="0" i="1" u="none" strike="noStrike" dirty="0">
                <a:highlight>
                  <a:srgbClr val="000000">
                    <a:alpha val="0"/>
                  </a:srgbClr>
                </a:highlight>
                <a:latin typeface="Arial"/>
              </a:rPr>
              <a:t>Maladies, virus transmis par les arthropodes.</a:t>
            </a:r>
          </a:p>
          <a:p>
            <a:pPr rtl="0"/>
            <a:r>
              <a:rPr lang="fr" sz="2800" b="0" i="1" u="none" strike="noStrike" dirty="0">
                <a:highlight>
                  <a:srgbClr val="000000">
                    <a:alpha val="0"/>
                  </a:srgbClr>
                </a:highlight>
                <a:latin typeface="Arial"/>
              </a:rPr>
              <a:t>Ces virus sont établis dans un environnement sylvatique, périurbain ou urbain.</a:t>
            </a:r>
          </a:p>
          <a:p>
            <a:pPr rtl="0"/>
            <a:r>
              <a:rPr lang="fr" sz="2800" b="0" i="1" u="none" strike="noStrike" dirty="0">
                <a:highlight>
                  <a:srgbClr val="000000">
                    <a:alpha val="0"/>
                  </a:srgbClr>
                </a:highlight>
                <a:latin typeface="Arial"/>
              </a:rPr>
              <a:t>Tous sont liés aux moustiques (Aedes, Haemagogus, autres).</a:t>
            </a:r>
          </a:p>
          <a:p>
            <a:pPr rtl="0"/>
            <a:r>
              <a:rPr lang="fr" sz="2800" b="0" i="1" u="none" strike="noStrike" dirty="0">
                <a:highlight>
                  <a:srgbClr val="000000">
                    <a:alpha val="0"/>
                  </a:srgbClr>
                </a:highlight>
                <a:latin typeface="Arial"/>
              </a:rPr>
              <a:t>Les changements climatiques augmentent la population de moustiques et leur durée de vie.</a:t>
            </a:r>
            <a:br>
              <a:rPr lang="fr" sz="2800" b="0" i="0" u="none" strike="noStrike" dirty="0">
                <a:highlight>
                  <a:srgbClr val="000000">
                    <a:alpha val="0"/>
                  </a:srgbClr>
                </a:highlight>
                <a:latin typeface="Calibri"/>
              </a:rPr>
            </a:br>
            <a:endParaRPr lang="pt-BR" sz="4000" dirty="0"/>
          </a:p>
          <a:p>
            <a:endParaRPr lang="pt-BR" dirty="0"/>
          </a:p>
        </p:txBody>
      </p:sp>
    </p:spTree>
    <p:extLst>
      <p:ext uri="{BB962C8B-B14F-4D97-AF65-F5344CB8AC3E}">
        <p14:creationId xmlns:p14="http://schemas.microsoft.com/office/powerpoint/2010/main" val="250156325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FE2F-4FAA-B140-923B-5386FFBC3A42}"/>
              </a:ext>
            </a:extLst>
          </p:cNvPr>
          <p:cNvSpPr>
            <a:spLocks noGrp="1"/>
          </p:cNvSpPr>
          <p:nvPr>
            <p:ph type="title"/>
          </p:nvPr>
        </p:nvSpPr>
        <p:spPr>
          <a:xfrm>
            <a:off x="2482120" y="-17666"/>
            <a:ext cx="8185880" cy="1325563"/>
          </a:xfrm>
        </p:spPr>
        <p:txBody>
          <a:bodyPr>
            <a:noAutofit/>
          </a:bodyPr>
          <a:lstStyle/>
          <a:p>
            <a:pPr rtl="0"/>
            <a:r>
              <a:rPr lang="fr" sz="3300" b="0" i="0" u="none" strike="noStrike">
                <a:highlight>
                  <a:srgbClr val="000000">
                    <a:alpha val="0"/>
                  </a:srgbClr>
                </a:highlight>
                <a:latin typeface="Helvetica"/>
              </a:rPr>
              <a:t>LEGOS</a:t>
            </a:r>
            <a:endParaRPr lang="en-US">
              <a:solidFill>
                <a:schemeClr val="tx1"/>
              </a:solidFill>
              <a:latin typeface="Helvetica" pitchFamily="2" charset="0"/>
            </a:endParaRPr>
          </a:p>
        </p:txBody>
      </p:sp>
      <p:cxnSp>
        <p:nvCxnSpPr>
          <p:cNvPr id="13" name="Straight Connector 12">
            <a:extLst>
              <a:ext uri="{FF2B5EF4-FFF2-40B4-BE49-F238E27FC236}">
                <a16:creationId xmlns:a16="http://schemas.microsoft.com/office/drawing/2014/main" id="{90B892A7-2699-FB48-AE38-5EE045FAD241}"/>
              </a:ext>
            </a:extLst>
          </p:cNvPr>
          <p:cNvCxnSpPr/>
          <p:nvPr/>
        </p:nvCxnSpPr>
        <p:spPr>
          <a:xfrm>
            <a:off x="1524002" y="1094282"/>
            <a:ext cx="7779895" cy="0"/>
          </a:xfrm>
          <a:prstGeom prst="line">
            <a:avLst/>
          </a:prstGeom>
          <a:ln w="38100">
            <a:solidFill>
              <a:srgbClr val="7B762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4">
            <a:extLst>
              <a:ext uri="{FF2B5EF4-FFF2-40B4-BE49-F238E27FC236}">
                <a16:creationId xmlns:a16="http://schemas.microsoft.com/office/drawing/2014/main" id="{5ED2364C-6504-DC48-B41C-76078DA73350}"/>
              </a:ext>
            </a:extLst>
          </p:cNvPr>
          <p:cNvGraphicFramePr>
            <a:graphicFrameLocks noGrp="1"/>
          </p:cNvGraphicFramePr>
          <p:nvPr>
            <p:ph idx="1"/>
            <p:extLst>
              <p:ext uri="{D42A27DB-BD31-4B8C-83A1-F6EECF244321}">
                <p14:modId xmlns:p14="http://schemas.microsoft.com/office/powerpoint/2010/main" val="237703079"/>
              </p:ext>
            </p:extLst>
          </p:nvPr>
        </p:nvGraphicFramePr>
        <p:xfrm>
          <a:off x="-484318" y="1387823"/>
          <a:ext cx="7676425" cy="4044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graphics, clipart, heart, cartoon&#10;&#10;Description automatically generated">
            <a:extLst>
              <a:ext uri="{FF2B5EF4-FFF2-40B4-BE49-F238E27FC236}">
                <a16:creationId xmlns:a16="http://schemas.microsoft.com/office/drawing/2014/main" id="{C6443FB0-314F-0540-C4C3-88FC8B9F864C}"/>
              </a:ext>
            </a:extLst>
          </p:cNvPr>
          <p:cNvPicPr>
            <a:picLocks noChangeAspect="1"/>
          </p:cNvPicPr>
          <p:nvPr/>
        </p:nvPicPr>
        <p:blipFill>
          <a:blip r:embed="rId8"/>
          <a:stretch>
            <a:fillRect/>
          </a:stretch>
        </p:blipFill>
        <p:spPr>
          <a:xfrm>
            <a:off x="1588169" y="318835"/>
            <a:ext cx="802800" cy="720624"/>
          </a:xfrm>
          <a:prstGeom prst="rect">
            <a:avLst/>
          </a:prstGeom>
        </p:spPr>
      </p:pic>
      <p:pic>
        <p:nvPicPr>
          <p:cNvPr id="4" name="Picture 3">
            <a:extLst>
              <a:ext uri="{FF2B5EF4-FFF2-40B4-BE49-F238E27FC236}">
                <a16:creationId xmlns:a16="http://schemas.microsoft.com/office/drawing/2014/main" id="{4D3AE6B4-851E-9B8C-F8BD-1870AA7A6209}"/>
              </a:ext>
            </a:extLst>
          </p:cNvPr>
          <p:cNvPicPr>
            <a:picLocks noChangeAspect="1"/>
          </p:cNvPicPr>
          <p:nvPr/>
        </p:nvPicPr>
        <p:blipFill>
          <a:blip r:embed="rId9"/>
          <a:srcRect l="12440" r="12644"/>
          <a:stretch>
            <a:fillRect/>
          </a:stretch>
        </p:blipFill>
        <p:spPr>
          <a:xfrm>
            <a:off x="5918947" y="1385191"/>
            <a:ext cx="4966448" cy="49720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8B9EBCC-36C7-7C27-406D-11B1128EB9E0}"/>
              </a:ext>
            </a:extLst>
          </p:cNvPr>
          <p:cNvSpPr txBox="1"/>
          <p:nvPr/>
        </p:nvSpPr>
        <p:spPr>
          <a:xfrm>
            <a:off x="2171701" y="5844990"/>
            <a:ext cx="3191435" cy="646331"/>
          </a:xfrm>
          <a:prstGeom prst="rect">
            <a:avLst/>
          </a:prstGeom>
          <a:noFill/>
        </p:spPr>
        <p:txBody>
          <a:bodyPr wrap="square" rtlCol="0">
            <a:noAutofit/>
          </a:bodyPr>
          <a:lstStyle/>
          <a:p>
            <a:pPr defTabSz="457200" rtl="0">
              <a:buClrTx/>
            </a:pPr>
            <a:r>
              <a:rPr lang="fr" sz="3600" b="1" i="0" u="none" strike="noStrike" kern="1200">
                <a:solidFill>
                  <a:srgbClr val="000000"/>
                </a:solidFill>
                <a:highlight>
                  <a:srgbClr val="000000">
                    <a:alpha val="0"/>
                  </a:srgbClr>
                </a:highlight>
                <a:latin typeface="Lucida Calligraphy"/>
                <a:ea typeface="Brush Script MT"/>
                <a:cs typeface="Brush Script MT"/>
              </a:rPr>
              <a:t>Merci</a:t>
            </a:r>
          </a:p>
        </p:txBody>
      </p:sp>
    </p:spTree>
    <p:extLst>
      <p:ext uri="{BB962C8B-B14F-4D97-AF65-F5344CB8AC3E}">
        <p14:creationId xmlns:p14="http://schemas.microsoft.com/office/powerpoint/2010/main" val="1573025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3500"/>
              <a:buFont typeface="Gill Sans"/>
              <a:buNone/>
            </a:pPr>
            <a:r>
              <a:rPr lang="fr" sz="3500" b="0" i="0" u="none" strike="noStrike">
                <a:highlight>
                  <a:srgbClr val="000000">
                    <a:alpha val="0"/>
                  </a:srgbClr>
                </a:highlight>
                <a:latin typeface="Gill Sans MT"/>
              </a:rPr>
              <a:t>Une collection de ressources peut être trouvée sur notre page d'événements.</a:t>
            </a:r>
            <a:endParaRPr>
              <a:latin typeface="Gill Sans MT" panose="020B0502020104020203" pitchFamily="34" charset="0"/>
            </a:endParaRPr>
          </a:p>
        </p:txBody>
      </p:sp>
      <p:sp>
        <p:nvSpPr>
          <p:cNvPr id="1055" name="Google Shape;1055;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ct val="0"/>
              </a:spcBef>
              <a:spcAft>
                <a:spcPct val="0"/>
              </a:spcAft>
              <a:buClr>
                <a:srgbClr val="3D3D3D"/>
              </a:buClr>
              <a:buSzPts val="2800"/>
              <a:buNone/>
            </a:pPr>
            <a:endParaRPr dirty="0"/>
          </a:p>
          <a:p>
            <a:pPr marL="228600" lvl="0" indent="-50800" algn="l" rtl="0">
              <a:lnSpc>
                <a:spcPct val="90000"/>
              </a:lnSpc>
              <a:spcBef>
                <a:spcPts val="1000"/>
              </a:spcBef>
              <a:spcAft>
                <a:spcPct val="0"/>
              </a:spcAft>
              <a:buClr>
                <a:srgbClr val="3D3D3D"/>
              </a:buClr>
              <a:buSzPts val="2800"/>
              <a:buNone/>
            </a:pPr>
            <a:endParaRPr dirty="0"/>
          </a:p>
          <a:p>
            <a:pPr marL="228600" lvl="0" indent="-50800" algn="l" rtl="0">
              <a:lnSpc>
                <a:spcPct val="90000"/>
              </a:lnSpc>
              <a:spcBef>
                <a:spcPts val="1000"/>
              </a:spcBef>
              <a:spcAft>
                <a:spcPct val="0"/>
              </a:spcAft>
              <a:buClr>
                <a:srgbClr val="3D3D3D"/>
              </a:buClr>
              <a:buSzPts val="2800"/>
              <a:buNone/>
            </a:pPr>
            <a:endParaRPr dirty="0"/>
          </a:p>
          <a:p>
            <a:pPr marL="228600" lvl="0" indent="-50800" algn="l" rtl="0">
              <a:lnSpc>
                <a:spcPct val="90000"/>
              </a:lnSpc>
              <a:spcBef>
                <a:spcPts val="1000"/>
              </a:spcBef>
              <a:spcAft>
                <a:spcPct val="0"/>
              </a:spcAft>
              <a:buClr>
                <a:srgbClr val="3D3D3D"/>
              </a:buClr>
              <a:buSzPts val="2800"/>
              <a:buNone/>
            </a:pPr>
            <a:endParaRPr dirty="0"/>
          </a:p>
          <a:p>
            <a:pPr marL="228600" lvl="0" indent="-50800" algn="l" rtl="0">
              <a:lnSpc>
                <a:spcPct val="90000"/>
              </a:lnSpc>
              <a:spcBef>
                <a:spcPts val="1000"/>
              </a:spcBef>
              <a:spcAft>
                <a:spcPct val="0"/>
              </a:spcAft>
              <a:buClr>
                <a:srgbClr val="3D3D3D"/>
              </a:buClr>
              <a:buSzPts val="2800"/>
              <a:buNone/>
            </a:pPr>
            <a:endParaRPr dirty="0"/>
          </a:p>
          <a:p>
            <a:pPr marL="0" lvl="0" indent="0" algn="l" rtl="0">
              <a:lnSpc>
                <a:spcPct val="90000"/>
              </a:lnSpc>
              <a:spcBef>
                <a:spcPts val="1000"/>
              </a:spcBef>
              <a:spcAft>
                <a:spcPct val="0"/>
              </a:spcAft>
              <a:buClr>
                <a:srgbClr val="3D3D3D"/>
              </a:buClr>
              <a:buSzPts val="2800"/>
              <a:buNone/>
            </a:pPr>
            <a:r>
              <a:rPr lang="fr" sz="2800" b="0" i="0" u="none" strike="noStrike" dirty="0">
                <a:highlight>
                  <a:srgbClr val="000000">
                    <a:alpha val="0"/>
                  </a:srgbClr>
                </a:highlight>
                <a:latin typeface="Gill Sans MT"/>
              </a:rPr>
              <a:t>Page web sur la série : </a:t>
            </a:r>
            <a:r>
              <a:rPr lang="fr" sz="2800" b="0" i="0" u="sng" strike="noStrike" dirty="0">
                <a:solidFill>
                  <a:srgbClr val="645DC7"/>
                </a:solidFill>
                <a:highlight>
                  <a:srgbClr val="000000">
                    <a:alpha val="0"/>
                  </a:srgbClr>
                </a:highlight>
                <a:latin typeface="Gill Sans MT"/>
                <a:hlinkClick r:id="rId3">
                  <a:extLst>
                    <a:ext uri="{A12FA001-AC4F-418D-AE19-62706E023703}">
                      <ahyp:hlinkClr xmlns:ahyp="http://schemas.microsoft.com/office/drawing/2018/hyperlinkcolor" val="tx"/>
                    </a:ext>
                  </a:extLst>
                </a:hlinkClick>
              </a:rPr>
              <a:t>https://www.childhealthtaskforce.org/events/2022/11/adapting-health-systems-protect-children-impact-climate-change-series</a:t>
            </a:r>
            <a:r>
              <a:rPr lang="fr" sz="2800" b="0" i="0" u="none" strike="noStrike" dirty="0">
                <a:solidFill>
                  <a:srgbClr val="645DC7"/>
                </a:solidFill>
                <a:highlight>
                  <a:srgbClr val="000000">
                    <a:alpha val="0"/>
                  </a:srgbClr>
                </a:highlight>
                <a:latin typeface="Gill Sans MT"/>
              </a:rPr>
              <a:t> </a:t>
            </a:r>
            <a:endParaRPr dirty="0">
              <a:solidFill>
                <a:schemeClr val="bg2"/>
              </a:solidFill>
              <a:latin typeface="Gill Sans MT" panose="020B0502020104020203" pitchFamily="34" charset="0"/>
            </a:endParaRPr>
          </a:p>
        </p:txBody>
      </p:sp>
      <p:pic>
        <p:nvPicPr>
          <p:cNvPr id="1056" name="Google Shape;1056;p7"/>
          <p:cNvPicPr preferRelativeResize="0"/>
          <p:nvPr/>
        </p:nvPicPr>
        <p:blipFill>
          <a:blip r:embed="rId4">
            <a:alphaModFix/>
          </a:blip>
          <a:stretch>
            <a:fillRect/>
          </a:stretch>
        </p:blipFill>
        <p:spPr>
          <a:xfrm>
            <a:off x="838200" y="2197700"/>
            <a:ext cx="10781481" cy="1803594"/>
          </a:xfrm>
          <a:prstGeom prst="rect">
            <a:avLst/>
          </a:prstGeom>
          <a:noFill/>
          <a:ln>
            <a:noFill/>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8"/>
          <p:cNvPicPr preferRelativeResize="0"/>
          <p:nvPr/>
        </p:nvPicPr>
        <p:blipFill>
          <a:blip r:embed="rId3">
            <a:alphaModFix/>
          </a:blip>
          <a:stretch>
            <a:fillRect/>
          </a:stretch>
        </p:blipFill>
        <p:spPr>
          <a:xfrm>
            <a:off x="373513" y="273762"/>
            <a:ext cx="1428480" cy="1463040"/>
          </a:xfrm>
          <a:prstGeom prst="rect">
            <a:avLst/>
          </a:prstGeom>
          <a:noFill/>
          <a:ln>
            <a:noFill/>
          </a:ln>
        </p:spPr>
      </p:pic>
      <p:sp>
        <p:nvSpPr>
          <p:cNvPr id="1063" name="Google Shape;1063;p8"/>
          <p:cNvSpPr txBox="1">
            <a:spLocks noGrp="1"/>
          </p:cNvSpPr>
          <p:nvPr>
            <p:ph type="title"/>
          </p:nvPr>
        </p:nvSpPr>
        <p:spPr>
          <a:xfrm>
            <a:off x="0" y="29678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ct val="0"/>
              </a:spcBef>
              <a:spcAft>
                <a:spcPct val="0"/>
              </a:spcAft>
              <a:buClr>
                <a:schemeClr val="dk2"/>
              </a:buClr>
              <a:buSzPts val="3200"/>
              <a:buFont typeface="Gill Sans"/>
              <a:buNone/>
            </a:pPr>
            <a:r>
              <a:rPr lang="fr" sz="3200" b="1" i="0" u="none" strike="noStrike" dirty="0">
                <a:highlight>
                  <a:srgbClr val="000000">
                    <a:alpha val="0"/>
                  </a:srgbClr>
                </a:highlight>
                <a:latin typeface="Gill Sans MT"/>
              </a:rPr>
              <a:t>Changement climatique et </a:t>
            </a:r>
            <a:br>
              <a:rPr lang="fr" sz="3200" b="1" i="0" u="none" strike="noStrike" dirty="0">
                <a:highlight>
                  <a:srgbClr val="000000">
                    <a:alpha val="0"/>
                  </a:srgbClr>
                </a:highlight>
                <a:latin typeface="Gill Sans MT"/>
              </a:rPr>
            </a:br>
            <a:r>
              <a:rPr lang="fr" sz="3200" b="1" i="0" u="none" strike="noStrike" dirty="0">
                <a:highlight>
                  <a:srgbClr val="000000">
                    <a:alpha val="0"/>
                  </a:srgbClr>
                </a:highlight>
                <a:latin typeface="Gill Sans MT"/>
              </a:rPr>
              <a:t>Série de discussions sur la santé des enfants</a:t>
            </a:r>
            <a:endParaRPr dirty="0">
              <a:latin typeface="Gill Sans MT" panose="020B0502020104020203" pitchFamily="34" charset="0"/>
            </a:endParaRPr>
          </a:p>
        </p:txBody>
      </p:sp>
      <p:sp>
        <p:nvSpPr>
          <p:cNvPr id="1064" name="Google Shape;1064;p8"/>
          <p:cNvSpPr txBox="1">
            <a:spLocks noGrp="1"/>
          </p:cNvSpPr>
          <p:nvPr>
            <p:ph type="body" idx="1"/>
          </p:nvPr>
        </p:nvSpPr>
        <p:spPr>
          <a:xfrm>
            <a:off x="1597908" y="5557612"/>
            <a:ext cx="8996179" cy="1600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rgbClr val="3D3D3D"/>
              </a:buClr>
              <a:buSzPts val="1800"/>
              <a:buNone/>
            </a:pPr>
            <a:r>
              <a:rPr lang="fr" sz="1800" b="0" i="0" u="none" strike="noStrike">
                <a:highlight>
                  <a:srgbClr val="000000">
                    <a:alpha val="0"/>
                  </a:srgbClr>
                </a:highlight>
                <a:latin typeface="Gill Sans MT"/>
                <a:sym typeface="Gill Sans"/>
              </a:rPr>
              <a:t>Les informations sur les sous-groupes, les enregistrements et les présentations des webinaires précédents sont disponibles sur la page des sous-groupes du site web du groupe de travail sur la santé de l'enfant :</a:t>
            </a:r>
            <a:r>
              <a:rPr lang="fr" sz="1800" b="0" i="0" u="sng" strike="noStrike">
                <a:solidFill>
                  <a:srgbClr val="645DC7"/>
                </a:solidFill>
                <a:highlight>
                  <a:srgbClr val="000000">
                    <a:alpha val="0"/>
                  </a:srgbClr>
                </a:highlight>
                <a:latin typeface="Gill Sans MT"/>
                <a:sym typeface="Gill Sans"/>
              </a:rPr>
              <a:t> https://www.childhealthtaskforce.org/events.</a:t>
            </a:r>
            <a:endParaRPr>
              <a:latin typeface="Gill Sans MT" panose="020B0502020104020203" pitchFamily="34" charset="0"/>
            </a:endParaRPr>
          </a:p>
          <a:p>
            <a:pPr marL="228600" lvl="0" indent="-50800" algn="l" rtl="0">
              <a:lnSpc>
                <a:spcPct val="90000"/>
              </a:lnSpc>
              <a:spcBef>
                <a:spcPts val="1000"/>
              </a:spcBef>
              <a:spcAft>
                <a:spcPct val="0"/>
              </a:spcAft>
              <a:buClr>
                <a:srgbClr val="3D3D3D"/>
              </a:buClr>
              <a:buSzPts val="2800"/>
              <a:buNone/>
            </a:pPr>
            <a:endParaRPr/>
          </a:p>
        </p:txBody>
      </p:sp>
      <p:sp>
        <p:nvSpPr>
          <p:cNvPr id="1065" name="Google Shape;1065;p8"/>
          <p:cNvSpPr txBox="1"/>
          <p:nvPr/>
        </p:nvSpPr>
        <p:spPr>
          <a:xfrm>
            <a:off x="373513" y="2020337"/>
            <a:ext cx="5387747" cy="31392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ct val="0"/>
              </a:spcBef>
              <a:spcAft>
                <a:spcPct val="0"/>
              </a:spcAft>
              <a:buClr>
                <a:srgbClr val="000000"/>
              </a:buClr>
              <a:buSzPts val="2400"/>
              <a:buFont typeface="Gill Sans"/>
              <a:buNone/>
            </a:pPr>
            <a:r>
              <a:rPr lang="fr" sz="2400" b="0" i="0" u="none" strike="noStrike" cap="none">
                <a:solidFill>
                  <a:srgbClr val="000000"/>
                </a:solidFill>
                <a:highlight>
                  <a:srgbClr val="000000">
                    <a:alpha val="0"/>
                  </a:srgbClr>
                </a:highlight>
                <a:latin typeface="Gill Sans MT"/>
                <a:ea typeface="Gill Sans"/>
                <a:cs typeface="Gill Sans"/>
                <a:sym typeface="Gill Sans"/>
              </a:rPr>
              <a:t>Engagez-vous auprès des modérateurs :</a:t>
            </a:r>
            <a:endParaRPr>
              <a:latin typeface="Gill Sans MT" panose="020B0502020104020203" pitchFamily="34" charset="0"/>
            </a:endParaRPr>
          </a:p>
          <a:p>
            <a:pPr marL="342900" marR="0" lvl="0" indent="-342900" algn="l" rtl="0">
              <a:spcBef>
                <a:spcPts val="1200"/>
              </a:spcBef>
              <a:spcAft>
                <a:spcPct val="0"/>
              </a:spcAft>
              <a:buClr>
                <a:srgbClr val="000000"/>
              </a:buClr>
              <a:buSzPts val="2400"/>
              <a:buFont typeface="Arial"/>
              <a:buChar char="•"/>
            </a:pPr>
            <a:r>
              <a:rPr lang="fr" sz="2400" b="0" i="0" u="none" strike="noStrike" cap="none">
                <a:solidFill>
                  <a:srgbClr val="000000"/>
                </a:solidFill>
                <a:highlight>
                  <a:srgbClr val="000000">
                    <a:alpha val="0"/>
                  </a:srgbClr>
                </a:highlight>
                <a:latin typeface="Gill Sans MT"/>
                <a:ea typeface="Gill Sans"/>
                <a:cs typeface="Gill Sans"/>
                <a:sym typeface="Gill Sans"/>
              </a:rPr>
              <a:t>Cara Endyke Doran : </a:t>
            </a:r>
            <a:r>
              <a:rPr lang="fr" sz="2400" b="0" i="0" u="sng" strike="noStrike" cap="none">
                <a:solidFill>
                  <a:srgbClr val="645DC7"/>
                </a:solidFill>
                <a:highlight>
                  <a:srgbClr val="000000">
                    <a:alpha val="0"/>
                  </a:srgbClr>
                </a:highlight>
                <a:latin typeface="Gill Sans MT"/>
                <a:ea typeface="Gill Sans"/>
                <a:cs typeface="Gill Sans"/>
                <a:sym typeface="Gill Sans"/>
              </a:rPr>
              <a:t>cendykedoran@globalcommunities.org</a:t>
            </a:r>
            <a:r>
              <a:rPr lang="fr" sz="2400" b="0" i="0" u="sng" strike="noStrike" cap="none">
                <a:solidFill>
                  <a:srgbClr val="7F7A9B"/>
                </a:solidFill>
                <a:highlight>
                  <a:srgbClr val="000000">
                    <a:alpha val="0"/>
                  </a:srgbClr>
                </a:highlight>
                <a:latin typeface="Gill Sans MT"/>
                <a:ea typeface="Gill Sans"/>
                <a:cs typeface="Gill Sans"/>
                <a:sym typeface="Gill Sans"/>
              </a:rPr>
              <a:t> </a:t>
            </a:r>
            <a:r>
              <a:rPr lang="fr" sz="2400" b="0" i="0" u="none" strike="noStrike" cap="none">
                <a:solidFill>
                  <a:srgbClr val="000000"/>
                </a:solidFill>
                <a:highlight>
                  <a:srgbClr val="000000">
                    <a:alpha val="0"/>
                  </a:srgbClr>
                </a:highlight>
                <a:latin typeface="Gill Sans MT"/>
                <a:ea typeface="Gill Sans"/>
                <a:cs typeface="Gill Sans"/>
                <a:sym typeface="Gill Sans"/>
              </a:rPr>
              <a:t> </a:t>
            </a:r>
            <a:endParaRPr>
              <a:latin typeface="Gill Sans MT" panose="020B0502020104020203" pitchFamily="34" charset="0"/>
            </a:endParaRPr>
          </a:p>
          <a:p>
            <a:pPr marL="342900" marR="0" lvl="0" indent="-342900" algn="l" rtl="0">
              <a:spcBef>
                <a:spcPts val="1200"/>
              </a:spcBef>
              <a:spcAft>
                <a:spcPct val="0"/>
              </a:spcAft>
              <a:buClr>
                <a:srgbClr val="000000"/>
              </a:buClr>
              <a:buSzPts val="2400"/>
              <a:buFont typeface="Arial"/>
              <a:buChar char="•"/>
            </a:pPr>
            <a:r>
              <a:rPr lang="fr" sz="2400" b="0" i="0" u="none" strike="noStrike" cap="none">
                <a:solidFill>
                  <a:srgbClr val="000000"/>
                </a:solidFill>
                <a:highlight>
                  <a:srgbClr val="000000">
                    <a:alpha val="0"/>
                  </a:srgbClr>
                </a:highlight>
                <a:latin typeface="Gill Sans MT"/>
                <a:ea typeface="Gill Sans"/>
                <a:cs typeface="Gill Sans"/>
                <a:sym typeface="Gill Sans"/>
              </a:rPr>
              <a:t>Swathi Manchikanti : </a:t>
            </a:r>
            <a:r>
              <a:rPr lang="fr" sz="2400" b="0" i="0" u="sng" strike="noStrike" cap="none">
                <a:solidFill>
                  <a:srgbClr val="645DC7"/>
                </a:solidFill>
                <a:highlight>
                  <a:srgbClr val="000000">
                    <a:alpha val="0"/>
                  </a:srgbClr>
                </a:highlight>
                <a:latin typeface="Gill Sans MT"/>
                <a:ea typeface="Gill Sans"/>
                <a:cs typeface="Gill Sans"/>
                <a:sym typeface="Gill Sans"/>
              </a:rPr>
              <a:t>smanchikanti@unicef.org</a:t>
            </a:r>
            <a:r>
              <a:rPr lang="fr" sz="2400" b="0" i="0" u="none" strike="noStrike" cap="none">
                <a:solidFill>
                  <a:srgbClr val="645DC7"/>
                </a:solidFill>
                <a:highlight>
                  <a:srgbClr val="000000">
                    <a:alpha val="0"/>
                  </a:srgbClr>
                </a:highlight>
                <a:latin typeface="Gill Sans MT"/>
                <a:ea typeface="Gill Sans"/>
                <a:cs typeface="Gill Sans"/>
                <a:sym typeface="Gill Sans"/>
              </a:rPr>
              <a:t> </a:t>
            </a:r>
            <a:endParaRPr>
              <a:latin typeface="Gill Sans MT" panose="020B0502020104020203" pitchFamily="34" charset="0"/>
            </a:endParaRPr>
          </a:p>
          <a:p>
            <a:pPr marL="0" marR="0" lvl="0" indent="0" algn="l" rtl="0">
              <a:lnSpc>
                <a:spcPct val="100000"/>
              </a:lnSpc>
              <a:spcBef>
                <a:spcPts val="1200"/>
              </a:spcBef>
              <a:spcAft>
                <a:spcPct val="0"/>
              </a:spcAft>
              <a:buClr>
                <a:srgbClr val="000000"/>
              </a:buClr>
              <a:buSzPts val="2400"/>
              <a:buFont typeface="Gill Sans"/>
              <a:buNone/>
            </a:pPr>
            <a:r>
              <a:rPr lang="fr" sz="2400" b="0" i="0" u="none" strike="noStrike" cap="none">
                <a:solidFill>
                  <a:srgbClr val="000000"/>
                </a:solidFill>
                <a:highlight>
                  <a:srgbClr val="000000">
                    <a:alpha val="0"/>
                  </a:srgbClr>
                </a:highlight>
                <a:latin typeface="Gill Sans MT"/>
                <a:ea typeface="Gill Sans"/>
                <a:cs typeface="Gill Sans"/>
                <a:sym typeface="Gill Sans"/>
              </a:rPr>
              <a:t>Contactez le secrétariat du groupe de travail sur la santé de l'enfant : </a:t>
            </a:r>
            <a:r>
              <a:rPr lang="fr" sz="2400" b="0" i="0" u="sng" strike="noStrike" cap="none">
                <a:solidFill>
                  <a:srgbClr val="645DC7"/>
                </a:solidFill>
                <a:highlight>
                  <a:srgbClr val="000000">
                    <a:alpha val="0"/>
                  </a:srgbClr>
                </a:highlight>
                <a:latin typeface="Gill Sans MT"/>
                <a:ea typeface="Gill Sans"/>
                <a:cs typeface="Gill Sans"/>
                <a:sym typeface="Gill Sans"/>
              </a:rPr>
              <a:t>childhealthtaskforce@jsi.com</a:t>
            </a:r>
            <a:r>
              <a:rPr lang="fr" sz="2400" b="0" i="0" u="none" strike="noStrike" cap="none">
                <a:solidFill>
                  <a:srgbClr val="645DC7"/>
                </a:solidFill>
                <a:highlight>
                  <a:srgbClr val="000000">
                    <a:alpha val="0"/>
                  </a:srgbClr>
                </a:highlight>
                <a:latin typeface="Gill Sans MT"/>
                <a:ea typeface="Gill Sans"/>
                <a:cs typeface="Gill Sans"/>
                <a:sym typeface="Gill Sans"/>
              </a:rPr>
              <a:t> </a:t>
            </a:r>
            <a:endParaRPr sz="2400" b="0" i="0" u="none" strike="noStrike" cap="none">
              <a:solidFill>
                <a:srgbClr val="000000"/>
              </a:solidFill>
              <a:latin typeface="Gill Sans MT" panose="020B0502020104020203" pitchFamily="34" charset="0"/>
              <a:ea typeface="Gill Sans"/>
              <a:cs typeface="Gill Sans"/>
              <a:sym typeface="Gill Sans"/>
            </a:endParaRPr>
          </a:p>
        </p:txBody>
      </p:sp>
      <p:pic>
        <p:nvPicPr>
          <p:cNvPr id="1066" name="Google Shape;1066;p8"/>
          <p:cNvPicPr preferRelativeResize="0"/>
          <p:nvPr/>
        </p:nvPicPr>
        <p:blipFill>
          <a:blip r:embed="rId4">
            <a:alphaModFix/>
          </a:blip>
          <a:stretch>
            <a:fillRect/>
          </a:stretch>
        </p:blipFill>
        <p:spPr>
          <a:xfrm>
            <a:off x="10552583" y="268366"/>
            <a:ext cx="1320030" cy="1320030"/>
          </a:xfrm>
          <a:prstGeom prst="rect">
            <a:avLst/>
          </a:prstGeom>
          <a:noFill/>
          <a:ln>
            <a:noFill/>
          </a:ln>
        </p:spPr>
      </p:pic>
      <p:sp>
        <p:nvSpPr>
          <p:cNvPr id="1067" name="Google Shape;1067;p8"/>
          <p:cNvSpPr txBox="1"/>
          <p:nvPr/>
        </p:nvSpPr>
        <p:spPr>
          <a:xfrm>
            <a:off x="6095998" y="2142660"/>
            <a:ext cx="5694866" cy="3056181"/>
          </a:xfrm>
          <a:prstGeom prst="rect">
            <a:avLst/>
          </a:prstGeom>
          <a:solidFill>
            <a:srgbClr val="E1ADCA"/>
          </a:solidFill>
          <a:ln>
            <a:noFill/>
          </a:ln>
        </p:spPr>
        <p:txBody>
          <a:bodyPr spcFirstLastPara="1" wrap="square" lIns="91425" tIns="45700" rIns="91425" bIns="45700" anchor="t" anchorCtr="0">
            <a:noAutofit/>
          </a:bodyPr>
          <a:lstStyle/>
          <a:p>
            <a:pPr marL="0" marR="0" lvl="0" indent="0" algn="l" rtl="0">
              <a:lnSpc>
                <a:spcPct val="107000"/>
              </a:lnSpc>
              <a:spcBef>
                <a:spcPct val="0"/>
              </a:spcBef>
              <a:spcAft>
                <a:spcPct val="0"/>
              </a:spcAft>
              <a:buNone/>
            </a:pPr>
            <a:r>
              <a:rPr lang="fr" sz="2000" b="1" i="0" u="none" strike="noStrike" dirty="0">
                <a:solidFill>
                  <a:srgbClr val="000000"/>
                </a:solidFill>
                <a:highlight>
                  <a:srgbClr val="000000">
                    <a:alpha val="0"/>
                  </a:srgbClr>
                </a:highlight>
                <a:latin typeface="Gill Sans MT"/>
                <a:ea typeface="Gill Sans"/>
                <a:cs typeface="Gill Sans"/>
                <a:sym typeface="Gill Sans"/>
              </a:rPr>
              <a:t>Cadre pour un environnement sain et des enfants en bonne santé </a:t>
            </a:r>
            <a:r>
              <a:rPr lang="fr" sz="2000" b="0" i="0" u="sng" strike="noStrike" dirty="0">
                <a:solidFill>
                  <a:srgbClr val="645DC7"/>
                </a:solidFill>
                <a:highlight>
                  <a:srgbClr val="000000">
                    <a:alpha val="0"/>
                  </a:srgbClr>
                </a:highlight>
                <a:latin typeface="Gill Sans MT"/>
                <a:ea typeface="Gill Sans"/>
                <a:cs typeface="Gill Sans"/>
                <a:sym typeface="Gill Sans"/>
                <a:hlinkClick r:id="rId5">
                  <a:extLst>
                    <a:ext uri="{A12FA001-AC4F-418D-AE19-62706E023703}">
                      <ahyp:hlinkClr xmlns:ahyp="http://schemas.microsoft.com/office/drawing/2018/hyperlinkcolor" val="tx"/>
                    </a:ext>
                  </a:extLst>
                </a:hlinkClick>
              </a:rPr>
              <a:t>: https://www.unicef.org/media/91631/file/Healthy-Environments-for-Healthy-Children-Global-Programme-Framework-Summary.pdf</a:t>
            </a:r>
            <a:r>
              <a:rPr lang="fr" sz="2000" b="0" i="0" u="none" strike="noStrike" dirty="0">
                <a:solidFill>
                  <a:srgbClr val="645DC7"/>
                </a:solidFill>
                <a:highlight>
                  <a:srgbClr val="000000">
                    <a:alpha val="0"/>
                  </a:srgbClr>
                </a:highlight>
                <a:latin typeface="Gill Sans MT"/>
                <a:ea typeface="Gill Sans"/>
                <a:cs typeface="Gill Sans"/>
                <a:sym typeface="Gill Sans"/>
              </a:rPr>
              <a:t> </a:t>
            </a:r>
            <a:endParaRPr dirty="0">
              <a:solidFill>
                <a:schemeClr val="bg2"/>
              </a:solidFill>
              <a:latin typeface="Gill Sans MT" panose="020B0502020104020203" pitchFamily="34" charset="0"/>
            </a:endParaRPr>
          </a:p>
          <a:p>
            <a:pPr marL="0" marR="0" lvl="0" indent="0" algn="l" rtl="0">
              <a:lnSpc>
                <a:spcPct val="107000"/>
              </a:lnSpc>
              <a:spcBef>
                <a:spcPct val="0"/>
              </a:spcBef>
              <a:spcAft>
                <a:spcPct val="0"/>
              </a:spcAft>
              <a:buNone/>
            </a:pPr>
            <a:endParaRPr sz="2000" u="none" strike="noStrike" dirty="0">
              <a:solidFill>
                <a:schemeClr val="dk1"/>
              </a:solidFill>
              <a:latin typeface="Gill Sans MT" panose="020B0502020104020203" pitchFamily="34" charset="0"/>
              <a:ea typeface="Gill Sans"/>
              <a:cs typeface="Gill Sans"/>
              <a:sym typeface="Gill Sans"/>
            </a:endParaRPr>
          </a:p>
          <a:p>
            <a:pPr marL="0" marR="0" lvl="0" indent="0" algn="l" rtl="0">
              <a:lnSpc>
                <a:spcPct val="107000"/>
              </a:lnSpc>
              <a:spcBef>
                <a:spcPct val="0"/>
              </a:spcBef>
              <a:spcAft>
                <a:spcPct val="0"/>
              </a:spcAft>
              <a:buNone/>
            </a:pPr>
            <a:r>
              <a:rPr lang="fr" sz="2000" b="1" i="0" u="none" strike="noStrike" dirty="0">
                <a:solidFill>
                  <a:srgbClr val="000000"/>
                </a:solidFill>
                <a:highlight>
                  <a:srgbClr val="000000">
                    <a:alpha val="0"/>
                  </a:srgbClr>
                </a:highlight>
                <a:latin typeface="Gill Sans MT"/>
                <a:ea typeface="Gill Sans"/>
                <a:cs typeface="Gill Sans"/>
                <a:sym typeface="Gill Sans"/>
              </a:rPr>
              <a:t>CCRI :</a:t>
            </a:r>
            <a:endParaRPr dirty="0">
              <a:latin typeface="Gill Sans MT" panose="020B0502020104020203" pitchFamily="34" charset="0"/>
            </a:endParaRPr>
          </a:p>
          <a:p>
            <a:pPr marL="0" marR="0" lvl="0" indent="0" algn="l" rtl="0">
              <a:lnSpc>
                <a:spcPct val="107000"/>
              </a:lnSpc>
              <a:spcBef>
                <a:spcPct val="0"/>
              </a:spcBef>
              <a:spcAft>
                <a:spcPct val="0"/>
              </a:spcAft>
              <a:buNone/>
            </a:pPr>
            <a:r>
              <a:rPr lang="fr" sz="2000" b="0" i="0" u="sng" strike="noStrike" dirty="0">
                <a:solidFill>
                  <a:srgbClr val="645DC7"/>
                </a:solidFill>
                <a:highlight>
                  <a:srgbClr val="000000">
                    <a:alpha val="0"/>
                  </a:srgbClr>
                </a:highlight>
                <a:latin typeface="Gill Sans MT"/>
                <a:ea typeface="Gill Sans"/>
                <a:cs typeface="Gill Sans"/>
                <a:sym typeface="Gill Sans"/>
                <a:hlinkClick r:id="rId6">
                  <a:extLst>
                    <a:ext uri="{A12FA001-AC4F-418D-AE19-62706E023703}">
                      <ahyp:hlinkClr xmlns:ahyp="http://schemas.microsoft.com/office/drawing/2018/hyperlinkcolor" val="tx"/>
                    </a:ext>
                  </a:extLst>
                </a:hlinkClick>
              </a:rPr>
              <a:t>https://www.unicef.org/reports/climate-crisis-child-rights-crisis</a:t>
            </a:r>
            <a:r>
              <a:rPr lang="fr" sz="2000" b="0" i="0" u="none" strike="noStrike" dirty="0">
                <a:solidFill>
                  <a:srgbClr val="645DC7"/>
                </a:solidFill>
                <a:highlight>
                  <a:srgbClr val="000000">
                    <a:alpha val="0"/>
                  </a:srgbClr>
                </a:highlight>
                <a:latin typeface="Gill Sans MT"/>
                <a:ea typeface="Gill Sans"/>
                <a:cs typeface="Gill Sans"/>
                <a:sym typeface="Gill Sans"/>
              </a:rPr>
              <a:t> </a:t>
            </a:r>
            <a:endParaRPr sz="2000" u="none" strike="noStrike" dirty="0">
              <a:solidFill>
                <a:schemeClr val="bg2"/>
              </a:solidFill>
              <a:latin typeface="Gill Sans MT" panose="020B0502020104020203" pitchFamily="34" charset="0"/>
              <a:ea typeface="Gill Sans"/>
              <a:cs typeface="Gill Sans"/>
              <a:sym typeface="Gill Sans"/>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9"/>
          <p:cNvSpPr txBox="1">
            <a:spLocks noGrp="1"/>
          </p:cNvSpPr>
          <p:nvPr>
            <p:ph type="subTitle" idx="1"/>
          </p:nvPr>
        </p:nvSpPr>
        <p:spPr>
          <a:xfrm>
            <a:off x="1854740" y="2256817"/>
            <a:ext cx="8599250" cy="382829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ct val="0"/>
              </a:spcBef>
              <a:spcAft>
                <a:spcPct val="0"/>
              </a:spcAft>
              <a:buClr>
                <a:srgbClr val="3D3D3D"/>
              </a:buClr>
              <a:buSzPts val="2200"/>
              <a:buNone/>
            </a:pPr>
            <a:r>
              <a:rPr lang="fr" sz="2200" b="0" i="0" u="none" strike="noStrike">
                <a:highlight>
                  <a:srgbClr val="000000">
                    <a:alpha val="0"/>
                  </a:srgbClr>
                </a:highlight>
                <a:latin typeface="Gill Sans MT"/>
              </a:rPr>
              <a:t>Le groupe de travail sur la santé des enfants est géré par JSI Research &amp; Training Institute, Inc. par le biais du projet de l'USAID en action pour la nutrition et financé par l'USAID et la Fondation Bill et Melinda Gates.</a:t>
            </a:r>
            <a:endParaRPr>
              <a:latin typeface="Gill Sans MT" panose="020B0502020104020203" pitchFamily="34" charset="0"/>
            </a:endParaRPr>
          </a:p>
          <a:p>
            <a:pPr marL="0" lvl="0" indent="0" algn="ctr" rtl="0">
              <a:lnSpc>
                <a:spcPct val="90000"/>
              </a:lnSpc>
              <a:spcBef>
                <a:spcPts val="1000"/>
              </a:spcBef>
              <a:spcAft>
                <a:spcPct val="0"/>
              </a:spcAft>
              <a:buClr>
                <a:srgbClr val="3D3D3D"/>
              </a:buClr>
              <a:buSzPts val="2200"/>
              <a:buNone/>
            </a:pPr>
            <a:endParaRPr sz="2200">
              <a:latin typeface="Gill Sans MT" panose="020B0502020104020203" pitchFamily="34" charset="0"/>
            </a:endParaRPr>
          </a:p>
          <a:p>
            <a:pPr marL="0" lvl="0" indent="0" algn="ctr" rtl="0">
              <a:lnSpc>
                <a:spcPct val="90000"/>
              </a:lnSpc>
              <a:spcBef>
                <a:spcPts val="1000"/>
              </a:spcBef>
              <a:spcAft>
                <a:spcPct val="0"/>
              </a:spcAft>
              <a:buClr>
                <a:srgbClr val="3D3D3D"/>
              </a:buClr>
              <a:buSzPts val="2200"/>
              <a:buNone/>
            </a:pPr>
            <a:r>
              <a:rPr lang="fr" sz="2200" b="0" i="0" u="none" strike="noStrike">
                <a:highlight>
                  <a:srgbClr val="000000">
                    <a:alpha val="0"/>
                  </a:srgbClr>
                </a:highlight>
                <a:latin typeface="Gill Sans MT"/>
              </a:rPr>
              <a:t>Cette présentation a été rendue possible grâce au généreux soutien du peuple américain par l'intermédiaire de l'Agence des États-Unis pour le développement international (USAID), selon les termes du contrat 7200AA18C00070 attribué à JSI Research &amp; Training Institute, Inc. Le contenu relève de la responsabilité de JSI et ne reflète pas nécessairement les vues de l'USAID ou du gouvernement des États-Unis.</a:t>
            </a:r>
            <a:endParaRPr>
              <a:latin typeface="Gill Sans MT" panose="020B0502020104020203" pitchFamily="34" charset="0"/>
            </a:endParaRPr>
          </a:p>
          <a:p>
            <a:pPr marL="0" lvl="0" indent="0" algn="ctr" rtl="0">
              <a:lnSpc>
                <a:spcPct val="90000"/>
              </a:lnSpc>
              <a:spcBef>
                <a:spcPts val="1000"/>
              </a:spcBef>
              <a:spcAft>
                <a:spcPct val="0"/>
              </a:spcAft>
              <a:buClr>
                <a:srgbClr val="3D3D3D"/>
              </a:buClr>
              <a:buSzPts val="2400"/>
              <a:buNone/>
            </a:pPr>
            <a:endParaRPr/>
          </a:p>
          <a:p>
            <a:pPr marL="0" lvl="0" indent="0" algn="ctr" rtl="0">
              <a:lnSpc>
                <a:spcPct val="90000"/>
              </a:lnSpc>
              <a:spcBef>
                <a:spcPts val="1000"/>
              </a:spcBef>
              <a:spcAft>
                <a:spcPct val="0"/>
              </a:spcAft>
              <a:buClr>
                <a:srgbClr val="3D3D3D"/>
              </a:buClr>
              <a:buSzPts val="2400"/>
              <a:buNone/>
            </a:pPr>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F0F03B-F95F-A2F5-9280-F51814968147}"/>
              </a:ext>
            </a:extLst>
          </p:cNvPr>
          <p:cNvSpPr>
            <a:spLocks noGrp="1"/>
          </p:cNvSpPr>
          <p:nvPr>
            <p:ph type="title"/>
          </p:nvPr>
        </p:nvSpPr>
        <p:spPr/>
        <p:txBody>
          <a:bodyPr>
            <a:noAutofit/>
          </a:bodyPr>
          <a:lstStyle/>
          <a:p>
            <a:pPr rtl="0"/>
            <a:r>
              <a:rPr lang="fr" sz="4400" b="0" i="0" u="none" strike="noStrike" dirty="0">
                <a:highlight>
                  <a:srgbClr val="000000">
                    <a:alpha val="0"/>
                  </a:srgbClr>
                </a:highlight>
                <a:latin typeface="Calibri Light"/>
              </a:rPr>
              <a:t>Chikungunya</a:t>
            </a:r>
          </a:p>
        </p:txBody>
      </p:sp>
      <p:sp>
        <p:nvSpPr>
          <p:cNvPr id="3" name="Espaço Reservado para Conteúdo 2">
            <a:extLst>
              <a:ext uri="{FF2B5EF4-FFF2-40B4-BE49-F238E27FC236}">
                <a16:creationId xmlns:a16="http://schemas.microsoft.com/office/drawing/2014/main" id="{90287312-2DA2-02F2-7506-82262F57892F}"/>
              </a:ext>
            </a:extLst>
          </p:cNvPr>
          <p:cNvSpPr>
            <a:spLocks noGrp="1"/>
          </p:cNvSpPr>
          <p:nvPr>
            <p:ph idx="1"/>
          </p:nvPr>
        </p:nvSpPr>
        <p:spPr/>
        <p:txBody>
          <a:bodyPr>
            <a:noAutofit/>
          </a:bodyPr>
          <a:lstStyle/>
          <a:p>
            <a:pPr rtl="0"/>
            <a:r>
              <a:rPr lang="fr" sz="2800" b="0" i="0" u="none" strike="noStrike" dirty="0">
                <a:highlight>
                  <a:srgbClr val="000000">
                    <a:alpha val="0"/>
                  </a:srgbClr>
                </a:highlight>
                <a:latin typeface="Calibri"/>
              </a:rPr>
              <a:t>Fièvre</a:t>
            </a:r>
          </a:p>
          <a:p>
            <a:pPr rtl="0"/>
            <a:r>
              <a:rPr lang="fr" sz="2800" b="0" i="0" u="none" strike="noStrike" dirty="0">
                <a:highlight>
                  <a:srgbClr val="000000">
                    <a:alpha val="0"/>
                  </a:srgbClr>
                </a:highlight>
                <a:latin typeface="Calibri"/>
              </a:rPr>
              <a:t>Artralgias</a:t>
            </a:r>
          </a:p>
          <a:p>
            <a:pPr rtl="0"/>
            <a:r>
              <a:rPr lang="fr" sz="2800" b="0" i="0" u="none" strike="noStrike" dirty="0">
                <a:highlight>
                  <a:srgbClr val="000000">
                    <a:alpha val="0"/>
                  </a:srgbClr>
                </a:highlight>
                <a:latin typeface="Calibri"/>
              </a:rPr>
              <a:t>Artrites</a:t>
            </a:r>
          </a:p>
          <a:p>
            <a:pPr rtl="0"/>
            <a:r>
              <a:rPr lang="fr" sz="2800" b="0" i="0" u="none" strike="noStrike" dirty="0">
                <a:highlight>
                  <a:srgbClr val="000000">
                    <a:alpha val="0"/>
                  </a:srgbClr>
                </a:highlight>
                <a:latin typeface="Calibri"/>
              </a:rPr>
              <a:t>Peut être grave et entraîner la mort par défaillance d'un organe</a:t>
            </a:r>
          </a:p>
          <a:p>
            <a:pPr rtl="0"/>
            <a:r>
              <a:rPr lang="fr" sz="2800" b="0" i="0" u="none" strike="noStrike" dirty="0">
                <a:highlight>
                  <a:srgbClr val="000000">
                    <a:alpha val="0"/>
                  </a:srgbClr>
                </a:highlight>
                <a:latin typeface="Calibri"/>
              </a:rPr>
              <a:t>Les enfants de moins d'un an peuvent avoir un choc.</a:t>
            </a:r>
          </a:p>
        </p:txBody>
      </p:sp>
    </p:spTree>
    <p:extLst>
      <p:ext uri="{BB962C8B-B14F-4D97-AF65-F5344CB8AC3E}">
        <p14:creationId xmlns:p14="http://schemas.microsoft.com/office/powerpoint/2010/main" val="253712168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3311F-BF07-C3C7-DF4E-3276831E0AE6}"/>
              </a:ext>
            </a:extLst>
          </p:cNvPr>
          <p:cNvSpPr>
            <a:spLocks noGrp="1"/>
          </p:cNvSpPr>
          <p:nvPr>
            <p:ph type="title"/>
          </p:nvPr>
        </p:nvSpPr>
        <p:spPr>
          <a:xfrm>
            <a:off x="108154" y="75460"/>
            <a:ext cx="11245645" cy="1586191"/>
          </a:xfrm>
        </p:spPr>
        <p:txBody>
          <a:bodyPr>
            <a:noAutofit/>
          </a:bodyPr>
          <a:lstStyle/>
          <a:p>
            <a:pPr rtl="0"/>
            <a:r>
              <a:rPr lang="fr" sz="1800" b="0" i="0" u="none" strike="noStrike">
                <a:highlight>
                  <a:srgbClr val="000000">
                    <a:alpha val="0"/>
                  </a:srgbClr>
                </a:highlight>
                <a:latin typeface="Times New Roman"/>
              </a:rPr>
              <a:t>Carte mondiale montrant la propagation des lignées de CHIKV et les moustiques vecteurs Aedes dominants. Les motifs en pointillés</a:t>
            </a:r>
            <a:br>
              <a:rPr lang="fr" sz="1800" b="0" i="0" u="none" strike="noStrike">
                <a:highlight>
                  <a:srgbClr val="000000">
                    <a:alpha val="0"/>
                  </a:srgbClr>
                </a:highlight>
                <a:latin typeface="Calibri Light"/>
              </a:rPr>
            </a:br>
            <a:r>
              <a:rPr lang="fr" sz="1800" b="0" i="0" u="none" strike="noStrike">
                <a:highlight>
                  <a:srgbClr val="000000">
                    <a:alpha val="0"/>
                  </a:srgbClr>
                </a:highlight>
                <a:latin typeface="Times New Roman"/>
              </a:rPr>
              <a:t>indiquent la présence actuelle de moustiques Aedes et la propagation prévue d'ici 2050 est indiquée par des zones colorées.</a:t>
            </a:r>
            <a:endParaRPr lang="pt-BR"/>
          </a:p>
        </p:txBody>
      </p:sp>
      <p:sp>
        <p:nvSpPr>
          <p:cNvPr id="3" name="Espaço Reservado para Conteúdo 2">
            <a:extLst>
              <a:ext uri="{FF2B5EF4-FFF2-40B4-BE49-F238E27FC236}">
                <a16:creationId xmlns:a16="http://schemas.microsoft.com/office/drawing/2014/main" id="{A0DD7329-D807-78A1-5DA6-AE1A1C5EAAA3}"/>
              </a:ext>
            </a:extLst>
          </p:cNvPr>
          <p:cNvSpPr>
            <a:spLocks noGrp="1"/>
          </p:cNvSpPr>
          <p:nvPr>
            <p:ph idx="1"/>
          </p:nvPr>
        </p:nvSpPr>
        <p:spPr>
          <a:xfrm>
            <a:off x="0" y="5625171"/>
            <a:ext cx="12192000" cy="425288"/>
          </a:xfrm>
        </p:spPr>
        <p:txBody>
          <a:bodyPr>
            <a:noAutofit/>
          </a:bodyPr>
          <a:lstStyle/>
          <a:p>
            <a:pPr rtl="0"/>
            <a:r>
              <a:rPr lang="fr" sz="1400" b="0" i="0" u="none" strike="noStrike" dirty="0">
                <a:highlight>
                  <a:srgbClr val="000000">
                    <a:alpha val="0"/>
                  </a:srgbClr>
                </a:highlight>
                <a:latin typeface="Calibri"/>
              </a:rPr>
              <a:t>Kraemer MUG, Reiner RC Jr, Brady OJ, Messina JP, Gilbert M, Pigott DM, Yi D, Johnson K, Earl L, Marczak LB, Shirude S, Davis Weaver N, Bisanzio D, Perkins TA, Lai S, Lu X, Jones P, Coelho GE, Carvalho RG, Van Bortel W, Marsboom C, Hendrickx G, Schaffner F, Moore CG, Nax HH, Bengtsson L, Wetter E, Tatem AJ, Brownstein JS, Smith DL, Lambrechts L, Cauchemez S, Linard C, Faria NR, Pybus OG, Scott TW, Liu Q, Yu H, Wint GRW, Hay SI, Golding N. Propagation passée et future des vecteurs d'arbovirus Aedes aegypti et Aedes albopictus. Nat Microbiol. 2019 May;4(5):854-863. doi : 10.1038/s41564-019-0376-y. Epub 2019 Mar 4. Erratum dans : Nat Microbiol. 2019 Mar 21; : Erratum dans : Nat Microbiol. 2019 Apr 8; : PMID : 30833735 ; PMCID : PMC6522366.</a:t>
            </a:r>
          </a:p>
          <a:p>
            <a:endParaRPr lang="pt-BR" sz="1400" dirty="0"/>
          </a:p>
        </p:txBody>
      </p:sp>
      <p:pic>
        <p:nvPicPr>
          <p:cNvPr id="4" name="Espaço Reservado para Conteúdo 4" descr="Diagrama">
            <a:extLst>
              <a:ext uri="{FF2B5EF4-FFF2-40B4-BE49-F238E27FC236}">
                <a16:creationId xmlns:a16="http://schemas.microsoft.com/office/drawing/2014/main" id="{F532A385-E1F3-79C6-01FE-92C7B0331151}"/>
              </a:ext>
            </a:extLst>
          </p:cNvPr>
          <p:cNvPicPr>
            <a:picLocks noChangeAspect="1"/>
          </p:cNvPicPr>
          <p:nvPr/>
        </p:nvPicPr>
        <p:blipFill>
          <a:blip r:embed="rId2"/>
          <a:stretch>
            <a:fillRect/>
          </a:stretch>
        </p:blipFill>
        <p:spPr>
          <a:xfrm>
            <a:off x="3235569" y="1420427"/>
            <a:ext cx="6742932" cy="4204744"/>
          </a:xfrm>
          <a:prstGeom prst="rect">
            <a:avLst/>
          </a:prstGeom>
        </p:spPr>
      </p:pic>
    </p:spTree>
    <p:extLst>
      <p:ext uri="{BB962C8B-B14F-4D97-AF65-F5344CB8AC3E}">
        <p14:creationId xmlns:p14="http://schemas.microsoft.com/office/powerpoint/2010/main" val="110042297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4.113"/>
  <p:tag name="AS_RELEASE_DATE" val="2020.03.14"/>
  <p:tag name="AS_TITLE" val="Aspose.Slides for .NET Standard 2.0"/>
  <p:tag name="AS_VERSION" val="20.3"/>
</p:tagLst>
</file>

<file path=ppt/theme/theme1.xml><?xml version="1.0" encoding="utf-8"?>
<a:theme xmlns:a="http://schemas.openxmlformats.org/drawingml/2006/main" name="1_Office Theme">
  <a:themeElements>
    <a:clrScheme name="CHTF_Microsoft">
      <a:dk1>
        <a:srgbClr val="000000"/>
      </a:dk1>
      <a:lt1>
        <a:srgbClr val="FFFFFF"/>
      </a:lt1>
      <a:dk2>
        <a:srgbClr val="645DC7"/>
      </a:dk2>
      <a:lt2>
        <a:srgbClr val="E7E6E6"/>
      </a:lt2>
      <a:accent1>
        <a:srgbClr val="B2AFC3"/>
      </a:accent1>
      <a:accent2>
        <a:srgbClr val="3E68AA"/>
      </a:accent2>
      <a:accent3>
        <a:srgbClr val="AA417C"/>
      </a:accent3>
      <a:accent4>
        <a:srgbClr val="56801E"/>
      </a:accent4>
      <a:accent5>
        <a:srgbClr val="76CFD6"/>
      </a:accent5>
      <a:accent6>
        <a:srgbClr val="A0D45B"/>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Arial"/>
        <a:cs typeface="Arial"/>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Arial"/>
        <a:cs typeface="Arial"/>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951</TotalTime>
  <Words>3055</Words>
  <Application>Microsoft Office PowerPoint</Application>
  <PresentationFormat>Widescreen</PresentationFormat>
  <Paragraphs>436</Paragraphs>
  <Slides>73</Slides>
  <Notes>47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73</vt:i4>
      </vt:variant>
    </vt:vector>
  </HeadingPairs>
  <TitlesOfParts>
    <vt:vector size="91" baseType="lpstr">
      <vt:lpstr>Avenir Book</vt:lpstr>
      <vt:lpstr>Calibri Light</vt:lpstr>
      <vt:lpstr>Gill Sans MT</vt:lpstr>
      <vt:lpstr>Merriweather</vt:lpstr>
      <vt:lpstr>Gill Sans</vt:lpstr>
      <vt:lpstr>Helvetica Neue</vt:lpstr>
      <vt:lpstr>Wingdings</vt:lpstr>
      <vt:lpstr>Calibri</vt:lpstr>
      <vt:lpstr>Century Gothic</vt:lpstr>
      <vt:lpstr>Arial</vt:lpstr>
      <vt:lpstr>Lucida Calligraphy</vt:lpstr>
      <vt:lpstr>Times New Roman</vt:lpstr>
      <vt:lpstr>Helvetica</vt:lpstr>
      <vt:lpstr>1_Office Theme</vt:lpstr>
      <vt:lpstr>Tema do Office</vt:lpstr>
      <vt:lpstr>2_Office Theme</vt:lpstr>
      <vt:lpstr>Office Theme</vt:lpstr>
      <vt:lpstr>3_Office Theme</vt:lpstr>
      <vt:lpstr>Adapter les systèmes de santé pour la protection des enfants de l'impact du changement climatique.  Séance 6 : Effets du climat sur les arbovirus et la santé des enfants  Ré-imaginer le paquet de soins pour les enfants Sous-groupe 15 juin 2023</vt:lpstr>
      <vt:lpstr>Aperçu de la série</vt:lpstr>
      <vt:lpstr>PowerPoint Presentation</vt:lpstr>
      <vt:lpstr>Présentateurs</vt:lpstr>
      <vt:lpstr>Effets du climat sur les arbovirus et la santé des enfants </vt:lpstr>
      <vt:lpstr>Conflit d'intérêts</vt:lpstr>
      <vt:lpstr>Dengue, Chikungunya, Zika, fièvre jaune, Oropouche, Mayaro et autres maladies</vt:lpstr>
      <vt:lpstr>Chikungunya</vt:lpstr>
      <vt:lpstr>Carte mondiale montrant la propagation des lignées de CHIKV et les moustiques vecteurs Aedes dominants. Les motifs en pointillés indiquent la présence actuelle de moustiques Aedes et la propagation prévue d'ici 2050 est indiquée par des zones colorées.</vt:lpstr>
      <vt:lpstr>Changements climatiques</vt:lpstr>
      <vt:lpstr>PowerPoint Presentation</vt:lpstr>
      <vt:lpstr>Cas de Zika au Brésil 2015–2022</vt:lpstr>
      <vt:lpstr>Zika</vt:lpstr>
      <vt:lpstr>La dengue au Brésil : 2023</vt:lpstr>
      <vt:lpstr>Dengue</vt:lpstr>
      <vt:lpstr>Cas de décès dus à la dengue au Brésil, répartition par âge 2019‒2022</vt:lpstr>
      <vt:lpstr>Décès dus à la dengue</vt:lpstr>
      <vt:lpstr>PowerPoint Presentation</vt:lpstr>
      <vt:lpstr>PowerPoint Presentation</vt:lpstr>
      <vt:lpstr>Óbitos por dengue Dengue, Brésil, 2002‒2022 †</vt:lpstr>
      <vt:lpstr>Dengue</vt:lpstr>
      <vt:lpstr>Si des symptômes apparaissent, ils commencent généralement 4 à 10 jours après l'infection et durent 2 à 7 jours. Les symptômes peuvent inclure : </vt:lpstr>
      <vt:lpstr>Dengue. Les symptômes de la dengue sévère/ dengue avec signes avant-coureurs apparaissent souvent après la disparition de la fièvre : </vt:lpstr>
      <vt:lpstr>En Afrique : lacunes</vt:lpstr>
      <vt:lpstr>En Afrique : lacunes</vt:lpstr>
      <vt:lpstr>Merci</vt:lpstr>
      <vt:lpstr>PowerPoint Presentation</vt:lpstr>
      <vt:lpstr>Les agents pathogènes sont intégrés dans les communautés écologiques</vt:lpstr>
      <vt:lpstr>PowerPoint Presentation</vt:lpstr>
      <vt:lpstr>PowerPoint Presentation</vt:lpstr>
      <vt:lpstr>PowerPoint Presentation</vt:lpstr>
      <vt:lpstr>Traits métaboliques liés à la température</vt:lpstr>
      <vt:lpstr>PowerPoint Presentation</vt:lpstr>
      <vt:lpstr>Transmission liée à la température</vt:lpstr>
      <vt:lpstr>L'adéquation du climat devrait s'étendre aux arbovirus</vt:lpstr>
      <vt:lpstr>Ce qu'il faut retenir</vt:lpstr>
      <vt:lpstr>"Si vous pensez que vous êtes trop petit pour faire la différence, essayez de dormir avec un moustique dans la chambre."        - Dalaï Lama</vt:lpstr>
      <vt:lpstr>PowerPoint Presentation</vt:lpstr>
      <vt:lpstr>PowerPoint Presentation</vt:lpstr>
      <vt:lpstr>PowerPoint Presentation</vt:lpstr>
      <vt:lpstr>PowerPoint Presentation</vt:lpstr>
      <vt:lpstr>Défi</vt:lpstr>
      <vt:lpstr>Défi</vt:lpstr>
      <vt:lpstr>Défi</vt:lpstr>
      <vt:lpstr>Expérience LEGOS dans le nord-est du Brésil</vt:lpstr>
      <vt:lpstr>Solution proposée</vt:lpstr>
      <vt:lpstr>Méthodes</vt:lpstr>
      <vt:lpstr>Résultats</vt:lpstr>
      <vt:lpstr>Défi</vt:lpstr>
      <vt:lpstr>Caravanes du cœur</vt:lpstr>
      <vt:lpstr>Défi</vt:lpstr>
      <vt:lpstr>Chambres du cœur et taxis Echo</vt:lpstr>
      <vt:lpstr>Chambres du cœur et taxis Echo</vt:lpstr>
      <vt:lpstr>Chambres du cœur et taxis Echo</vt:lpstr>
      <vt:lpstr>Chambres du cœur et taxis Echo</vt:lpstr>
      <vt:lpstr>Chambres du cœur et taxis Echo</vt:lpstr>
      <vt:lpstr>Chambres du cœur et taxis Echo</vt:lpstr>
      <vt:lpstr>Chambres du cœur et taxis Echo</vt:lpstr>
      <vt:lpstr>Chambres du cœur et taxis Echo</vt:lpstr>
      <vt:lpstr>Chambres du cœur et taxis Echo</vt:lpstr>
      <vt:lpstr>Chirurgies cardiaques pédiatriques</vt:lpstr>
      <vt:lpstr>Réseau PC</vt:lpstr>
      <vt:lpstr>Résultats</vt:lpstr>
      <vt:lpstr> Autres défis</vt:lpstr>
      <vt:lpstr> Autres défis</vt:lpstr>
      <vt:lpstr>Résultats du RÉSEAU LEGOS</vt:lpstr>
      <vt:lpstr>Résultats du RÉSEAU LEGOS</vt:lpstr>
      <vt:lpstr>PowerPoint Presentation</vt:lpstr>
      <vt:lpstr>PowerPoint Presentation</vt:lpstr>
      <vt:lpstr>LEGOS</vt:lpstr>
      <vt:lpstr>Une collection de ressources peut être trouvée sur notre page d'événements.</vt:lpstr>
      <vt:lpstr>Changement climatique et  Série de discussions sur la santé des enfants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Health Systems to Protect Children from the Impact of Climate Change   Re-imagining the Package of Care for Children Subgroup March 29, 2023</dc:title>
  <cp:lastModifiedBy>Courtney Meyer</cp:lastModifiedBy>
  <cp:revision>14</cp:revision>
  <dcterms:created xsi:type="dcterms:W3CDTF">2022-04-28T13:57:03Z</dcterms:created>
  <dcterms:modified xsi:type="dcterms:W3CDTF">2023-08-02T16:01:05Z</dcterms:modified>
</cp:coreProperties>
</file>