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21"/>
  </p:notesMasterIdLst>
  <p:handoutMasterIdLst>
    <p:handoutMasterId r:id="rId22"/>
  </p:handoutMasterIdLst>
  <p:sldIdLst>
    <p:sldId id="434" r:id="rId5"/>
    <p:sldId id="464" r:id="rId6"/>
    <p:sldId id="466" r:id="rId7"/>
    <p:sldId id="452" r:id="rId8"/>
    <p:sldId id="260" r:id="rId9"/>
    <p:sldId id="468" r:id="rId10"/>
    <p:sldId id="454" r:id="rId11"/>
    <p:sldId id="277" r:id="rId12"/>
    <p:sldId id="460" r:id="rId13"/>
    <p:sldId id="459" r:id="rId14"/>
    <p:sldId id="461" r:id="rId15"/>
    <p:sldId id="463" r:id="rId16"/>
    <p:sldId id="462" r:id="rId17"/>
    <p:sldId id="457" r:id="rId18"/>
    <p:sldId id="465" r:id="rId19"/>
    <p:sldId id="43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B9"/>
    <a:srgbClr val="CDCAC6"/>
    <a:srgbClr val="BA0D2D"/>
    <a:srgbClr val="0067B9"/>
    <a:srgbClr val="8B8985"/>
    <a:srgbClr val="6C6463"/>
    <a:srgbClr val="A7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8"/>
    <p:restoredTop sz="77710"/>
  </p:normalViewPr>
  <p:slideViewPr>
    <p:cSldViewPr snapToGrid="0">
      <p:cViewPr varScale="1">
        <p:scale>
          <a:sx n="98" d="100"/>
          <a:sy n="98" d="100"/>
        </p:scale>
        <p:origin x="1352"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0C8349-CD1B-406B-B261-59BF0AA891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A35AE3-4B35-4C4B-95A9-1A0C3750EA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2A3557-D759-463F-A2DC-146AF7288FCB}" type="datetimeFigureOut">
              <a:rPr lang="en-US" smtClean="0"/>
              <a:t>9/19/23</a:t>
            </a:fld>
            <a:endParaRPr lang="en-US"/>
          </a:p>
        </p:txBody>
      </p:sp>
      <p:sp>
        <p:nvSpPr>
          <p:cNvPr id="4" name="Footer Placeholder 3">
            <a:extLst>
              <a:ext uri="{FF2B5EF4-FFF2-40B4-BE49-F238E27FC236}">
                <a16:creationId xmlns:a16="http://schemas.microsoft.com/office/drawing/2014/main" id="{EE5B85F2-6BCD-4AAA-93BC-C6711AD835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5D63F8-1E11-4CD0-B5DE-ADFF4360C7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7FCCDA-0389-4C3F-ACB7-0303B2A14F16}" type="slidenum">
              <a:rPr lang="en-US" smtClean="0"/>
              <a:t>‹#›</a:t>
            </a:fld>
            <a:endParaRPr lang="en-US"/>
          </a:p>
        </p:txBody>
      </p:sp>
    </p:spTree>
    <p:extLst>
      <p:ext uri="{BB962C8B-B14F-4D97-AF65-F5344CB8AC3E}">
        <p14:creationId xmlns:p14="http://schemas.microsoft.com/office/powerpoint/2010/main" val="2831014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D8B6B-2969-7F4D-AE9B-94AF1DC15A49}" type="datetimeFigureOut">
              <a:rPr lang="en-US" smtClean="0"/>
              <a:t>9/19/23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D3256-9811-1F43-A7E8-8328F014EEA8}" type="slidenum">
              <a:rPr lang="en-US" smtClean="0"/>
              <a:t>‹#›</a:t>
            </a:fld>
            <a:endParaRPr lang="en-US"/>
          </a:p>
        </p:txBody>
      </p:sp>
    </p:spTree>
    <p:extLst>
      <p:ext uri="{BB962C8B-B14F-4D97-AF65-F5344CB8AC3E}">
        <p14:creationId xmlns:p14="http://schemas.microsoft.com/office/powerpoint/2010/main" val="67660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mpactmalaria.or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hildhealthtaskforce.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8593FA-E9AB-EC48-9716-96CC64AC765D}" type="slidenum">
              <a:rPr lang="en-US" smtClean="0"/>
              <a:pPr/>
              <a:t>1</a:t>
            </a:fld>
            <a:endParaRPr lang="en-US"/>
          </a:p>
        </p:txBody>
      </p:sp>
    </p:spTree>
    <p:extLst>
      <p:ext uri="{BB962C8B-B14F-4D97-AF65-F5344CB8AC3E}">
        <p14:creationId xmlns:p14="http://schemas.microsoft.com/office/powerpoint/2010/main" val="159868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Slide Number Placeholder 3"/>
          <p:cNvSpPr>
            <a:spLocks noGrp="1"/>
          </p:cNvSpPr>
          <p:nvPr>
            <p:ph type="sldNum" sz="quarter" idx="5"/>
          </p:nvPr>
        </p:nvSpPr>
        <p:spPr/>
        <p:txBody>
          <a:bodyPr/>
          <a:lstStyle/>
          <a:p>
            <a:fld id="{4C2D3256-9811-1F43-A7E8-8328F014EEA8}" type="slidenum">
              <a:rPr lang="en-US" smtClean="0"/>
              <a:t>10</a:t>
            </a:fld>
            <a:endParaRPr lang="en-US"/>
          </a:p>
        </p:txBody>
      </p:sp>
    </p:spTree>
    <p:extLst>
      <p:ext uri="{BB962C8B-B14F-4D97-AF65-F5344CB8AC3E}">
        <p14:creationId xmlns:p14="http://schemas.microsoft.com/office/powerpoint/2010/main" val="64961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Slide Number Placeholder 3"/>
          <p:cNvSpPr>
            <a:spLocks noGrp="1"/>
          </p:cNvSpPr>
          <p:nvPr>
            <p:ph type="sldNum" sz="quarter" idx="5"/>
          </p:nvPr>
        </p:nvSpPr>
        <p:spPr/>
        <p:txBody>
          <a:bodyPr/>
          <a:lstStyle/>
          <a:p>
            <a:fld id="{4C2D3256-9811-1F43-A7E8-8328F014EEA8}" type="slidenum">
              <a:rPr lang="en-US" smtClean="0"/>
              <a:t>11</a:t>
            </a:fld>
            <a:endParaRPr lang="en-US"/>
          </a:p>
        </p:txBody>
      </p:sp>
    </p:spTree>
    <p:extLst>
      <p:ext uri="{BB962C8B-B14F-4D97-AF65-F5344CB8AC3E}">
        <p14:creationId xmlns:p14="http://schemas.microsoft.com/office/powerpoint/2010/main" val="272540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Slide Number Placeholder 3"/>
          <p:cNvSpPr>
            <a:spLocks noGrp="1"/>
          </p:cNvSpPr>
          <p:nvPr>
            <p:ph type="sldNum" sz="quarter" idx="5"/>
          </p:nvPr>
        </p:nvSpPr>
        <p:spPr/>
        <p:txBody>
          <a:bodyPr/>
          <a:lstStyle/>
          <a:p>
            <a:fld id="{4C2D3256-9811-1F43-A7E8-8328F014EEA8}" type="slidenum">
              <a:rPr lang="en-US" smtClean="0"/>
              <a:t>12</a:t>
            </a:fld>
            <a:endParaRPr lang="en-US"/>
          </a:p>
        </p:txBody>
      </p:sp>
    </p:spTree>
    <p:extLst>
      <p:ext uri="{BB962C8B-B14F-4D97-AF65-F5344CB8AC3E}">
        <p14:creationId xmlns:p14="http://schemas.microsoft.com/office/powerpoint/2010/main" val="864161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Slide Number Placeholder 3"/>
          <p:cNvSpPr>
            <a:spLocks noGrp="1"/>
          </p:cNvSpPr>
          <p:nvPr>
            <p:ph type="sldNum" sz="quarter" idx="5"/>
          </p:nvPr>
        </p:nvSpPr>
        <p:spPr/>
        <p:txBody>
          <a:bodyPr/>
          <a:lstStyle/>
          <a:p>
            <a:fld id="{4C2D3256-9811-1F43-A7E8-8328F014EEA8}" type="slidenum">
              <a:rPr lang="en-US" smtClean="0"/>
              <a:t>13</a:t>
            </a:fld>
            <a:endParaRPr lang="en-US"/>
          </a:p>
        </p:txBody>
      </p:sp>
    </p:spTree>
    <p:extLst>
      <p:ext uri="{BB962C8B-B14F-4D97-AF65-F5344CB8AC3E}">
        <p14:creationId xmlns:p14="http://schemas.microsoft.com/office/powerpoint/2010/main" val="2559485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Slide Number Placeholder 3"/>
          <p:cNvSpPr>
            <a:spLocks noGrp="1"/>
          </p:cNvSpPr>
          <p:nvPr>
            <p:ph type="sldNum" sz="quarter" idx="5"/>
          </p:nvPr>
        </p:nvSpPr>
        <p:spPr/>
        <p:txBody>
          <a:bodyPr/>
          <a:lstStyle/>
          <a:p>
            <a:fld id="{4C2D3256-9811-1F43-A7E8-8328F014EEA8}" type="slidenum">
              <a:rPr lang="en-US" smtClean="0"/>
              <a:t>14</a:t>
            </a:fld>
            <a:endParaRPr lang="en-US"/>
          </a:p>
        </p:txBody>
      </p:sp>
    </p:spTree>
    <p:extLst>
      <p:ext uri="{BB962C8B-B14F-4D97-AF65-F5344CB8AC3E}">
        <p14:creationId xmlns:p14="http://schemas.microsoft.com/office/powerpoint/2010/main" val="103440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2D3256-9811-1F43-A7E8-8328F014EEA8}" type="slidenum">
              <a:rPr lang="en-US" smtClean="0"/>
              <a:t>15</a:t>
            </a:fld>
            <a:endParaRPr lang="en-US"/>
          </a:p>
        </p:txBody>
      </p:sp>
    </p:spTree>
    <p:extLst>
      <p:ext uri="{BB962C8B-B14F-4D97-AF65-F5344CB8AC3E}">
        <p14:creationId xmlns:p14="http://schemas.microsoft.com/office/powerpoint/2010/main" val="4025198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2D3256-9811-1F43-A7E8-8328F014EEA8}" type="slidenum">
              <a:rPr lang="en-US" smtClean="0"/>
              <a:t>2</a:t>
            </a:fld>
            <a:endParaRPr lang="en-US"/>
          </a:p>
        </p:txBody>
      </p:sp>
    </p:spTree>
    <p:extLst>
      <p:ext uri="{BB962C8B-B14F-4D97-AF65-F5344CB8AC3E}">
        <p14:creationId xmlns:p14="http://schemas.microsoft.com/office/powerpoint/2010/main" val="74873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2D3256-9811-1F43-A7E8-8328F014EEA8}" type="slidenum">
              <a:rPr lang="en-US" smtClean="0"/>
              <a:t>3</a:t>
            </a:fld>
            <a:endParaRPr lang="en-US"/>
          </a:p>
        </p:txBody>
      </p:sp>
    </p:spTree>
    <p:extLst>
      <p:ext uri="{BB962C8B-B14F-4D97-AF65-F5344CB8AC3E}">
        <p14:creationId xmlns:p14="http://schemas.microsoft.com/office/powerpoint/2010/main" val="21249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2D3256-9811-1F43-A7E8-8328F014EEA8}" type="slidenum">
              <a:rPr lang="en-US" smtClean="0"/>
              <a:t>4</a:t>
            </a:fld>
            <a:endParaRPr lang="en-US"/>
          </a:p>
        </p:txBody>
      </p:sp>
    </p:spTree>
    <p:extLst>
      <p:ext uri="{BB962C8B-B14F-4D97-AF65-F5344CB8AC3E}">
        <p14:creationId xmlns:p14="http://schemas.microsoft.com/office/powerpoint/2010/main" val="34671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5" name="Google Shape;13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solidFill>
                  <a:srgbClr val="000000"/>
                </a:solidFill>
                <a:effectLst/>
                <a:latin typeface="Gill Sans MT" panose="020B0502020104020203" pitchFamily="34" charset="77"/>
                <a:ea typeface="Gill Sans" panose="020B0502020104020203" pitchFamily="34" charset="-79"/>
                <a:cs typeface="Gill Sans" panose="020B0502020104020203" pitchFamily="34" charset="-79"/>
              </a:rPr>
              <a:t>The toolkit was</a:t>
            </a:r>
            <a:r>
              <a:rPr lang="en-US" sz="1800" kern="100" dirty="0">
                <a:solidFill>
                  <a:srgbClr val="222222"/>
                </a:solidFill>
                <a:effectLst/>
                <a:latin typeface="Gill Sans MT" panose="020B0502020104020203" pitchFamily="34" charset="77"/>
                <a:ea typeface="Calibri" panose="020F0502020204030204" pitchFamily="34" charset="0"/>
                <a:cs typeface="Arial" panose="020B0604020202020204" pitchFamily="34" charset="0"/>
              </a:rPr>
              <a:t> developed by the </a:t>
            </a:r>
            <a:r>
              <a:rPr lang="en-US" sz="1800" u="sng" kern="100" dirty="0">
                <a:solidFill>
                  <a:srgbClr val="1155CC"/>
                </a:solidFill>
                <a:effectLst/>
                <a:latin typeface="Gill Sans MT" panose="020B0502020104020203" pitchFamily="34" charset="77"/>
                <a:ea typeface="Calibri" panose="020F0502020204030204" pitchFamily="34" charset="0"/>
                <a:cs typeface="Arial" panose="020B0604020202020204" pitchFamily="34" charset="0"/>
                <a:hlinkClick r:id="rId3"/>
              </a:rPr>
              <a:t>U.S. President's Malaria Initiative (PMI) Impact Malaria Project</a:t>
            </a:r>
            <a:r>
              <a:rPr lang="en-US" sz="1800" u="sng" kern="100" dirty="0">
                <a:solidFill>
                  <a:srgbClr val="1155CC"/>
                </a:solidFill>
                <a:effectLst/>
                <a:latin typeface="Gill Sans MT" panose="020B0502020104020203" pitchFamily="34" charset="77"/>
                <a:ea typeface="Calibri" panose="020F0502020204030204" pitchFamily="34" charset="0"/>
                <a:cs typeface="Arial" panose="020B0604020202020204" pitchFamily="34" charset="0"/>
              </a:rPr>
              <a:t> </a:t>
            </a:r>
            <a:r>
              <a:rPr lang="en-US" sz="1800" kern="100" dirty="0">
                <a:solidFill>
                  <a:srgbClr val="222222"/>
                </a:solidFill>
                <a:effectLst/>
                <a:latin typeface="Gill Sans MT" panose="020B0502020104020203" pitchFamily="34" charset="77"/>
                <a:ea typeface="Calibri" panose="020F0502020204030204" pitchFamily="34" charset="0"/>
                <a:cs typeface="Arial" panose="020B0604020202020204" pitchFamily="34" charset="0"/>
              </a:rPr>
              <a:t>in collaboration with the </a:t>
            </a:r>
            <a:r>
              <a:rPr lang="en-US" sz="1800" u="sng" kern="100" dirty="0">
                <a:solidFill>
                  <a:srgbClr val="1155CC"/>
                </a:solidFill>
                <a:effectLst/>
                <a:latin typeface="Gill Sans MT" panose="020B0502020104020203" pitchFamily="34" charset="77"/>
                <a:ea typeface="Calibri" panose="020F0502020204030204" pitchFamily="34" charset="0"/>
                <a:cs typeface="Arial" panose="020B0604020202020204" pitchFamily="34" charset="0"/>
                <a:hlinkClick r:id="rId4"/>
              </a:rPr>
              <a:t>Child Health Task Force (CHTF).</a:t>
            </a:r>
            <a:r>
              <a:rPr lang="en-US" sz="1800" kern="100" dirty="0">
                <a:solidFill>
                  <a:srgbClr val="222222"/>
                </a:solidFill>
                <a:effectLst/>
                <a:latin typeface="Gill Sans MT" panose="020B0502020104020203" pitchFamily="34" charset="77"/>
                <a:ea typeface="Calibri" panose="020F0502020204030204" pitchFamily="34" charset="0"/>
                <a:cs typeface="Arial" panose="020B0604020202020204" pitchFamily="34" charset="0"/>
              </a:rPr>
              <a:t> </a:t>
            </a:r>
            <a:r>
              <a:rPr lang="en-US" sz="1800" kern="100" dirty="0">
                <a:solidFill>
                  <a:srgbClr val="222222"/>
                </a:solidFill>
                <a:effectLst/>
                <a:latin typeface="Gill Sans" panose="020B0502020104020203" pitchFamily="34" charset="-79"/>
                <a:ea typeface="Gill Sans" panose="020B0502020104020203" pitchFamily="34" charset="-79"/>
                <a:cs typeface="Myanmar Text" panose="020B0502040204020203" pitchFamily="34" charset="0"/>
              </a:rPr>
              <a:t>Guidance and input was provided throughout by the iCCM Institutionalization Toolkit Advisory Group, which was comprised of members of the CHTF’s iCCM Subgroup, emphasizing inclusion of those working at a country level, particularly officials from Ministries of Health. There has been sustained engagement of the Advisory Group from </a:t>
            </a:r>
            <a:r>
              <a:rPr lang="en-US" sz="1800" dirty="0">
                <a:effectLst/>
                <a:latin typeface="Gill Sans" panose="020B0502020104020203" pitchFamily="34" charset="-79"/>
                <a:ea typeface="Gill Sans" panose="020B0502020104020203" pitchFamily="34" charset="-79"/>
              </a:rPr>
              <a:t>June 2022 – September 2023 with ≥12 meetings to review and provide input to progressive iterations of toolkit content, design and tools. </a:t>
            </a:r>
            <a:endParaRPr lang="en-US" sz="1800" kern="1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Slide Number Placeholder 3"/>
          <p:cNvSpPr>
            <a:spLocks noGrp="1"/>
          </p:cNvSpPr>
          <p:nvPr>
            <p:ph type="sldNum" sz="quarter" idx="5"/>
          </p:nvPr>
        </p:nvSpPr>
        <p:spPr/>
        <p:txBody>
          <a:bodyPr/>
          <a:lstStyle/>
          <a:p>
            <a:fld id="{4C2D3256-9811-1F43-A7E8-8328F014EEA8}" type="slidenum">
              <a:rPr lang="en-US" smtClean="0"/>
              <a:t>6</a:t>
            </a:fld>
            <a:endParaRPr lang="en-US"/>
          </a:p>
        </p:txBody>
      </p:sp>
    </p:spTree>
    <p:extLst>
      <p:ext uri="{BB962C8B-B14F-4D97-AF65-F5344CB8AC3E}">
        <p14:creationId xmlns:p14="http://schemas.microsoft.com/office/powerpoint/2010/main" val="161472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endParaRPr dirty="0"/>
          </a:p>
        </p:txBody>
      </p:sp>
    </p:spTree>
    <p:extLst>
      <p:ext uri="{BB962C8B-B14F-4D97-AF65-F5344CB8AC3E}">
        <p14:creationId xmlns:p14="http://schemas.microsoft.com/office/powerpoint/2010/main" val="378276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1200" b="1" dirty="0">
                <a:solidFill>
                  <a:schemeClr val="tx1"/>
                </a:solidFill>
                <a:latin typeface="Gill Sans MT" panose="020B0502020104020203" pitchFamily="34" charset="77"/>
              </a:rPr>
              <a:t>Institutionalization Phases:</a:t>
            </a:r>
          </a:p>
          <a:p>
            <a:pPr marL="742950" lvl="1" indent="-285750">
              <a:buFont typeface="Arial" panose="020B0604020202020204" pitchFamily="34" charset="0"/>
              <a:buChar char="•"/>
            </a:pPr>
            <a:r>
              <a:rPr lang="en-UG" sz="1200" b="1">
                <a:solidFill>
                  <a:schemeClr val="tx1"/>
                </a:solidFill>
                <a:latin typeface="Gill Sans MT" panose="020B0502020104020203" pitchFamily="34" charset="77"/>
              </a:rPr>
              <a:t>Awareness</a:t>
            </a:r>
            <a:r>
              <a:rPr lang="en-US" sz="1200" b="1" dirty="0">
                <a:solidFill>
                  <a:schemeClr val="tx1"/>
                </a:solidFill>
                <a:latin typeface="Gill Sans MT" panose="020B0502020104020203" pitchFamily="34" charset="77"/>
              </a:rPr>
              <a:t>: </a:t>
            </a:r>
            <a:r>
              <a:rPr lang="en-US" sz="1200" dirty="0">
                <a:solidFill>
                  <a:schemeClr val="tx1"/>
                </a:solidFill>
                <a:latin typeface="Gill Sans MT" panose="020B0502020104020203" pitchFamily="34" charset="77"/>
              </a:rPr>
              <a:t>recognizing </a:t>
            </a:r>
            <a:r>
              <a:rPr lang="en-UG" sz="1200">
                <a:solidFill>
                  <a:schemeClr val="tx1"/>
                </a:solidFill>
                <a:latin typeface="Gill Sans MT" panose="020B0502020104020203" pitchFamily="34" charset="77"/>
              </a:rPr>
              <a:t>need to change </a:t>
            </a:r>
            <a:r>
              <a:rPr lang="en-US" sz="1200" dirty="0">
                <a:solidFill>
                  <a:schemeClr val="tx1"/>
                </a:solidFill>
                <a:latin typeface="Gill Sans MT" panose="020B0502020104020203" pitchFamily="34" charset="77"/>
              </a:rPr>
              <a:t>approach for management of childhood illnesses and option of iCCM.</a:t>
            </a:r>
            <a:endParaRPr lang="en-UG" sz="1200">
              <a:solidFill>
                <a:schemeClr val="tx1"/>
              </a:solidFill>
              <a:latin typeface="Gill Sans MT" panose="020B0502020104020203" pitchFamily="34" charset="77"/>
            </a:endParaRPr>
          </a:p>
          <a:p>
            <a:pPr marL="742950" lvl="1" indent="-285750">
              <a:buFont typeface="Arial" panose="020B0604020202020204" pitchFamily="34" charset="0"/>
              <a:buChar char="•"/>
            </a:pPr>
            <a:r>
              <a:rPr lang="en-UG" sz="1200" b="1">
                <a:solidFill>
                  <a:schemeClr val="tx1"/>
                </a:solidFill>
                <a:latin typeface="Gill Sans MT" panose="020B0502020104020203" pitchFamily="34" charset="77"/>
              </a:rPr>
              <a:t>Experimentation</a:t>
            </a:r>
            <a:r>
              <a:rPr lang="en-US" sz="1200" b="1" dirty="0">
                <a:solidFill>
                  <a:schemeClr val="tx1"/>
                </a:solidFill>
                <a:latin typeface="Gill Sans MT" panose="020B0502020104020203" pitchFamily="34" charset="77"/>
              </a:rPr>
              <a:t>: </a:t>
            </a:r>
            <a:r>
              <a:rPr lang="en-US" sz="1200" dirty="0">
                <a:solidFill>
                  <a:schemeClr val="tx1"/>
                </a:solidFill>
                <a:latin typeface="Gill Sans MT" panose="020B0502020104020203" pitchFamily="34" charset="77"/>
              </a:rPr>
              <a:t>testing what works with the iCCM approach through projects or other small-scale initiatives.</a:t>
            </a:r>
          </a:p>
          <a:p>
            <a:pPr marL="742950" lvl="1" indent="-285750">
              <a:buFont typeface="Arial" panose="020B0604020202020204" pitchFamily="34" charset="0"/>
              <a:buChar char="•"/>
            </a:pPr>
            <a:r>
              <a:rPr lang="en-UG" sz="1200" b="1">
                <a:solidFill>
                  <a:schemeClr val="tx1"/>
                </a:solidFill>
                <a:latin typeface="Gill Sans MT" panose="020B0502020104020203" pitchFamily="34" charset="77"/>
              </a:rPr>
              <a:t>Expansion</a:t>
            </a:r>
            <a:r>
              <a:rPr lang="en-US" sz="1200" b="1" dirty="0">
                <a:solidFill>
                  <a:schemeClr val="tx1"/>
                </a:solidFill>
                <a:latin typeface="Gill Sans MT" panose="020B0502020104020203" pitchFamily="34" charset="77"/>
              </a:rPr>
              <a:t>: </a:t>
            </a:r>
            <a:r>
              <a:rPr lang="en-US" sz="1200" dirty="0">
                <a:solidFill>
                  <a:schemeClr val="tx1"/>
                </a:solidFill>
                <a:latin typeface="Gill Sans MT" panose="020B0502020104020203" pitchFamily="34" charset="77"/>
              </a:rPr>
              <a:t>increasing </a:t>
            </a:r>
            <a:r>
              <a:rPr lang="en-UG" sz="1200">
                <a:solidFill>
                  <a:schemeClr val="tx1"/>
                </a:solidFill>
                <a:latin typeface="Gill Sans MT" panose="020B0502020104020203" pitchFamily="34" charset="77"/>
              </a:rPr>
              <a:t>scale of iCCM implementation</a:t>
            </a:r>
            <a:r>
              <a:rPr lang="en-US" sz="1200" dirty="0">
                <a:solidFill>
                  <a:schemeClr val="tx1"/>
                </a:solidFill>
                <a:latin typeface="Gill Sans MT" panose="020B0502020104020203" pitchFamily="34" charset="77"/>
              </a:rPr>
              <a:t> (i.e. cases managed, geographic/population coverage);</a:t>
            </a:r>
          </a:p>
          <a:p>
            <a:pPr marL="742950" lvl="1" indent="-285750">
              <a:buFont typeface="Arial" panose="020B0604020202020204" pitchFamily="34" charset="0"/>
              <a:buChar char="•"/>
            </a:pPr>
            <a:r>
              <a:rPr lang="en-UG" sz="1200" b="1">
                <a:solidFill>
                  <a:schemeClr val="tx1"/>
                </a:solidFill>
                <a:latin typeface="Gill Sans MT" panose="020B0502020104020203" pitchFamily="34" charset="77"/>
              </a:rPr>
              <a:t>Consolidation</a:t>
            </a:r>
            <a:r>
              <a:rPr lang="en-US" sz="1200" b="1" dirty="0">
                <a:solidFill>
                  <a:schemeClr val="tx1"/>
                </a:solidFill>
                <a:latin typeface="Gill Sans MT" panose="020B0502020104020203" pitchFamily="34" charset="77"/>
              </a:rPr>
              <a:t>: </a:t>
            </a:r>
            <a:r>
              <a:rPr lang="en-US" sz="1200" dirty="0">
                <a:solidFill>
                  <a:schemeClr val="tx1"/>
                </a:solidFill>
                <a:latin typeface="Gill Sans MT" panose="020B0502020104020203" pitchFamily="34" charset="77"/>
              </a:rPr>
              <a:t>strengthening implementation modalities/support functions and integrating into standard operations; </a:t>
            </a:r>
          </a:p>
          <a:p>
            <a:pPr marL="742950" lvl="1" indent="-285750">
              <a:buFont typeface="Arial" panose="020B0604020202020204" pitchFamily="34" charset="0"/>
              <a:buChar char="•"/>
            </a:pPr>
            <a:r>
              <a:rPr lang="en-UG" sz="1200" b="1">
                <a:solidFill>
                  <a:schemeClr val="tx1"/>
                </a:solidFill>
                <a:latin typeface="Gill Sans MT" panose="020B0502020104020203" pitchFamily="34" charset="77"/>
              </a:rPr>
              <a:t>Maturity</a:t>
            </a:r>
            <a:r>
              <a:rPr lang="en-US" sz="1200" b="1" dirty="0">
                <a:solidFill>
                  <a:schemeClr val="tx1"/>
                </a:solidFill>
                <a:latin typeface="Gill Sans MT" panose="020B0502020104020203" pitchFamily="34" charset="77"/>
              </a:rPr>
              <a:t>: </a:t>
            </a:r>
            <a:r>
              <a:rPr lang="en-US" sz="1200" dirty="0">
                <a:solidFill>
                  <a:schemeClr val="tx1"/>
                </a:solidFill>
                <a:latin typeface="Gill Sans MT" panose="020B0502020104020203" pitchFamily="34" charset="77"/>
              </a:rPr>
              <a:t>iCCM is</a:t>
            </a:r>
            <a:r>
              <a:rPr lang="en-UG" sz="1200">
                <a:solidFill>
                  <a:schemeClr val="tx1"/>
                </a:solidFill>
                <a:latin typeface="Gill Sans MT" panose="020B0502020104020203" pitchFamily="34" charset="77"/>
              </a:rPr>
              <a:t> integrated into the structure and function of the health system</a:t>
            </a:r>
            <a:r>
              <a:rPr lang="en-US" sz="1200" dirty="0">
                <a:solidFill>
                  <a:schemeClr val="tx1"/>
                </a:solidFill>
                <a:latin typeface="Gill Sans MT" panose="020B0502020104020203" pitchFamily="34" charset="77"/>
              </a:rPr>
              <a:t> at all levels, including the community (i.e. integral, routine and stable).</a:t>
            </a:r>
            <a:endParaRPr lang="en-UG" sz="1200" b="1">
              <a:solidFill>
                <a:schemeClr val="tx1"/>
              </a:solidFill>
              <a:latin typeface="Gill Sans MT" panose="020B0502020104020203" pitchFamily="34" charset="77"/>
            </a:endParaRPr>
          </a:p>
          <a:p>
            <a:pPr marL="158750" lvl="0" indent="0" algn="l" rtl="0">
              <a:lnSpc>
                <a:spcPct val="100000"/>
              </a:lnSpc>
              <a:spcBef>
                <a:spcPts val="0"/>
              </a:spcBef>
              <a:spcAft>
                <a:spcPts val="0"/>
              </a:spcAft>
              <a:buSzPts val="1100"/>
              <a:buFont typeface="Arial"/>
              <a:buNone/>
            </a:pPr>
            <a:endParaRPr dirty="0"/>
          </a:p>
        </p:txBody>
      </p:sp>
    </p:spTree>
    <p:extLst>
      <p:ext uri="{BB962C8B-B14F-4D97-AF65-F5344CB8AC3E}">
        <p14:creationId xmlns:p14="http://schemas.microsoft.com/office/powerpoint/2010/main" val="156011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dirty="0">
                <a:solidFill>
                  <a:srgbClr val="000000"/>
                </a:solidFill>
                <a:effectLst/>
                <a:latin typeface="Gill Sans" panose="020B0502020104020203" pitchFamily="34" charset="-79"/>
                <a:ea typeface="Gill Sans" panose="020B0502020104020203" pitchFamily="34" charset="-79"/>
              </a:rPr>
              <a:t>The iCCM Institutionalization Toolkit is intended to be a flexible resource that can be used by a wide range of stakeholders at a country level across a range of country contexts and stages of iCCM introduction or institutionalization. The toolkit is not intended to be a training course nor an implementation guide for institutionalization of iCCM. </a:t>
            </a:r>
            <a:r>
              <a:rPr lang="en-US" sz="1800" b="1" dirty="0">
                <a:solidFill>
                  <a:srgbClr val="000000"/>
                </a:solidFill>
                <a:effectLst/>
                <a:latin typeface="Gill Sans" panose="020B0502020104020203" pitchFamily="34" charset="-79"/>
                <a:ea typeface="Gill Sans" panose="020B0502020104020203" pitchFamily="34" charset="-79"/>
              </a:rPr>
              <a:t>Instead, the iCCM Toolkit is intended to be a repository of existing resources, distilled guidance from relevant country implementation experience and research as well as bespoke tools developed to support stakeholders in assessing their own country context, identifying priorities and devising strategies to advance iCCM institutionalization. </a:t>
            </a:r>
            <a:r>
              <a:rPr lang="en-US" sz="1800" dirty="0">
                <a:solidFill>
                  <a:srgbClr val="000000"/>
                </a:solidFill>
                <a:effectLst/>
                <a:latin typeface="Gill Sans" panose="020B0502020104020203" pitchFamily="34" charset="-79"/>
                <a:ea typeface="Gill Sans" panose="020B0502020104020203" pitchFamily="34" charset="-79"/>
              </a:rPr>
              <a:t>This means that the toolkit will include links to many resources that provide relevant background on the essentials of ICCM; relevant research and existing tools. Additionally, </a:t>
            </a:r>
            <a:r>
              <a:rPr lang="en-US" sz="1800" dirty="0">
                <a:effectLst/>
                <a:latin typeface="Gill Sans" panose="020B0502020104020203" pitchFamily="34" charset="-79"/>
                <a:ea typeface="Gill Sans" panose="020B0502020104020203" pitchFamily="34" charset="-79"/>
              </a:rPr>
              <a:t>tools and approaches that can be used to assess and shift the enabling environment (i.e. core values, leadership, policy and resources) will be adapted or newly developed. Finally, country case study examples based on existing research and documentation as well as inputs from consultations and the toolkit advisory group inputs will be developed to better highlight key concepts and approaches used to institutionalize iCCM.</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effectLst/>
                <a:latin typeface="Gill Sans" panose="020B0502020104020203" pitchFamily="34" charset="-79"/>
                <a:ea typeface="Gill Sans" panose="020B0502020104020203" pitchFamily="34" charset="-79"/>
              </a:rPr>
              <a:t> </a:t>
            </a:r>
            <a:endParaRPr lang="en-US" sz="1800" b="1" kern="100" dirty="0">
              <a:solidFill>
                <a:srgbClr val="000000"/>
              </a:solidFill>
              <a:latin typeface="+mj-lt"/>
              <a:ea typeface="Gill Sans" panose="020B0502020104020203" pitchFamily="34" charset="-79"/>
              <a:cs typeface="Myanmar Text" panose="020B0502040204020203" pitchFamily="34" charset="0"/>
            </a:endParaRP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Myanmar Text" panose="020B0502040204020203" pitchFamily="34" charset="0"/>
            </a:endParaRPr>
          </a:p>
        </p:txBody>
      </p:sp>
      <p:sp>
        <p:nvSpPr>
          <p:cNvPr id="4" name="Slide Number Placeholder 3"/>
          <p:cNvSpPr>
            <a:spLocks noGrp="1"/>
          </p:cNvSpPr>
          <p:nvPr>
            <p:ph type="sldNum" sz="quarter" idx="5"/>
          </p:nvPr>
        </p:nvSpPr>
        <p:spPr/>
        <p:txBody>
          <a:bodyPr/>
          <a:lstStyle/>
          <a:p>
            <a:fld id="{4C2D3256-9811-1F43-A7E8-8328F014EEA8}" type="slidenum">
              <a:rPr lang="en-US" smtClean="0"/>
              <a:t>9</a:t>
            </a:fld>
            <a:endParaRPr lang="en-US"/>
          </a:p>
        </p:txBody>
      </p:sp>
    </p:spTree>
    <p:extLst>
      <p:ext uri="{BB962C8B-B14F-4D97-AF65-F5344CB8AC3E}">
        <p14:creationId xmlns:p14="http://schemas.microsoft.com/office/powerpoint/2010/main" val="1525048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ED86A0-5A04-7742-923C-B5E737D9D780}"/>
              </a:ext>
            </a:extLst>
          </p:cNvPr>
          <p:cNvSpPr>
            <a:spLocks noGrp="1"/>
          </p:cNvSpPr>
          <p:nvPr>
            <p:ph type="ctrTitle" hasCustomPrompt="1"/>
          </p:nvPr>
        </p:nvSpPr>
        <p:spPr>
          <a:xfrm>
            <a:off x="6790587" y="591324"/>
            <a:ext cx="5219700" cy="3266682"/>
          </a:xfrm>
        </p:spPr>
        <p:txBody>
          <a:bodyPr anchor="b">
            <a:normAutofit/>
          </a:bodyPr>
          <a:lstStyle>
            <a:lvl1pPr algn="l">
              <a:defRPr sz="4800" b="0" i="0">
                <a:solidFill>
                  <a:srgbClr val="0067B9"/>
                </a:solidFill>
                <a:latin typeface="Gill Sans MT" panose="020B0502020104020203" pitchFamily="34" charset="77"/>
                <a:cs typeface="Gill Sans Light" panose="020B0302020104020203" pitchFamily="34" charset="-79"/>
              </a:defRPr>
            </a:lvl1pPr>
          </a:lstStyle>
          <a:p>
            <a:r>
              <a:rPr lang="en-US"/>
              <a:t>COVER SLIDE TITLE GOES HERE</a:t>
            </a:r>
            <a:br>
              <a:rPr lang="en-US"/>
            </a:br>
            <a:endParaRPr lang="en-US"/>
          </a:p>
        </p:txBody>
      </p:sp>
      <p:sp>
        <p:nvSpPr>
          <p:cNvPr id="4" name="Subtitle 2">
            <a:extLst>
              <a:ext uri="{FF2B5EF4-FFF2-40B4-BE49-F238E27FC236}">
                <a16:creationId xmlns:a16="http://schemas.microsoft.com/office/drawing/2014/main" id="{B131A347-7EA1-5340-BECB-41AC120957B0}"/>
              </a:ext>
            </a:extLst>
          </p:cNvPr>
          <p:cNvSpPr>
            <a:spLocks noGrp="1"/>
          </p:cNvSpPr>
          <p:nvPr>
            <p:ph type="subTitle" idx="1" hasCustomPrompt="1"/>
          </p:nvPr>
        </p:nvSpPr>
        <p:spPr>
          <a:xfrm>
            <a:off x="6790588" y="3981134"/>
            <a:ext cx="5219699" cy="1219106"/>
          </a:xfrm>
        </p:spPr>
        <p:txBody>
          <a:bodyPr/>
          <a:lstStyle>
            <a:lvl1pPr marL="0" indent="0" algn="l">
              <a:buNone/>
              <a:defRPr sz="2400" b="0" i="0">
                <a:latin typeface="Gill Sans MT" panose="020B0502020104020203" pitchFamily="34" charset="77"/>
                <a:cs typeface="Gill Sans" panose="020B05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SUBTITILE GOES HERE</a:t>
            </a:r>
          </a:p>
        </p:txBody>
      </p:sp>
      <p:sp>
        <p:nvSpPr>
          <p:cNvPr id="5" name="Picture Placeholder 8">
            <a:extLst>
              <a:ext uri="{FF2B5EF4-FFF2-40B4-BE49-F238E27FC236}">
                <a16:creationId xmlns:a16="http://schemas.microsoft.com/office/drawing/2014/main" id="{211A1534-E524-EA48-9854-D1BDA28D0A60}"/>
              </a:ext>
            </a:extLst>
          </p:cNvPr>
          <p:cNvSpPr>
            <a:spLocks noGrp="1"/>
          </p:cNvSpPr>
          <p:nvPr>
            <p:ph type="pic" sz="quarter" idx="12" hasCustomPrompt="1"/>
          </p:nvPr>
        </p:nvSpPr>
        <p:spPr>
          <a:xfrm>
            <a:off x="0" y="0"/>
            <a:ext cx="6384032" cy="6857995"/>
          </a:xfrm>
        </p:spPr>
        <p:txBody>
          <a:bodyPr/>
          <a:lstStyle/>
          <a:p>
            <a:r>
              <a:rPr lang="en-US"/>
              <a:t>INSERT PHOTO HERE</a:t>
            </a:r>
          </a:p>
        </p:txBody>
      </p:sp>
      <p:pic>
        <p:nvPicPr>
          <p:cNvPr id="6" name="Picture 5" descr="A picture containing drawing&#10;&#10;Description automatically generated">
            <a:extLst>
              <a:ext uri="{FF2B5EF4-FFF2-40B4-BE49-F238E27FC236}">
                <a16:creationId xmlns:a16="http://schemas.microsoft.com/office/drawing/2014/main" id="{CD8AD6A6-4049-384C-B728-CBB435892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6120" y="5657196"/>
            <a:ext cx="2242481" cy="747494"/>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11F1DCB0-58EF-D14F-8FA3-0BB8D4DE07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0439" y="5003521"/>
            <a:ext cx="2780238" cy="1845859"/>
          </a:xfrm>
          <a:prstGeom prst="rect">
            <a:avLst/>
          </a:prstGeom>
        </p:spPr>
      </p:pic>
      <p:sp>
        <p:nvSpPr>
          <p:cNvPr id="8" name="TextBox 7">
            <a:extLst>
              <a:ext uri="{FF2B5EF4-FFF2-40B4-BE49-F238E27FC236}">
                <a16:creationId xmlns:a16="http://schemas.microsoft.com/office/drawing/2014/main" id="{9D659045-0E5E-44D4-97E7-B79E08C9053C}"/>
              </a:ext>
            </a:extLst>
          </p:cNvPr>
          <p:cNvSpPr txBox="1"/>
          <p:nvPr userDrawn="1"/>
        </p:nvSpPr>
        <p:spPr>
          <a:xfrm flipH="1">
            <a:off x="7102086" y="6478818"/>
            <a:ext cx="3996444" cy="307777"/>
          </a:xfrm>
          <a:prstGeom prst="rect">
            <a:avLst/>
          </a:prstGeom>
          <a:noFill/>
        </p:spPr>
        <p:txBody>
          <a:bodyPr wrap="square" rtlCol="0">
            <a:spAutoFit/>
          </a:bodyPr>
          <a:lstStyle/>
          <a:p>
            <a:r>
              <a:rPr lang="en-US" sz="1400" dirty="0"/>
              <a:t>Photo credit:</a:t>
            </a:r>
          </a:p>
        </p:txBody>
      </p:sp>
    </p:spTree>
    <p:extLst>
      <p:ext uri="{BB962C8B-B14F-4D97-AF65-F5344CB8AC3E}">
        <p14:creationId xmlns:p14="http://schemas.microsoft.com/office/powerpoint/2010/main" val="2068874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Small Image Lef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FE79233-B16A-BE48-90D9-55B486C0FF0B}"/>
              </a:ext>
            </a:extLst>
          </p:cNvPr>
          <p:cNvSpPr>
            <a:spLocks noGrp="1"/>
          </p:cNvSpPr>
          <p:nvPr>
            <p:ph type="pic" sz="quarter" idx="12" hasCustomPrompt="1"/>
          </p:nvPr>
        </p:nvSpPr>
        <p:spPr>
          <a:xfrm>
            <a:off x="0" y="0"/>
            <a:ext cx="4441127" cy="6857995"/>
          </a:xfrm>
        </p:spPr>
        <p:txBody>
          <a:bodyPr/>
          <a:lstStyle/>
          <a:p>
            <a:r>
              <a:rPr lang="en-US"/>
              <a:t>TO INSERT PHOTO CLICK PHOTO ICON IN THE MIDDLE OF THIS AREA.</a:t>
            </a:r>
          </a:p>
          <a:p>
            <a:r>
              <a:rPr lang="en-US"/>
              <a:t>Please use a VARIETY of photos within your presentation and between different presentations.</a:t>
            </a:r>
          </a:p>
        </p:txBody>
      </p:sp>
      <p:sp>
        <p:nvSpPr>
          <p:cNvPr id="2" name="Title 1">
            <a:extLst>
              <a:ext uri="{FF2B5EF4-FFF2-40B4-BE49-F238E27FC236}">
                <a16:creationId xmlns:a16="http://schemas.microsoft.com/office/drawing/2014/main" id="{BD617CCF-3D83-984A-93E3-1DEAEE324160}"/>
              </a:ext>
            </a:extLst>
          </p:cNvPr>
          <p:cNvSpPr>
            <a:spLocks noGrp="1"/>
          </p:cNvSpPr>
          <p:nvPr>
            <p:ph type="title" hasCustomPrompt="1"/>
          </p:nvPr>
        </p:nvSpPr>
        <p:spPr>
          <a:xfrm>
            <a:off x="5519936" y="1268760"/>
            <a:ext cx="4572000" cy="1143000"/>
          </a:xfrm>
          <a:prstGeom prst="rect">
            <a:avLst/>
          </a:prstGeom>
        </p:spPr>
        <p:txBody>
          <a:bodyPr/>
          <a:lstStyle/>
          <a:p>
            <a:r>
              <a:rPr lang="en-US"/>
              <a:t>CLICK TO EDIT MASTER TITLE</a:t>
            </a:r>
          </a:p>
        </p:txBody>
      </p:sp>
      <p:sp>
        <p:nvSpPr>
          <p:cNvPr id="5" name="Text Placeholder 4">
            <a:extLst>
              <a:ext uri="{FF2B5EF4-FFF2-40B4-BE49-F238E27FC236}">
                <a16:creationId xmlns:a16="http://schemas.microsoft.com/office/drawing/2014/main" id="{F070C88D-4E66-7545-9790-60A0A78E2DF8}"/>
              </a:ext>
            </a:extLst>
          </p:cNvPr>
          <p:cNvSpPr>
            <a:spLocks noGrp="1"/>
          </p:cNvSpPr>
          <p:nvPr>
            <p:ph type="body" sz="quarter" idx="11" hasCustomPrompt="1"/>
          </p:nvPr>
        </p:nvSpPr>
        <p:spPr>
          <a:xfrm>
            <a:off x="5519936" y="2411760"/>
            <a:ext cx="3169568" cy="365125"/>
          </a:xfrm>
        </p:spPr>
        <p:txBody>
          <a:bodyPr>
            <a:normAutofit/>
          </a:bodyPr>
          <a:lstStyle>
            <a:lvl1pPr>
              <a:defRPr sz="1800" b="0" i="0">
                <a:latin typeface="Gill Sans MT" panose="020B0502020104020203" pitchFamily="34" charset="77"/>
                <a:cs typeface="Gill Sans Light" panose="020B0302020104020203" pitchFamily="34" charset="-79"/>
              </a:defRPr>
            </a:lvl1pPr>
          </a:lstStyle>
          <a:p>
            <a:pPr lvl="0"/>
            <a:r>
              <a:rPr lang="en-US"/>
              <a:t>Click to edit text</a:t>
            </a:r>
          </a:p>
        </p:txBody>
      </p:sp>
      <p:sp>
        <p:nvSpPr>
          <p:cNvPr id="6" name="TextBox 5">
            <a:extLst>
              <a:ext uri="{FF2B5EF4-FFF2-40B4-BE49-F238E27FC236}">
                <a16:creationId xmlns:a16="http://schemas.microsoft.com/office/drawing/2014/main" id="{D24B6535-CA41-45F9-87AD-F8C6CFFF30C1}"/>
              </a:ext>
            </a:extLst>
          </p:cNvPr>
          <p:cNvSpPr txBox="1"/>
          <p:nvPr userDrawn="1"/>
        </p:nvSpPr>
        <p:spPr>
          <a:xfrm flipH="1">
            <a:off x="5519936" y="6432014"/>
            <a:ext cx="3996444" cy="307777"/>
          </a:xfrm>
          <a:prstGeom prst="rect">
            <a:avLst/>
          </a:prstGeom>
          <a:noFill/>
        </p:spPr>
        <p:txBody>
          <a:bodyPr wrap="square" rtlCol="0">
            <a:spAutoFit/>
          </a:bodyPr>
          <a:lstStyle/>
          <a:p>
            <a:r>
              <a:rPr lang="en-US" sz="1400" dirty="0"/>
              <a:t>Photo credit: </a:t>
            </a:r>
          </a:p>
        </p:txBody>
      </p:sp>
    </p:spTree>
    <p:extLst>
      <p:ext uri="{BB962C8B-B14F-4D97-AF65-F5344CB8AC3E}">
        <p14:creationId xmlns:p14="http://schemas.microsoft.com/office/powerpoint/2010/main" val="42386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Small Image Righ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ADD848A6-6488-EF40-87C8-010939CF391D}"/>
              </a:ext>
            </a:extLst>
          </p:cNvPr>
          <p:cNvSpPr>
            <a:spLocks noGrp="1"/>
          </p:cNvSpPr>
          <p:nvPr>
            <p:ph type="pic" sz="quarter" idx="12" hasCustomPrompt="1"/>
          </p:nvPr>
        </p:nvSpPr>
        <p:spPr>
          <a:xfrm>
            <a:off x="7320136" y="0"/>
            <a:ext cx="4871864" cy="6857995"/>
          </a:xfrm>
        </p:spPr>
        <p:txBody>
          <a:bodyPr/>
          <a:lstStyle/>
          <a:p>
            <a:r>
              <a:rPr lang="en-US"/>
              <a:t>TO INSERT PHOTO CLICK PHOTO ICON IN THE MIDDLE OF THIS AREA.</a:t>
            </a:r>
          </a:p>
          <a:p>
            <a:r>
              <a:rPr lang="en-US"/>
              <a:t>Please use a VARIETY of photos within your presentation and between different presentations.</a:t>
            </a:r>
          </a:p>
        </p:txBody>
      </p:sp>
      <p:sp>
        <p:nvSpPr>
          <p:cNvPr id="5" name="Title 1">
            <a:extLst>
              <a:ext uri="{FF2B5EF4-FFF2-40B4-BE49-F238E27FC236}">
                <a16:creationId xmlns:a16="http://schemas.microsoft.com/office/drawing/2014/main" id="{4836B1D5-7E8D-9F4B-9738-908F46AD9AD5}"/>
              </a:ext>
            </a:extLst>
          </p:cNvPr>
          <p:cNvSpPr>
            <a:spLocks noGrp="1"/>
          </p:cNvSpPr>
          <p:nvPr>
            <p:ph type="title" hasCustomPrompt="1"/>
          </p:nvPr>
        </p:nvSpPr>
        <p:spPr>
          <a:xfrm>
            <a:off x="911424" y="1268760"/>
            <a:ext cx="4572000" cy="1143000"/>
          </a:xfrm>
          <a:prstGeom prst="rect">
            <a:avLst/>
          </a:prstGeom>
        </p:spPr>
        <p:txBody>
          <a:bodyPr/>
          <a:lstStyle/>
          <a:p>
            <a:r>
              <a:rPr lang="en-US"/>
              <a:t>CLICK TO EDIT MASTER TITLE</a:t>
            </a:r>
          </a:p>
        </p:txBody>
      </p:sp>
      <p:sp>
        <p:nvSpPr>
          <p:cNvPr id="6" name="Text Placeholder 4">
            <a:extLst>
              <a:ext uri="{FF2B5EF4-FFF2-40B4-BE49-F238E27FC236}">
                <a16:creationId xmlns:a16="http://schemas.microsoft.com/office/drawing/2014/main" id="{5D5AD90D-8241-A344-85A5-ED727902C350}"/>
              </a:ext>
            </a:extLst>
          </p:cNvPr>
          <p:cNvSpPr>
            <a:spLocks noGrp="1"/>
          </p:cNvSpPr>
          <p:nvPr>
            <p:ph type="body" sz="quarter" idx="11" hasCustomPrompt="1"/>
          </p:nvPr>
        </p:nvSpPr>
        <p:spPr>
          <a:xfrm>
            <a:off x="911424" y="2411760"/>
            <a:ext cx="3169568" cy="365125"/>
          </a:xfrm>
        </p:spPr>
        <p:txBody>
          <a:bodyPr>
            <a:normAutofit/>
          </a:bodyPr>
          <a:lstStyle>
            <a:lvl1pPr>
              <a:defRPr sz="1800" b="0" i="0">
                <a:latin typeface="Gill Sans MT" panose="020B0502020104020203" pitchFamily="34" charset="77"/>
                <a:cs typeface="Gill Sans Light" panose="020B0302020104020203" pitchFamily="34" charset="-79"/>
              </a:defRPr>
            </a:lvl1pPr>
          </a:lstStyle>
          <a:p>
            <a:pPr lvl="0"/>
            <a:r>
              <a:rPr lang="en-US"/>
              <a:t>Click to add text</a:t>
            </a:r>
          </a:p>
        </p:txBody>
      </p:sp>
      <p:sp>
        <p:nvSpPr>
          <p:cNvPr id="7" name="TextBox 6">
            <a:extLst>
              <a:ext uri="{FF2B5EF4-FFF2-40B4-BE49-F238E27FC236}">
                <a16:creationId xmlns:a16="http://schemas.microsoft.com/office/drawing/2014/main" id="{CB18D468-EF2F-4D2B-B75E-5B5565194A90}"/>
              </a:ext>
            </a:extLst>
          </p:cNvPr>
          <p:cNvSpPr txBox="1"/>
          <p:nvPr userDrawn="1"/>
        </p:nvSpPr>
        <p:spPr>
          <a:xfrm flipH="1">
            <a:off x="911424" y="6441539"/>
            <a:ext cx="3996444" cy="307777"/>
          </a:xfrm>
          <a:prstGeom prst="rect">
            <a:avLst/>
          </a:prstGeom>
          <a:noFill/>
        </p:spPr>
        <p:txBody>
          <a:bodyPr wrap="square" rtlCol="0">
            <a:spAutoFit/>
          </a:bodyPr>
          <a:lstStyle/>
          <a:p>
            <a:r>
              <a:rPr lang="en-US" sz="1400" dirty="0"/>
              <a:t>Photo credit:</a:t>
            </a:r>
          </a:p>
        </p:txBody>
      </p:sp>
    </p:spTree>
    <p:extLst>
      <p:ext uri="{BB962C8B-B14F-4D97-AF65-F5344CB8AC3E}">
        <p14:creationId xmlns:p14="http://schemas.microsoft.com/office/powerpoint/2010/main" val="3182057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Large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7CCF-3D83-984A-93E3-1DEAEE324160}"/>
              </a:ext>
            </a:extLst>
          </p:cNvPr>
          <p:cNvSpPr>
            <a:spLocks noGrp="1"/>
          </p:cNvSpPr>
          <p:nvPr>
            <p:ph type="title" hasCustomPrompt="1"/>
          </p:nvPr>
        </p:nvSpPr>
        <p:spPr>
          <a:xfrm>
            <a:off x="7129661" y="1268760"/>
            <a:ext cx="4572000" cy="1143000"/>
          </a:xfrm>
          <a:prstGeom prst="rect">
            <a:avLst/>
          </a:prstGeom>
        </p:spPr>
        <p:txBody>
          <a:bodyPr/>
          <a:lstStyle/>
          <a:p>
            <a:r>
              <a:rPr lang="en-US"/>
              <a:t>CLICK TO EDIT MASTER TITLE</a:t>
            </a:r>
          </a:p>
        </p:txBody>
      </p:sp>
      <p:sp>
        <p:nvSpPr>
          <p:cNvPr id="5" name="Text Placeholder 4">
            <a:extLst>
              <a:ext uri="{FF2B5EF4-FFF2-40B4-BE49-F238E27FC236}">
                <a16:creationId xmlns:a16="http://schemas.microsoft.com/office/drawing/2014/main" id="{F070C88D-4E66-7545-9790-60A0A78E2DF8}"/>
              </a:ext>
            </a:extLst>
          </p:cNvPr>
          <p:cNvSpPr>
            <a:spLocks noGrp="1"/>
          </p:cNvSpPr>
          <p:nvPr>
            <p:ph type="body" sz="quarter" idx="11" hasCustomPrompt="1"/>
          </p:nvPr>
        </p:nvSpPr>
        <p:spPr>
          <a:xfrm>
            <a:off x="7129661" y="2411760"/>
            <a:ext cx="3169568" cy="365125"/>
          </a:xfrm>
        </p:spPr>
        <p:txBody>
          <a:bodyPr>
            <a:normAutofit/>
          </a:bodyPr>
          <a:lstStyle>
            <a:lvl1pPr>
              <a:defRPr sz="1800" b="0" i="0">
                <a:latin typeface="Gill Sans MT" panose="020B0502020104020203" pitchFamily="34" charset="77"/>
                <a:cs typeface="Gill Sans Light" panose="020B0302020104020203" pitchFamily="34" charset="-79"/>
              </a:defRPr>
            </a:lvl1pPr>
          </a:lstStyle>
          <a:p>
            <a:pPr lvl="0"/>
            <a:r>
              <a:rPr lang="en-US"/>
              <a:t>Click to edit text</a:t>
            </a:r>
          </a:p>
        </p:txBody>
      </p:sp>
      <p:sp>
        <p:nvSpPr>
          <p:cNvPr id="6" name="Picture Placeholder 8">
            <a:extLst>
              <a:ext uri="{FF2B5EF4-FFF2-40B4-BE49-F238E27FC236}">
                <a16:creationId xmlns:a16="http://schemas.microsoft.com/office/drawing/2014/main" id="{3FE02D27-09D0-4B7D-8D46-4B14A07CC344}"/>
              </a:ext>
            </a:extLst>
          </p:cNvPr>
          <p:cNvSpPr>
            <a:spLocks noGrp="1"/>
          </p:cNvSpPr>
          <p:nvPr>
            <p:ph type="pic" sz="quarter" idx="12" hasCustomPrompt="1"/>
          </p:nvPr>
        </p:nvSpPr>
        <p:spPr>
          <a:xfrm>
            <a:off x="0" y="0"/>
            <a:ext cx="6962775" cy="6857995"/>
          </a:xfrm>
        </p:spPr>
        <p:txBody>
          <a:bodyPr/>
          <a:lstStyle/>
          <a:p>
            <a:r>
              <a:rPr lang="en-US"/>
              <a:t>TO INSERT PHOTO CLICK PHOTO ICON IN THE MIDDLE OF THIS AREA.</a:t>
            </a:r>
          </a:p>
          <a:p>
            <a:r>
              <a:rPr lang="en-US"/>
              <a:t>Please use a VARIETY of photos within your presentation and between different presentations.</a:t>
            </a:r>
          </a:p>
        </p:txBody>
      </p:sp>
      <p:sp>
        <p:nvSpPr>
          <p:cNvPr id="7" name="TextBox 6">
            <a:extLst>
              <a:ext uri="{FF2B5EF4-FFF2-40B4-BE49-F238E27FC236}">
                <a16:creationId xmlns:a16="http://schemas.microsoft.com/office/drawing/2014/main" id="{BC476B00-263F-480D-AF0F-C067EA51235B}"/>
              </a:ext>
            </a:extLst>
          </p:cNvPr>
          <p:cNvSpPr txBox="1"/>
          <p:nvPr userDrawn="1"/>
        </p:nvSpPr>
        <p:spPr>
          <a:xfrm flipH="1">
            <a:off x="7129661" y="6479639"/>
            <a:ext cx="3996444" cy="307777"/>
          </a:xfrm>
          <a:prstGeom prst="rect">
            <a:avLst/>
          </a:prstGeom>
          <a:noFill/>
        </p:spPr>
        <p:txBody>
          <a:bodyPr wrap="square" rtlCol="0">
            <a:spAutoFit/>
          </a:bodyPr>
          <a:lstStyle/>
          <a:p>
            <a:r>
              <a:rPr lang="en-US" sz="1400" dirty="0"/>
              <a:t>Photo credit: </a:t>
            </a:r>
          </a:p>
        </p:txBody>
      </p:sp>
    </p:spTree>
    <p:extLst>
      <p:ext uri="{BB962C8B-B14F-4D97-AF65-F5344CB8AC3E}">
        <p14:creationId xmlns:p14="http://schemas.microsoft.com/office/powerpoint/2010/main" val="221410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Large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7CCF-3D83-984A-93E3-1DEAEE324160}"/>
              </a:ext>
            </a:extLst>
          </p:cNvPr>
          <p:cNvSpPr>
            <a:spLocks noGrp="1"/>
          </p:cNvSpPr>
          <p:nvPr>
            <p:ph type="title" hasCustomPrompt="1"/>
          </p:nvPr>
        </p:nvSpPr>
        <p:spPr>
          <a:xfrm>
            <a:off x="420761" y="1268760"/>
            <a:ext cx="4572000" cy="1143000"/>
          </a:xfrm>
          <a:prstGeom prst="rect">
            <a:avLst/>
          </a:prstGeom>
        </p:spPr>
        <p:txBody>
          <a:bodyPr/>
          <a:lstStyle/>
          <a:p>
            <a:r>
              <a:rPr lang="en-US"/>
              <a:t>CLICK TO EDIT MASTER TITLE</a:t>
            </a:r>
          </a:p>
        </p:txBody>
      </p:sp>
      <p:sp>
        <p:nvSpPr>
          <p:cNvPr id="5" name="Text Placeholder 4">
            <a:extLst>
              <a:ext uri="{FF2B5EF4-FFF2-40B4-BE49-F238E27FC236}">
                <a16:creationId xmlns:a16="http://schemas.microsoft.com/office/drawing/2014/main" id="{F070C88D-4E66-7545-9790-60A0A78E2DF8}"/>
              </a:ext>
            </a:extLst>
          </p:cNvPr>
          <p:cNvSpPr>
            <a:spLocks noGrp="1"/>
          </p:cNvSpPr>
          <p:nvPr>
            <p:ph type="body" sz="quarter" idx="11" hasCustomPrompt="1"/>
          </p:nvPr>
        </p:nvSpPr>
        <p:spPr>
          <a:xfrm>
            <a:off x="420761" y="2411760"/>
            <a:ext cx="3169568" cy="365125"/>
          </a:xfrm>
        </p:spPr>
        <p:txBody>
          <a:bodyPr>
            <a:normAutofit/>
          </a:bodyPr>
          <a:lstStyle>
            <a:lvl1pPr>
              <a:defRPr sz="1800" b="0" i="0">
                <a:latin typeface="Gill Sans MT" panose="020B0502020104020203" pitchFamily="34" charset="77"/>
                <a:cs typeface="Gill Sans Light" panose="020B0302020104020203" pitchFamily="34" charset="-79"/>
              </a:defRPr>
            </a:lvl1pPr>
          </a:lstStyle>
          <a:p>
            <a:pPr lvl="0"/>
            <a:r>
              <a:rPr lang="en-US"/>
              <a:t>Click to edit text</a:t>
            </a:r>
          </a:p>
        </p:txBody>
      </p:sp>
      <p:sp>
        <p:nvSpPr>
          <p:cNvPr id="6" name="Picture Placeholder 8">
            <a:extLst>
              <a:ext uri="{FF2B5EF4-FFF2-40B4-BE49-F238E27FC236}">
                <a16:creationId xmlns:a16="http://schemas.microsoft.com/office/drawing/2014/main" id="{3FE02D27-09D0-4B7D-8D46-4B14A07CC344}"/>
              </a:ext>
            </a:extLst>
          </p:cNvPr>
          <p:cNvSpPr>
            <a:spLocks noGrp="1"/>
          </p:cNvSpPr>
          <p:nvPr>
            <p:ph type="pic" sz="quarter" idx="12" hasCustomPrompt="1"/>
          </p:nvPr>
        </p:nvSpPr>
        <p:spPr>
          <a:xfrm>
            <a:off x="5229225" y="5"/>
            <a:ext cx="6962775" cy="6857995"/>
          </a:xfrm>
        </p:spPr>
        <p:txBody>
          <a:bodyPr/>
          <a:lstStyle/>
          <a:p>
            <a:r>
              <a:rPr lang="en-US"/>
              <a:t>TO INSERT PHOTO CLICK PHOTO ICON IN THE MIDDLE OF THIS AREA.</a:t>
            </a:r>
          </a:p>
          <a:p>
            <a:r>
              <a:rPr lang="en-US"/>
              <a:t>Please use a VARIETY of photos within your presentation and between different presentations.</a:t>
            </a:r>
          </a:p>
        </p:txBody>
      </p:sp>
      <p:sp>
        <p:nvSpPr>
          <p:cNvPr id="7" name="TextBox 6">
            <a:extLst>
              <a:ext uri="{FF2B5EF4-FFF2-40B4-BE49-F238E27FC236}">
                <a16:creationId xmlns:a16="http://schemas.microsoft.com/office/drawing/2014/main" id="{92281264-C208-4515-B6E9-428BBF10311F}"/>
              </a:ext>
            </a:extLst>
          </p:cNvPr>
          <p:cNvSpPr txBox="1"/>
          <p:nvPr userDrawn="1"/>
        </p:nvSpPr>
        <p:spPr>
          <a:xfrm flipH="1">
            <a:off x="420761" y="6446490"/>
            <a:ext cx="3996444" cy="307777"/>
          </a:xfrm>
          <a:prstGeom prst="rect">
            <a:avLst/>
          </a:prstGeom>
          <a:noFill/>
        </p:spPr>
        <p:txBody>
          <a:bodyPr wrap="square" rtlCol="0">
            <a:spAutoFit/>
          </a:bodyPr>
          <a:lstStyle/>
          <a:p>
            <a:r>
              <a:rPr lang="en-US" sz="1400" dirty="0"/>
              <a:t>Photo credit:</a:t>
            </a:r>
          </a:p>
        </p:txBody>
      </p:sp>
    </p:spTree>
    <p:extLst>
      <p:ext uri="{BB962C8B-B14F-4D97-AF65-F5344CB8AC3E}">
        <p14:creationId xmlns:p14="http://schemas.microsoft.com/office/powerpoint/2010/main" val="2320329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act Model">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3DF694-7973-41FE-AB2B-87BA2D9FC53E}"/>
              </a:ext>
            </a:extLst>
          </p:cNvPr>
          <p:cNvGrpSpPr/>
          <p:nvPr userDrawn="1"/>
        </p:nvGrpSpPr>
        <p:grpSpPr>
          <a:xfrm>
            <a:off x="356616" y="5705856"/>
            <a:ext cx="11795760" cy="1111631"/>
            <a:chOff x="356616" y="5705856"/>
            <a:chExt cx="11795760" cy="1111631"/>
          </a:xfrm>
        </p:grpSpPr>
        <p:pic>
          <p:nvPicPr>
            <p:cNvPr id="6" name="Picture 5">
              <a:extLst>
                <a:ext uri="{FF2B5EF4-FFF2-40B4-BE49-F238E27FC236}">
                  <a16:creationId xmlns:a16="http://schemas.microsoft.com/office/drawing/2014/main" id="{F5EA93F3-5333-42C4-BB8A-B711097DF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024" y="5705856"/>
              <a:ext cx="1673352" cy="1111631"/>
            </a:xfrm>
            <a:prstGeom prst="rect">
              <a:avLst/>
            </a:prstGeom>
          </p:spPr>
        </p:pic>
        <p:pic>
          <p:nvPicPr>
            <p:cNvPr id="7" name="Picture 6">
              <a:extLst>
                <a:ext uri="{FF2B5EF4-FFF2-40B4-BE49-F238E27FC236}">
                  <a16:creationId xmlns:a16="http://schemas.microsoft.com/office/drawing/2014/main" id="{C1D7B219-BF7A-4248-A628-FB20D1F19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 y="6025896"/>
              <a:ext cx="1664208" cy="413958"/>
            </a:xfrm>
            <a:prstGeom prst="rect">
              <a:avLst/>
            </a:prstGeom>
          </p:spPr>
        </p:pic>
      </p:grpSp>
      <p:sp>
        <p:nvSpPr>
          <p:cNvPr id="8" name="Title 1">
            <a:extLst>
              <a:ext uri="{FF2B5EF4-FFF2-40B4-BE49-F238E27FC236}">
                <a16:creationId xmlns:a16="http://schemas.microsoft.com/office/drawing/2014/main" id="{589CB3CA-964D-4B0F-85F4-12E1A21BFC35}"/>
              </a:ext>
            </a:extLst>
          </p:cNvPr>
          <p:cNvSpPr>
            <a:spLocks noGrp="1"/>
          </p:cNvSpPr>
          <p:nvPr>
            <p:ph type="title" hasCustomPrompt="1"/>
          </p:nvPr>
        </p:nvSpPr>
        <p:spPr>
          <a:xfrm>
            <a:off x="1504882" y="418146"/>
            <a:ext cx="9182236" cy="921437"/>
          </a:xfrm>
          <a:prstGeom prst="rect">
            <a:avLst/>
          </a:prstGeom>
        </p:spPr>
        <p:txBody>
          <a:bodyPr/>
          <a:lstStyle>
            <a:lvl1pPr>
              <a:defRPr b="0" i="0">
                <a:latin typeface="Gill Sans MT" panose="020B0502020104020203" pitchFamily="34" charset="77"/>
                <a:cs typeface="Gill Sans Light" panose="020B0302020104020203" pitchFamily="34" charset="-79"/>
              </a:defRPr>
            </a:lvl1pPr>
          </a:lstStyle>
          <a:p>
            <a:r>
              <a:rPr lang="en-US"/>
              <a:t>CLICK TO EDIT MASTER TITLE</a:t>
            </a:r>
          </a:p>
        </p:txBody>
      </p:sp>
      <p:pic>
        <p:nvPicPr>
          <p:cNvPr id="10" name="Picture 9">
            <a:extLst>
              <a:ext uri="{FF2B5EF4-FFF2-40B4-BE49-F238E27FC236}">
                <a16:creationId xmlns:a16="http://schemas.microsoft.com/office/drawing/2014/main" id="{2B7BC39A-08FD-4115-841B-630E3492CE64}"/>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2065130" y="1626590"/>
            <a:ext cx="8061740" cy="4079266"/>
          </a:xfrm>
          <a:prstGeom prst="rect">
            <a:avLst/>
          </a:prstGeom>
        </p:spPr>
      </p:pic>
    </p:spTree>
    <p:extLst>
      <p:ext uri="{BB962C8B-B14F-4D97-AF65-F5344CB8AC3E}">
        <p14:creationId xmlns:p14="http://schemas.microsoft.com/office/powerpoint/2010/main" val="2298488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2A04AA-3D1E-B149-B2D0-8FB0768C904F}"/>
              </a:ext>
            </a:extLst>
          </p:cNvPr>
          <p:cNvSpPr/>
          <p:nvPr userDrawn="1"/>
        </p:nvSpPr>
        <p:spPr>
          <a:xfrm>
            <a:off x="0" y="0"/>
            <a:ext cx="12192000" cy="57058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 name="Group 2">
            <a:extLst>
              <a:ext uri="{FF2B5EF4-FFF2-40B4-BE49-F238E27FC236}">
                <a16:creationId xmlns:a16="http://schemas.microsoft.com/office/drawing/2014/main" id="{D09F5803-28A0-4227-B38F-1D8C0A8CA483}"/>
              </a:ext>
            </a:extLst>
          </p:cNvPr>
          <p:cNvGrpSpPr/>
          <p:nvPr/>
        </p:nvGrpSpPr>
        <p:grpSpPr>
          <a:xfrm>
            <a:off x="356616" y="5705857"/>
            <a:ext cx="11795760" cy="1111631"/>
            <a:chOff x="356616" y="5705856"/>
            <a:chExt cx="11795760" cy="1111631"/>
          </a:xfrm>
        </p:grpSpPr>
        <p:pic>
          <p:nvPicPr>
            <p:cNvPr id="4" name="Picture 3">
              <a:extLst>
                <a:ext uri="{FF2B5EF4-FFF2-40B4-BE49-F238E27FC236}">
                  <a16:creationId xmlns:a16="http://schemas.microsoft.com/office/drawing/2014/main" id="{8E243729-1A06-4D69-91C2-8D1A05478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024" y="5705856"/>
              <a:ext cx="1673352" cy="1111631"/>
            </a:xfrm>
            <a:prstGeom prst="rect">
              <a:avLst/>
            </a:prstGeom>
          </p:spPr>
        </p:pic>
        <p:pic>
          <p:nvPicPr>
            <p:cNvPr id="5" name="Picture 4">
              <a:extLst>
                <a:ext uri="{FF2B5EF4-FFF2-40B4-BE49-F238E27FC236}">
                  <a16:creationId xmlns:a16="http://schemas.microsoft.com/office/drawing/2014/main" id="{739BF192-F978-424B-A2B5-81335942C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 y="6025896"/>
              <a:ext cx="1664208" cy="413958"/>
            </a:xfrm>
            <a:prstGeom prst="rect">
              <a:avLst/>
            </a:prstGeom>
          </p:spPr>
        </p:pic>
      </p:grpSp>
      <p:sp>
        <p:nvSpPr>
          <p:cNvPr id="6" name="Title 1">
            <a:extLst>
              <a:ext uri="{FF2B5EF4-FFF2-40B4-BE49-F238E27FC236}">
                <a16:creationId xmlns:a16="http://schemas.microsoft.com/office/drawing/2014/main" id="{40515470-B7E8-4CED-A4FE-39FDBF98CA33}"/>
              </a:ext>
            </a:extLst>
          </p:cNvPr>
          <p:cNvSpPr>
            <a:spLocks noGrp="1"/>
          </p:cNvSpPr>
          <p:nvPr>
            <p:ph type="title" hasCustomPrompt="1"/>
          </p:nvPr>
        </p:nvSpPr>
        <p:spPr>
          <a:xfrm>
            <a:off x="831850" y="1709739"/>
            <a:ext cx="10515600" cy="2852737"/>
          </a:xfrm>
        </p:spPr>
        <p:txBody>
          <a:bodyPr anchor="b"/>
          <a:lstStyle>
            <a:lvl1pPr>
              <a:defRPr sz="6000" b="0" i="0">
                <a:solidFill>
                  <a:schemeClr val="bg1"/>
                </a:solidFill>
                <a:latin typeface="Gill Sans MT" panose="020B0502020104020203" pitchFamily="34" charset="77"/>
                <a:cs typeface="Gill Sans Light" panose="020B0302020104020203" pitchFamily="34" charset="-79"/>
              </a:defRPr>
            </a:lvl1pPr>
          </a:lstStyle>
          <a:p>
            <a:r>
              <a:rPr lang="en-US"/>
              <a:t>CLOSING SLIDE TITLE GOES HERE CAN RUN TWO LINES</a:t>
            </a:r>
          </a:p>
        </p:txBody>
      </p:sp>
    </p:spTree>
    <p:extLst>
      <p:ext uri="{BB962C8B-B14F-4D97-AF65-F5344CB8AC3E}">
        <p14:creationId xmlns:p14="http://schemas.microsoft.com/office/powerpoint/2010/main" val="105681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661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shot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426AAF-7C33-48E9-9A63-65F00A24A2B5}"/>
              </a:ext>
            </a:extLst>
          </p:cNvPr>
          <p:cNvSpPr>
            <a:spLocks noGrp="1"/>
          </p:cNvSpPr>
          <p:nvPr>
            <p:ph type="pic" sz="quarter" idx="10" hasCustomPrompt="1"/>
          </p:nvPr>
        </p:nvSpPr>
        <p:spPr>
          <a:xfrm>
            <a:off x="1311206"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a:ln w="76200">
            <a:noFill/>
          </a:ln>
        </p:spPr>
        <p:style>
          <a:lnRef idx="2">
            <a:schemeClr val="accent2"/>
          </a:lnRef>
          <a:fillRef idx="1">
            <a:schemeClr val="lt1"/>
          </a:fillRef>
          <a:effectRef idx="0">
            <a:schemeClr val="accent2"/>
          </a:effectRef>
          <a:fontRef idx="minor">
            <a:schemeClr val="dk1"/>
          </a:fontRef>
        </p:style>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HEADSHOT PHOTO GOES HERE</a:t>
            </a:r>
            <a:endParaRPr lang="ru-RU"/>
          </a:p>
        </p:txBody>
      </p:sp>
      <p:sp>
        <p:nvSpPr>
          <p:cNvPr id="6" name="Picture Placeholder 11">
            <a:extLst>
              <a:ext uri="{FF2B5EF4-FFF2-40B4-BE49-F238E27FC236}">
                <a16:creationId xmlns:a16="http://schemas.microsoft.com/office/drawing/2014/main" id="{DAC341CE-60EC-CE4B-828C-851C7620CA4F}"/>
              </a:ext>
            </a:extLst>
          </p:cNvPr>
          <p:cNvSpPr>
            <a:spLocks noGrp="1"/>
          </p:cNvSpPr>
          <p:nvPr>
            <p:ph type="pic" sz="quarter" idx="11" hasCustomPrompt="1"/>
          </p:nvPr>
        </p:nvSpPr>
        <p:spPr>
          <a:xfrm>
            <a:off x="3998259"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HEADSHOT PHOTO GOES HERE</a:t>
            </a:r>
            <a:endParaRPr lang="ru-RU"/>
          </a:p>
        </p:txBody>
      </p:sp>
      <p:sp>
        <p:nvSpPr>
          <p:cNvPr id="7" name="Picture Placeholder 11">
            <a:extLst>
              <a:ext uri="{FF2B5EF4-FFF2-40B4-BE49-F238E27FC236}">
                <a16:creationId xmlns:a16="http://schemas.microsoft.com/office/drawing/2014/main" id="{6550C196-8C7D-714F-9C91-1B0061559A9F}"/>
              </a:ext>
            </a:extLst>
          </p:cNvPr>
          <p:cNvSpPr>
            <a:spLocks noGrp="1"/>
          </p:cNvSpPr>
          <p:nvPr>
            <p:ph type="pic" sz="quarter" idx="12" hasCustomPrompt="1"/>
          </p:nvPr>
        </p:nvSpPr>
        <p:spPr>
          <a:xfrm>
            <a:off x="6685311"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HEADSHOT PHOTO GOES HERE</a:t>
            </a:r>
            <a:endParaRPr lang="ru-RU"/>
          </a:p>
        </p:txBody>
      </p:sp>
      <p:sp>
        <p:nvSpPr>
          <p:cNvPr id="8" name="Picture Placeholder 11">
            <a:extLst>
              <a:ext uri="{FF2B5EF4-FFF2-40B4-BE49-F238E27FC236}">
                <a16:creationId xmlns:a16="http://schemas.microsoft.com/office/drawing/2014/main" id="{06C2EE50-C51E-C241-BB1F-60D5751DAFC6}"/>
              </a:ext>
            </a:extLst>
          </p:cNvPr>
          <p:cNvSpPr>
            <a:spLocks noGrp="1"/>
          </p:cNvSpPr>
          <p:nvPr>
            <p:ph type="pic" sz="quarter" idx="13" hasCustomPrompt="1"/>
          </p:nvPr>
        </p:nvSpPr>
        <p:spPr>
          <a:xfrm>
            <a:off x="9372364" y="3320988"/>
            <a:ext cx="1563552" cy="1563552"/>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16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a:t>HEADSHOT PHOTO GOES HERE</a:t>
            </a:r>
            <a:endParaRPr lang="ru-RU"/>
          </a:p>
        </p:txBody>
      </p:sp>
      <p:sp>
        <p:nvSpPr>
          <p:cNvPr id="9" name="Title 1">
            <a:extLst>
              <a:ext uri="{FF2B5EF4-FFF2-40B4-BE49-F238E27FC236}">
                <a16:creationId xmlns:a16="http://schemas.microsoft.com/office/drawing/2014/main" id="{FECCCFD9-25E9-C441-9860-489ADED8EEDB}"/>
              </a:ext>
            </a:extLst>
          </p:cNvPr>
          <p:cNvSpPr>
            <a:spLocks noGrp="1"/>
          </p:cNvSpPr>
          <p:nvPr>
            <p:ph type="title" hasCustomPrompt="1"/>
          </p:nvPr>
        </p:nvSpPr>
        <p:spPr>
          <a:xfrm>
            <a:off x="1504882" y="522515"/>
            <a:ext cx="9182236" cy="1084216"/>
          </a:xfrm>
          <a:prstGeom prst="rect">
            <a:avLst/>
          </a:prstGeom>
        </p:spPr>
        <p:txBody>
          <a:bodyPr/>
          <a:lstStyle>
            <a:lvl1pPr>
              <a:defRPr b="0" i="0">
                <a:latin typeface="Gill Sans MT" panose="020B0502020104020203" pitchFamily="34" charset="77"/>
                <a:cs typeface="Gill Sans Light" panose="020B0302020104020203" pitchFamily="34" charset="-79"/>
              </a:defRPr>
            </a:lvl1pPr>
          </a:lstStyle>
          <a:p>
            <a:r>
              <a:rPr lang="en-US"/>
              <a:t>CLICK TO EDIT TITLE</a:t>
            </a:r>
          </a:p>
        </p:txBody>
      </p:sp>
      <p:grpSp>
        <p:nvGrpSpPr>
          <p:cNvPr id="10" name="Group 9">
            <a:extLst>
              <a:ext uri="{FF2B5EF4-FFF2-40B4-BE49-F238E27FC236}">
                <a16:creationId xmlns:a16="http://schemas.microsoft.com/office/drawing/2014/main" id="{5D9581BA-1365-46C8-9EDF-C81558EC4869}"/>
              </a:ext>
            </a:extLst>
          </p:cNvPr>
          <p:cNvGrpSpPr/>
          <p:nvPr userDrawn="1"/>
        </p:nvGrpSpPr>
        <p:grpSpPr>
          <a:xfrm>
            <a:off x="356616" y="5705856"/>
            <a:ext cx="11795760" cy="1111631"/>
            <a:chOff x="356616" y="5705856"/>
            <a:chExt cx="11795760" cy="1111631"/>
          </a:xfrm>
        </p:grpSpPr>
        <p:pic>
          <p:nvPicPr>
            <p:cNvPr id="11" name="Picture 10">
              <a:extLst>
                <a:ext uri="{FF2B5EF4-FFF2-40B4-BE49-F238E27FC236}">
                  <a16:creationId xmlns:a16="http://schemas.microsoft.com/office/drawing/2014/main" id="{F54F330C-9DDF-47B7-98DA-B639A8BF5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024" y="5705856"/>
              <a:ext cx="1673352" cy="1111631"/>
            </a:xfrm>
            <a:prstGeom prst="rect">
              <a:avLst/>
            </a:prstGeom>
          </p:spPr>
        </p:pic>
        <p:pic>
          <p:nvPicPr>
            <p:cNvPr id="13" name="Picture 12">
              <a:extLst>
                <a:ext uri="{FF2B5EF4-FFF2-40B4-BE49-F238E27FC236}">
                  <a16:creationId xmlns:a16="http://schemas.microsoft.com/office/drawing/2014/main" id="{8219E916-E4F2-4691-A4F7-983C31FF2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 y="6025896"/>
              <a:ext cx="1664208" cy="413958"/>
            </a:xfrm>
            <a:prstGeom prst="rect">
              <a:avLst/>
            </a:prstGeom>
          </p:spPr>
        </p:pic>
      </p:grpSp>
    </p:spTree>
    <p:extLst>
      <p:ext uri="{BB962C8B-B14F-4D97-AF65-F5344CB8AC3E}">
        <p14:creationId xmlns:p14="http://schemas.microsoft.com/office/powerpoint/2010/main" val="3342175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ext Slide 2">
  <p:cSld name="1_Text Slide 2">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atin typeface="Gill Sans"/>
                <a:ea typeface="Gill Sans"/>
                <a:cs typeface="Gill Sans"/>
                <a:sym typeface="Gill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 name="Google Shape;11;p58"/>
          <p:cNvSpPr txBox="1">
            <a:spLocks noGrp="1"/>
          </p:cNvSpPr>
          <p:nvPr>
            <p:ph type="body" idx="1"/>
          </p:nvPr>
        </p:nvSpPr>
        <p:spPr>
          <a:xfrm>
            <a:off x="838201" y="1825625"/>
            <a:ext cx="5061995" cy="4351339"/>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SzPts val="2100"/>
              <a:buChar char="•"/>
              <a:defRPr>
                <a:latin typeface="Gill Sans"/>
                <a:ea typeface="Gill Sans"/>
                <a:cs typeface="Gill Sans"/>
                <a:sym typeface="Gill Sans"/>
              </a:defRPr>
            </a:lvl1pPr>
            <a:lvl2pPr marL="1219170" lvl="1" indent="-482588" algn="l">
              <a:lnSpc>
                <a:spcPct val="90000"/>
              </a:lnSpc>
              <a:spcBef>
                <a:spcPts val="533"/>
              </a:spcBef>
              <a:spcAft>
                <a:spcPts val="0"/>
              </a:spcAft>
              <a:buSzPts val="2100"/>
              <a:buChar char="•"/>
              <a:defRPr>
                <a:latin typeface="Gill Sans"/>
                <a:ea typeface="Gill Sans"/>
                <a:cs typeface="Gill Sans"/>
                <a:sym typeface="Gill Sans"/>
              </a:defRPr>
            </a:lvl2pPr>
            <a:lvl3pPr marL="1828754" lvl="2" indent="-457189" algn="l">
              <a:lnSpc>
                <a:spcPct val="90000"/>
              </a:lnSpc>
              <a:spcBef>
                <a:spcPts val="533"/>
              </a:spcBef>
              <a:spcAft>
                <a:spcPts val="0"/>
              </a:spcAft>
              <a:buSzPts val="1800"/>
              <a:buChar char="•"/>
              <a:defRPr>
                <a:latin typeface="Gill Sans"/>
                <a:ea typeface="Gill Sans"/>
                <a:cs typeface="Gill Sans"/>
                <a:sym typeface="Gill Sans"/>
              </a:defRPr>
            </a:lvl3pPr>
            <a:lvl4pPr marL="2438339" lvl="3" indent="-431789" algn="l">
              <a:lnSpc>
                <a:spcPct val="90000"/>
              </a:lnSpc>
              <a:spcBef>
                <a:spcPts val="533"/>
              </a:spcBef>
              <a:spcAft>
                <a:spcPts val="0"/>
              </a:spcAft>
              <a:buSzPts val="1500"/>
              <a:buChar char="•"/>
              <a:defRPr>
                <a:latin typeface="Gill Sans"/>
                <a:ea typeface="Gill Sans"/>
                <a:cs typeface="Gill Sans"/>
                <a:sym typeface="Gill Sans"/>
              </a:defRPr>
            </a:lvl4pPr>
            <a:lvl5pPr marL="3047924" lvl="4" indent="-431789" algn="l">
              <a:lnSpc>
                <a:spcPct val="90000"/>
              </a:lnSpc>
              <a:spcBef>
                <a:spcPts val="533"/>
              </a:spcBef>
              <a:spcAft>
                <a:spcPts val="0"/>
              </a:spcAft>
              <a:buSzPts val="1500"/>
              <a:buChar char="•"/>
              <a:defRPr>
                <a:latin typeface="Gill Sans"/>
                <a:ea typeface="Gill Sans"/>
                <a:cs typeface="Gill Sans"/>
                <a:sym typeface="Gill Sans"/>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grpSp>
        <p:nvGrpSpPr>
          <p:cNvPr id="12" name="Google Shape;12;p58"/>
          <p:cNvGrpSpPr/>
          <p:nvPr/>
        </p:nvGrpSpPr>
        <p:grpSpPr>
          <a:xfrm>
            <a:off x="356616" y="5705858"/>
            <a:ext cx="11795760" cy="1111631"/>
            <a:chOff x="356616" y="5705856"/>
            <a:chExt cx="11795760" cy="1111631"/>
          </a:xfrm>
        </p:grpSpPr>
        <p:pic>
          <p:nvPicPr>
            <p:cNvPr id="13" name="Google Shape;13;p58"/>
            <p:cNvPicPr preferRelativeResize="0"/>
            <p:nvPr/>
          </p:nvPicPr>
          <p:blipFill rotWithShape="1">
            <a:blip r:embed="rId2">
              <a:alphaModFix/>
            </a:blip>
            <a:srcRect/>
            <a:stretch/>
          </p:blipFill>
          <p:spPr>
            <a:xfrm>
              <a:off x="10479024" y="5705856"/>
              <a:ext cx="1673352" cy="1111631"/>
            </a:xfrm>
            <a:prstGeom prst="rect">
              <a:avLst/>
            </a:prstGeom>
            <a:noFill/>
            <a:ln>
              <a:noFill/>
            </a:ln>
          </p:spPr>
        </p:pic>
        <p:pic>
          <p:nvPicPr>
            <p:cNvPr id="14" name="Google Shape;14;p58"/>
            <p:cNvPicPr preferRelativeResize="0"/>
            <p:nvPr/>
          </p:nvPicPr>
          <p:blipFill rotWithShape="1">
            <a:blip r:embed="rId3">
              <a:alphaModFix/>
            </a:blip>
            <a:srcRect/>
            <a:stretch/>
          </p:blipFill>
          <p:spPr>
            <a:xfrm>
              <a:off x="356616" y="6025896"/>
              <a:ext cx="1664208" cy="413958"/>
            </a:xfrm>
            <a:prstGeom prst="rect">
              <a:avLst/>
            </a:prstGeom>
            <a:noFill/>
            <a:ln>
              <a:noFill/>
            </a:ln>
          </p:spPr>
        </p:pic>
      </p:grpSp>
      <p:sp>
        <p:nvSpPr>
          <p:cNvPr id="15" name="Google Shape;15;p58"/>
          <p:cNvSpPr txBox="1">
            <a:spLocks noGrp="1"/>
          </p:cNvSpPr>
          <p:nvPr>
            <p:ph type="body" idx="2"/>
          </p:nvPr>
        </p:nvSpPr>
        <p:spPr>
          <a:xfrm>
            <a:off x="6291805" y="1825625"/>
            <a:ext cx="5061995" cy="4351339"/>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SzPts val="2100"/>
              <a:buChar char="•"/>
              <a:defRPr>
                <a:latin typeface="Gill Sans"/>
                <a:ea typeface="Gill Sans"/>
                <a:cs typeface="Gill Sans"/>
                <a:sym typeface="Gill Sans"/>
              </a:defRPr>
            </a:lvl1pPr>
            <a:lvl2pPr marL="1219170" lvl="1" indent="-482588" algn="l">
              <a:lnSpc>
                <a:spcPct val="90000"/>
              </a:lnSpc>
              <a:spcBef>
                <a:spcPts val="533"/>
              </a:spcBef>
              <a:spcAft>
                <a:spcPts val="0"/>
              </a:spcAft>
              <a:buSzPts val="2100"/>
              <a:buChar char="•"/>
              <a:defRPr>
                <a:latin typeface="Gill Sans"/>
                <a:ea typeface="Gill Sans"/>
                <a:cs typeface="Gill Sans"/>
                <a:sym typeface="Gill Sans"/>
              </a:defRPr>
            </a:lvl2pPr>
            <a:lvl3pPr marL="1828754" lvl="2" indent="-457189" algn="l">
              <a:lnSpc>
                <a:spcPct val="90000"/>
              </a:lnSpc>
              <a:spcBef>
                <a:spcPts val="533"/>
              </a:spcBef>
              <a:spcAft>
                <a:spcPts val="0"/>
              </a:spcAft>
              <a:buSzPts val="1800"/>
              <a:buChar char="•"/>
              <a:defRPr>
                <a:latin typeface="Gill Sans"/>
                <a:ea typeface="Gill Sans"/>
                <a:cs typeface="Gill Sans"/>
                <a:sym typeface="Gill Sans"/>
              </a:defRPr>
            </a:lvl3pPr>
            <a:lvl4pPr marL="2438339" lvl="3" indent="-431789" algn="l">
              <a:lnSpc>
                <a:spcPct val="90000"/>
              </a:lnSpc>
              <a:spcBef>
                <a:spcPts val="533"/>
              </a:spcBef>
              <a:spcAft>
                <a:spcPts val="0"/>
              </a:spcAft>
              <a:buSzPts val="1500"/>
              <a:buChar char="•"/>
              <a:defRPr>
                <a:latin typeface="Gill Sans"/>
                <a:ea typeface="Gill Sans"/>
                <a:cs typeface="Gill Sans"/>
                <a:sym typeface="Gill Sans"/>
              </a:defRPr>
            </a:lvl4pPr>
            <a:lvl5pPr marL="3047924" lvl="4" indent="-431789" algn="l">
              <a:lnSpc>
                <a:spcPct val="90000"/>
              </a:lnSpc>
              <a:spcBef>
                <a:spcPts val="533"/>
              </a:spcBef>
              <a:spcAft>
                <a:spcPts val="0"/>
              </a:spcAft>
              <a:buSzPts val="1500"/>
              <a:buChar char="•"/>
              <a:defRPr>
                <a:latin typeface="Gill Sans"/>
                <a:ea typeface="Gill Sans"/>
                <a:cs typeface="Gill Sans"/>
                <a:sym typeface="Gill Sans"/>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Tree>
    <p:extLst>
      <p:ext uri="{BB962C8B-B14F-4D97-AF65-F5344CB8AC3E}">
        <p14:creationId xmlns:p14="http://schemas.microsoft.com/office/powerpoint/2010/main" val="738459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r Divider Slid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59BFDD5D-AE01-DF4B-8CFF-BAA988632934}"/>
              </a:ext>
            </a:extLst>
          </p:cNvPr>
          <p:cNvSpPr>
            <a:spLocks noGrp="1"/>
          </p:cNvSpPr>
          <p:nvPr>
            <p:ph type="pic" sz="quarter" idx="12" hasCustomPrompt="1"/>
          </p:nvPr>
        </p:nvSpPr>
        <p:spPr>
          <a:xfrm>
            <a:off x="0" y="0"/>
            <a:ext cx="12192000" cy="6857995"/>
          </a:xfrm>
        </p:spPr>
        <p:txBody>
          <a:bodyPr/>
          <a:lstStyle/>
          <a:p>
            <a:r>
              <a:rPr lang="en-US"/>
              <a:t>CLICK PHOTO ICON IN CENTER OF THE SLIDE TO INSERT FULL SLIDE PHOTO. PLEASE BE AWARE OF THE READABILITY OF THE TITLE AGAINST THE PHOTO YOU CHOOSE. Please use a VARIETY of photos throughout your presentation and in different presentations.</a:t>
            </a:r>
          </a:p>
        </p:txBody>
      </p:sp>
      <p:sp>
        <p:nvSpPr>
          <p:cNvPr id="2" name="Title 1">
            <a:extLst>
              <a:ext uri="{FF2B5EF4-FFF2-40B4-BE49-F238E27FC236}">
                <a16:creationId xmlns:a16="http://schemas.microsoft.com/office/drawing/2014/main" id="{1CB227B6-6447-47D3-9F32-3740C897B1FA}"/>
              </a:ext>
            </a:extLst>
          </p:cNvPr>
          <p:cNvSpPr>
            <a:spLocks noGrp="1"/>
          </p:cNvSpPr>
          <p:nvPr>
            <p:ph type="ctrTitle" hasCustomPrompt="1"/>
          </p:nvPr>
        </p:nvSpPr>
        <p:spPr>
          <a:xfrm>
            <a:off x="1524000" y="1854201"/>
            <a:ext cx="9144000" cy="1655762"/>
          </a:xfrm>
        </p:spPr>
        <p:txBody>
          <a:bodyPr anchor="b">
            <a:normAutofit/>
          </a:bodyPr>
          <a:lstStyle>
            <a:lvl1pPr algn="ctr">
              <a:defRPr sz="4800">
                <a:latin typeface="Gill Sans MT" panose="020B0502020104020203" pitchFamily="34" charset="0"/>
              </a:defRPr>
            </a:lvl1pPr>
          </a:lstStyle>
          <a:p>
            <a:r>
              <a:rPr lang="en-US"/>
              <a:t>COVER OR DIVIDER SLIDE TITLE GOES HERE</a:t>
            </a:r>
          </a:p>
        </p:txBody>
      </p:sp>
      <p:sp>
        <p:nvSpPr>
          <p:cNvPr id="3" name="Subtitle 2">
            <a:extLst>
              <a:ext uri="{FF2B5EF4-FFF2-40B4-BE49-F238E27FC236}">
                <a16:creationId xmlns:a16="http://schemas.microsoft.com/office/drawing/2014/main" id="{C8978BD2-6C1A-4006-9B96-797AC3B26E5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SUBTITILE GOES HERE</a:t>
            </a:r>
          </a:p>
        </p:txBody>
      </p:sp>
      <p:grpSp>
        <p:nvGrpSpPr>
          <p:cNvPr id="7" name="Group 6">
            <a:extLst>
              <a:ext uri="{FF2B5EF4-FFF2-40B4-BE49-F238E27FC236}">
                <a16:creationId xmlns:a16="http://schemas.microsoft.com/office/drawing/2014/main" id="{572DF441-9E19-4FBA-9D07-80D0FA40571C}"/>
              </a:ext>
            </a:extLst>
          </p:cNvPr>
          <p:cNvGrpSpPr/>
          <p:nvPr/>
        </p:nvGrpSpPr>
        <p:grpSpPr>
          <a:xfrm>
            <a:off x="356616" y="5705856"/>
            <a:ext cx="11795760" cy="1111631"/>
            <a:chOff x="356616" y="5705856"/>
            <a:chExt cx="11795760" cy="1111631"/>
          </a:xfrm>
        </p:grpSpPr>
        <p:pic>
          <p:nvPicPr>
            <p:cNvPr id="8" name="Picture 7">
              <a:extLst>
                <a:ext uri="{FF2B5EF4-FFF2-40B4-BE49-F238E27FC236}">
                  <a16:creationId xmlns:a16="http://schemas.microsoft.com/office/drawing/2014/main" id="{2BBDA9F9-28E8-405B-86AB-4162E5C94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024" y="5705856"/>
              <a:ext cx="1673352" cy="1111631"/>
            </a:xfrm>
            <a:prstGeom prst="rect">
              <a:avLst/>
            </a:prstGeom>
          </p:spPr>
        </p:pic>
        <p:pic>
          <p:nvPicPr>
            <p:cNvPr id="9" name="Picture 8">
              <a:extLst>
                <a:ext uri="{FF2B5EF4-FFF2-40B4-BE49-F238E27FC236}">
                  <a16:creationId xmlns:a16="http://schemas.microsoft.com/office/drawing/2014/main" id="{4574C5D9-AC61-4B80-A7C9-2DF833E6C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 y="6025896"/>
              <a:ext cx="1664208" cy="413958"/>
            </a:xfrm>
            <a:prstGeom prst="rect">
              <a:avLst/>
            </a:prstGeom>
          </p:spPr>
        </p:pic>
      </p:grpSp>
    </p:spTree>
    <p:extLst>
      <p:ext uri="{BB962C8B-B14F-4D97-AF65-F5344CB8AC3E}">
        <p14:creationId xmlns:p14="http://schemas.microsoft.com/office/powerpoint/2010/main" val="227455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D36778-DAAD-794E-A23E-6433D327F695}"/>
              </a:ext>
            </a:extLst>
          </p:cNvPr>
          <p:cNvSpPr>
            <a:spLocks noGrp="1"/>
          </p:cNvSpPr>
          <p:nvPr>
            <p:ph type="title" hasCustomPrompt="1"/>
          </p:nvPr>
        </p:nvSpPr>
        <p:spPr>
          <a:xfrm>
            <a:off x="5339916" y="1734623"/>
            <a:ext cx="5975784" cy="2852737"/>
          </a:xfrm>
        </p:spPr>
        <p:txBody>
          <a:bodyPr anchor="b">
            <a:noAutofit/>
          </a:bodyPr>
          <a:lstStyle>
            <a:lvl1pPr>
              <a:defRPr sz="4400" b="0" i="0">
                <a:solidFill>
                  <a:srgbClr val="0067B9"/>
                </a:solidFill>
                <a:latin typeface="Gill Sans MT" panose="020B0502020104020203" pitchFamily="34" charset="77"/>
                <a:cs typeface="Gill Sans Light" panose="020B0302020104020203" pitchFamily="34" charset="-79"/>
              </a:defRPr>
            </a:lvl1pPr>
          </a:lstStyle>
          <a:p>
            <a:r>
              <a:rPr lang="en-US"/>
              <a:t>DIVIDER SLIDE TITLE GOES HERE</a:t>
            </a:r>
            <a:br>
              <a:rPr lang="en-US"/>
            </a:br>
            <a:endParaRPr lang="en-US"/>
          </a:p>
        </p:txBody>
      </p:sp>
      <p:sp>
        <p:nvSpPr>
          <p:cNvPr id="4" name="Text Placeholder 2">
            <a:extLst>
              <a:ext uri="{FF2B5EF4-FFF2-40B4-BE49-F238E27FC236}">
                <a16:creationId xmlns:a16="http://schemas.microsoft.com/office/drawing/2014/main" id="{788E419D-F0D1-4942-9098-A5445A75B7A6}"/>
              </a:ext>
            </a:extLst>
          </p:cNvPr>
          <p:cNvSpPr>
            <a:spLocks noGrp="1"/>
          </p:cNvSpPr>
          <p:nvPr>
            <p:ph type="body" idx="1" hasCustomPrompt="1"/>
          </p:nvPr>
        </p:nvSpPr>
        <p:spPr>
          <a:xfrm>
            <a:off x="5339916" y="4594190"/>
            <a:ext cx="5975784" cy="1500187"/>
          </a:xfrm>
        </p:spPr>
        <p:txBody>
          <a:bodyPr/>
          <a:lstStyle>
            <a:lvl1pPr marL="0" indent="0">
              <a:buNone/>
              <a:defRPr sz="2400" b="0" i="0">
                <a:solidFill>
                  <a:schemeClr val="tx1"/>
                </a:solidFill>
                <a:latin typeface="Gill Sans MT" panose="020B0502020104020203" pitchFamily="34" charset="77"/>
                <a:cs typeface="Gill Sans SemiBold" panose="020B05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SUBTITLE/PRESENTER NAME GOES HERE</a:t>
            </a:r>
          </a:p>
        </p:txBody>
      </p:sp>
      <p:sp>
        <p:nvSpPr>
          <p:cNvPr id="5" name="Picture Placeholder 4">
            <a:extLst>
              <a:ext uri="{FF2B5EF4-FFF2-40B4-BE49-F238E27FC236}">
                <a16:creationId xmlns:a16="http://schemas.microsoft.com/office/drawing/2014/main" id="{B1CDC597-5933-5C45-B19F-BBCA7F3E0685}"/>
              </a:ext>
            </a:extLst>
          </p:cNvPr>
          <p:cNvSpPr>
            <a:spLocks noGrp="1"/>
          </p:cNvSpPr>
          <p:nvPr>
            <p:ph type="pic" sz="quarter" idx="10"/>
          </p:nvPr>
        </p:nvSpPr>
        <p:spPr>
          <a:xfrm>
            <a:off x="-1" y="0"/>
            <a:ext cx="4763853" cy="6858000"/>
          </a:xfrm>
        </p:spPr>
        <p:txBody>
          <a:bodyPr/>
          <a:lstStyle>
            <a:lvl1pPr marL="0" indent="0">
              <a:buNone/>
              <a:defRPr/>
            </a:lvl1pPr>
          </a:lstStyle>
          <a:p>
            <a:endParaRPr lang="en-US"/>
          </a:p>
          <a:p>
            <a:endParaRPr lang="en-US"/>
          </a:p>
          <a:p>
            <a:endParaRPr lang="en-US"/>
          </a:p>
          <a:p>
            <a:endParaRPr lang="en-US"/>
          </a:p>
          <a:p>
            <a:endParaRPr lang="en-US"/>
          </a:p>
          <a:p>
            <a:r>
              <a:rPr lang="en-US"/>
              <a:t>TO INSERT PHOTO CLICK PHOTO ICON IN THE MIDDLE OF THIS AREA.</a:t>
            </a:r>
          </a:p>
          <a:p>
            <a:r>
              <a:rPr lang="en-US"/>
              <a:t>Please use a VARIETY of photos within your presentation and between different presentations.</a:t>
            </a:r>
          </a:p>
        </p:txBody>
      </p:sp>
      <p:sp>
        <p:nvSpPr>
          <p:cNvPr id="6" name="TextBox 5">
            <a:extLst>
              <a:ext uri="{FF2B5EF4-FFF2-40B4-BE49-F238E27FC236}">
                <a16:creationId xmlns:a16="http://schemas.microsoft.com/office/drawing/2014/main" id="{45456F1B-68F2-4A3E-AF66-BFBFB05C09A9}"/>
              </a:ext>
            </a:extLst>
          </p:cNvPr>
          <p:cNvSpPr txBox="1"/>
          <p:nvPr userDrawn="1"/>
        </p:nvSpPr>
        <p:spPr>
          <a:xfrm flipH="1">
            <a:off x="5339916" y="6422489"/>
            <a:ext cx="3996444" cy="307777"/>
          </a:xfrm>
          <a:prstGeom prst="rect">
            <a:avLst/>
          </a:prstGeom>
          <a:noFill/>
        </p:spPr>
        <p:txBody>
          <a:bodyPr wrap="square" rtlCol="0">
            <a:spAutoFit/>
          </a:bodyPr>
          <a:lstStyle/>
          <a:p>
            <a:r>
              <a:rPr lang="en-US" sz="1400" dirty="0"/>
              <a:t>Photo credit:</a:t>
            </a:r>
          </a:p>
        </p:txBody>
      </p:sp>
    </p:spTree>
    <p:extLst>
      <p:ext uri="{BB962C8B-B14F-4D97-AF65-F5344CB8AC3E}">
        <p14:creationId xmlns:p14="http://schemas.microsoft.com/office/powerpoint/2010/main" val="3278195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36C373-DE87-A646-B2D9-679F2F73008D}"/>
              </a:ext>
            </a:extLst>
          </p:cNvPr>
          <p:cNvSpPr>
            <a:spLocks noGrp="1"/>
          </p:cNvSpPr>
          <p:nvPr>
            <p:ph type="title" hasCustomPrompt="1"/>
          </p:nvPr>
        </p:nvSpPr>
        <p:spPr>
          <a:xfrm>
            <a:off x="838200" y="1228224"/>
            <a:ext cx="10262356" cy="597401"/>
          </a:xfrm>
          <a:prstGeom prst="rect">
            <a:avLst/>
          </a:prstGeom>
        </p:spPr>
        <p:txBody>
          <a:bodyPr/>
          <a:lstStyle/>
          <a:p>
            <a:r>
              <a:rPr lang="en-US"/>
              <a:t>TITLE GOES HERE</a:t>
            </a:r>
          </a:p>
        </p:txBody>
      </p:sp>
      <p:sp>
        <p:nvSpPr>
          <p:cNvPr id="4" name="Text Placeholder 6">
            <a:extLst>
              <a:ext uri="{FF2B5EF4-FFF2-40B4-BE49-F238E27FC236}">
                <a16:creationId xmlns:a16="http://schemas.microsoft.com/office/drawing/2014/main" id="{1BBFDADE-A025-B648-A763-1BA4C9F3ACBD}"/>
              </a:ext>
            </a:extLst>
          </p:cNvPr>
          <p:cNvSpPr>
            <a:spLocks noGrp="1"/>
          </p:cNvSpPr>
          <p:nvPr>
            <p:ph type="body" sz="quarter" idx="11"/>
          </p:nvPr>
        </p:nvSpPr>
        <p:spPr>
          <a:xfrm>
            <a:off x="838200" y="2060575"/>
            <a:ext cx="10262356" cy="3569201"/>
          </a:xfrm>
        </p:spPr>
        <p:txBody>
          <a:bodyPr/>
          <a:lstStyle>
            <a:lvl1pPr>
              <a:defRPr sz="1800" b="0" i="0">
                <a:latin typeface="Gill Sans MT" panose="020B0502020104020203" pitchFamily="34" charset="77"/>
                <a:ea typeface="+mn-ea"/>
                <a:cs typeface="Gill Sans Light" panose="020B0302020104020203" pitchFamily="34" charset="-79"/>
              </a:defRPr>
            </a:lvl1pPr>
          </a:lstStyle>
          <a:p>
            <a:pPr lvl="0"/>
            <a:r>
              <a:rPr lang="en-US"/>
              <a:t>Click to edit Master text styles</a:t>
            </a:r>
          </a:p>
        </p:txBody>
      </p:sp>
      <p:grpSp>
        <p:nvGrpSpPr>
          <p:cNvPr id="5" name="Group 4">
            <a:extLst>
              <a:ext uri="{FF2B5EF4-FFF2-40B4-BE49-F238E27FC236}">
                <a16:creationId xmlns:a16="http://schemas.microsoft.com/office/drawing/2014/main" id="{81DEFA2A-54FC-0142-88C4-7442B910F12F}"/>
              </a:ext>
            </a:extLst>
          </p:cNvPr>
          <p:cNvGrpSpPr/>
          <p:nvPr userDrawn="1"/>
        </p:nvGrpSpPr>
        <p:grpSpPr>
          <a:xfrm>
            <a:off x="356616" y="5705857"/>
            <a:ext cx="11795760" cy="1111631"/>
            <a:chOff x="356616" y="5705856"/>
            <a:chExt cx="11795760" cy="1111631"/>
          </a:xfrm>
        </p:grpSpPr>
        <p:pic>
          <p:nvPicPr>
            <p:cNvPr id="6" name="Picture 5">
              <a:extLst>
                <a:ext uri="{FF2B5EF4-FFF2-40B4-BE49-F238E27FC236}">
                  <a16:creationId xmlns:a16="http://schemas.microsoft.com/office/drawing/2014/main" id="{1C2D6AC7-A749-5948-9C49-65AE4E7A0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024" y="5705856"/>
              <a:ext cx="1673352" cy="1111631"/>
            </a:xfrm>
            <a:prstGeom prst="rect">
              <a:avLst/>
            </a:prstGeom>
          </p:spPr>
        </p:pic>
        <p:pic>
          <p:nvPicPr>
            <p:cNvPr id="7" name="Picture 6">
              <a:extLst>
                <a:ext uri="{FF2B5EF4-FFF2-40B4-BE49-F238E27FC236}">
                  <a16:creationId xmlns:a16="http://schemas.microsoft.com/office/drawing/2014/main" id="{31C86BC6-D9F5-5246-9B44-4A31B0EE4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 y="6025896"/>
              <a:ext cx="1664208" cy="413958"/>
            </a:xfrm>
            <a:prstGeom prst="rect">
              <a:avLst/>
            </a:prstGeom>
          </p:spPr>
        </p:pic>
      </p:grpSp>
    </p:spTree>
    <p:extLst>
      <p:ext uri="{BB962C8B-B14F-4D97-AF65-F5344CB8AC3E}">
        <p14:creationId xmlns:p14="http://schemas.microsoft.com/office/powerpoint/2010/main" val="244144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6132-33FA-41F4-BA32-29F6EA808917}"/>
              </a:ext>
            </a:extLst>
          </p:cNvPr>
          <p:cNvSpPr>
            <a:spLocks noGrp="1"/>
          </p:cNvSpPr>
          <p:nvPr>
            <p:ph type="title" hasCustomPrompt="1"/>
          </p:nvPr>
        </p:nvSpPr>
        <p:spPr/>
        <p:txBody>
          <a:bodyPr/>
          <a:lstStyle>
            <a:lvl1pPr>
              <a:defRPr>
                <a:latin typeface="Gill Sans MT" panose="020B0502020104020203" pitchFamily="34" charset="0"/>
              </a:defRPr>
            </a:lvl1pPr>
          </a:lstStyle>
          <a:p>
            <a:r>
              <a:rPr lang="en-US"/>
              <a:t>TITLE GOES HERE</a:t>
            </a:r>
          </a:p>
        </p:txBody>
      </p:sp>
      <p:sp>
        <p:nvSpPr>
          <p:cNvPr id="3" name="Content Placeholder 2">
            <a:extLst>
              <a:ext uri="{FF2B5EF4-FFF2-40B4-BE49-F238E27FC236}">
                <a16:creationId xmlns:a16="http://schemas.microsoft.com/office/drawing/2014/main" id="{681C8436-F0E4-48C4-91C5-C046F5B638C2}"/>
              </a:ext>
            </a:extLst>
          </p:cNvPr>
          <p:cNvSpPr>
            <a:spLocks noGrp="1"/>
          </p:cNvSpPr>
          <p:nvPr>
            <p:ph idx="1" hasCustomPrompt="1"/>
          </p:nvPr>
        </p:nvSpPr>
        <p:spPr>
          <a:xfrm>
            <a:off x="838200" y="1825625"/>
            <a:ext cx="5061995"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Level 1 bullet goes here</a:t>
            </a:r>
          </a:p>
          <a:p>
            <a:pPr lvl="1"/>
            <a:r>
              <a:rPr lang="en-US"/>
              <a:t>Level 2 bullet goes here</a:t>
            </a:r>
          </a:p>
        </p:txBody>
      </p:sp>
      <p:grpSp>
        <p:nvGrpSpPr>
          <p:cNvPr id="7" name="Group 6">
            <a:extLst>
              <a:ext uri="{FF2B5EF4-FFF2-40B4-BE49-F238E27FC236}">
                <a16:creationId xmlns:a16="http://schemas.microsoft.com/office/drawing/2014/main" id="{E84755DF-7A16-4A68-AE0D-245A97A63499}"/>
              </a:ext>
            </a:extLst>
          </p:cNvPr>
          <p:cNvGrpSpPr/>
          <p:nvPr/>
        </p:nvGrpSpPr>
        <p:grpSpPr>
          <a:xfrm>
            <a:off x="356616" y="5705856"/>
            <a:ext cx="11795760" cy="1111631"/>
            <a:chOff x="356616" y="5705856"/>
            <a:chExt cx="11795760" cy="1111631"/>
          </a:xfrm>
        </p:grpSpPr>
        <p:pic>
          <p:nvPicPr>
            <p:cNvPr id="8" name="Picture 7">
              <a:extLst>
                <a:ext uri="{FF2B5EF4-FFF2-40B4-BE49-F238E27FC236}">
                  <a16:creationId xmlns:a16="http://schemas.microsoft.com/office/drawing/2014/main" id="{0F9136D3-7A2C-475C-A4A7-AD258474E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024" y="5705856"/>
              <a:ext cx="1673352" cy="1111631"/>
            </a:xfrm>
            <a:prstGeom prst="rect">
              <a:avLst/>
            </a:prstGeom>
          </p:spPr>
        </p:pic>
        <p:pic>
          <p:nvPicPr>
            <p:cNvPr id="9" name="Picture 8">
              <a:extLst>
                <a:ext uri="{FF2B5EF4-FFF2-40B4-BE49-F238E27FC236}">
                  <a16:creationId xmlns:a16="http://schemas.microsoft.com/office/drawing/2014/main" id="{16FBA0F2-3D1E-4762-81BA-BB631376D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 y="6025896"/>
              <a:ext cx="1664208" cy="413958"/>
            </a:xfrm>
            <a:prstGeom prst="rect">
              <a:avLst/>
            </a:prstGeom>
          </p:spPr>
        </p:pic>
      </p:grpSp>
      <p:sp>
        <p:nvSpPr>
          <p:cNvPr id="10" name="Content Placeholder 2">
            <a:extLst>
              <a:ext uri="{FF2B5EF4-FFF2-40B4-BE49-F238E27FC236}">
                <a16:creationId xmlns:a16="http://schemas.microsoft.com/office/drawing/2014/main" id="{52C8D40A-B4A2-414F-AA1B-0D399551BD81}"/>
              </a:ext>
            </a:extLst>
          </p:cNvPr>
          <p:cNvSpPr>
            <a:spLocks noGrp="1"/>
          </p:cNvSpPr>
          <p:nvPr>
            <p:ph idx="10" hasCustomPrompt="1"/>
          </p:nvPr>
        </p:nvSpPr>
        <p:spPr>
          <a:xfrm>
            <a:off x="6291805" y="1825625"/>
            <a:ext cx="5061995"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Level 1 bullet goes here</a:t>
            </a:r>
          </a:p>
          <a:p>
            <a:pPr lvl="1"/>
            <a:r>
              <a:rPr lang="en-US"/>
              <a:t>Level 2 bullet goes here</a:t>
            </a:r>
          </a:p>
        </p:txBody>
      </p:sp>
    </p:spTree>
    <p:extLst>
      <p:ext uri="{BB962C8B-B14F-4D97-AF65-F5344CB8AC3E}">
        <p14:creationId xmlns:p14="http://schemas.microsoft.com/office/powerpoint/2010/main" val="99015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6132-33FA-41F4-BA32-29F6EA808917}"/>
              </a:ext>
            </a:extLst>
          </p:cNvPr>
          <p:cNvSpPr>
            <a:spLocks noGrp="1"/>
          </p:cNvSpPr>
          <p:nvPr>
            <p:ph type="title" hasCustomPrompt="1"/>
          </p:nvPr>
        </p:nvSpPr>
        <p:spPr/>
        <p:txBody>
          <a:bodyPr/>
          <a:lstStyle>
            <a:lvl1pPr>
              <a:defRPr>
                <a:latin typeface="Gill Sans MT" panose="020B0502020104020203" pitchFamily="34" charset="0"/>
              </a:defRPr>
            </a:lvl1pPr>
          </a:lstStyle>
          <a:p>
            <a:r>
              <a:rPr lang="en-US"/>
              <a:t>TITLE GOES HERE</a:t>
            </a:r>
          </a:p>
        </p:txBody>
      </p:sp>
      <p:sp>
        <p:nvSpPr>
          <p:cNvPr id="3" name="Content Placeholder 2">
            <a:extLst>
              <a:ext uri="{FF2B5EF4-FFF2-40B4-BE49-F238E27FC236}">
                <a16:creationId xmlns:a16="http://schemas.microsoft.com/office/drawing/2014/main" id="{681C8436-F0E4-48C4-91C5-C046F5B638C2}"/>
              </a:ext>
            </a:extLst>
          </p:cNvPr>
          <p:cNvSpPr>
            <a:spLocks noGrp="1"/>
          </p:cNvSpPr>
          <p:nvPr>
            <p:ph idx="1" hasCustomPrompt="1"/>
          </p:nvPr>
        </p:nvSpPr>
        <p:spPr>
          <a:xfrm>
            <a:off x="838200" y="1825625"/>
            <a:ext cx="3347977" cy="4351338"/>
          </a:xfrm>
        </p:spPr>
        <p:txBody>
          <a:bodyPr/>
          <a:lstStyle>
            <a:lvl1pPr>
              <a:defRPr>
                <a:solidFill>
                  <a:schemeClr val="accent2"/>
                </a:solidFill>
                <a:latin typeface="Gill Sans MT" panose="020B0502020104020203" pitchFamily="34" charset="0"/>
              </a:defRPr>
            </a:lvl1pPr>
            <a:lvl2pPr>
              <a:defRPr>
                <a:solidFill>
                  <a:schemeClr val="accent2"/>
                </a:solidFill>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Level 1 bullet goes here</a:t>
            </a:r>
          </a:p>
          <a:p>
            <a:pPr lvl="1"/>
            <a:r>
              <a:rPr lang="en-US"/>
              <a:t>Level 2 bullet goes here</a:t>
            </a:r>
          </a:p>
        </p:txBody>
      </p:sp>
      <p:grpSp>
        <p:nvGrpSpPr>
          <p:cNvPr id="7" name="Group 6">
            <a:extLst>
              <a:ext uri="{FF2B5EF4-FFF2-40B4-BE49-F238E27FC236}">
                <a16:creationId xmlns:a16="http://schemas.microsoft.com/office/drawing/2014/main" id="{E84755DF-7A16-4A68-AE0D-245A97A63499}"/>
              </a:ext>
            </a:extLst>
          </p:cNvPr>
          <p:cNvGrpSpPr/>
          <p:nvPr/>
        </p:nvGrpSpPr>
        <p:grpSpPr>
          <a:xfrm>
            <a:off x="356616" y="5705856"/>
            <a:ext cx="11795760" cy="1111631"/>
            <a:chOff x="356616" y="5705856"/>
            <a:chExt cx="11795760" cy="1111631"/>
          </a:xfrm>
        </p:grpSpPr>
        <p:pic>
          <p:nvPicPr>
            <p:cNvPr id="8" name="Picture 7">
              <a:extLst>
                <a:ext uri="{FF2B5EF4-FFF2-40B4-BE49-F238E27FC236}">
                  <a16:creationId xmlns:a16="http://schemas.microsoft.com/office/drawing/2014/main" id="{0F9136D3-7A2C-475C-A4A7-AD258474E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024" y="5705856"/>
              <a:ext cx="1673352" cy="1111631"/>
            </a:xfrm>
            <a:prstGeom prst="rect">
              <a:avLst/>
            </a:prstGeom>
          </p:spPr>
        </p:pic>
        <p:pic>
          <p:nvPicPr>
            <p:cNvPr id="9" name="Picture 8">
              <a:extLst>
                <a:ext uri="{FF2B5EF4-FFF2-40B4-BE49-F238E27FC236}">
                  <a16:creationId xmlns:a16="http://schemas.microsoft.com/office/drawing/2014/main" id="{16FBA0F2-3D1E-4762-81BA-BB631376D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 y="6025896"/>
              <a:ext cx="1664208" cy="413958"/>
            </a:xfrm>
            <a:prstGeom prst="rect">
              <a:avLst/>
            </a:prstGeom>
          </p:spPr>
        </p:pic>
      </p:grpSp>
      <p:sp>
        <p:nvSpPr>
          <p:cNvPr id="11" name="Content Placeholder 2">
            <a:extLst>
              <a:ext uri="{FF2B5EF4-FFF2-40B4-BE49-F238E27FC236}">
                <a16:creationId xmlns:a16="http://schemas.microsoft.com/office/drawing/2014/main" id="{50D4D920-0104-B547-9524-F09AC17B591C}"/>
              </a:ext>
            </a:extLst>
          </p:cNvPr>
          <p:cNvSpPr>
            <a:spLocks noGrp="1"/>
          </p:cNvSpPr>
          <p:nvPr>
            <p:ph idx="10" hasCustomPrompt="1"/>
          </p:nvPr>
        </p:nvSpPr>
        <p:spPr>
          <a:xfrm>
            <a:off x="4402961" y="1834025"/>
            <a:ext cx="3347977" cy="4351338"/>
          </a:xfrm>
        </p:spPr>
        <p:txBody>
          <a:bodyPr/>
          <a:lstStyle>
            <a:lvl1pPr>
              <a:defRPr>
                <a:solidFill>
                  <a:schemeClr val="accent1"/>
                </a:solidFill>
                <a:latin typeface="Gill Sans MT" panose="020B0502020104020203" pitchFamily="34" charset="0"/>
              </a:defRPr>
            </a:lvl1pPr>
            <a:lvl2pPr>
              <a:defRPr>
                <a:solidFill>
                  <a:schemeClr val="accent1"/>
                </a:solidFill>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Level 1 bullet goes here</a:t>
            </a:r>
          </a:p>
          <a:p>
            <a:pPr lvl="1"/>
            <a:r>
              <a:rPr lang="en-US"/>
              <a:t>Level 2 bullet goes here</a:t>
            </a:r>
          </a:p>
        </p:txBody>
      </p:sp>
      <p:sp>
        <p:nvSpPr>
          <p:cNvPr id="12" name="Content Placeholder 2">
            <a:extLst>
              <a:ext uri="{FF2B5EF4-FFF2-40B4-BE49-F238E27FC236}">
                <a16:creationId xmlns:a16="http://schemas.microsoft.com/office/drawing/2014/main" id="{6AE77CD2-EC9A-E441-9A2C-2FC09003DD5C}"/>
              </a:ext>
            </a:extLst>
          </p:cNvPr>
          <p:cNvSpPr>
            <a:spLocks noGrp="1"/>
          </p:cNvSpPr>
          <p:nvPr>
            <p:ph idx="11" hasCustomPrompt="1"/>
          </p:nvPr>
        </p:nvSpPr>
        <p:spPr>
          <a:xfrm>
            <a:off x="7967723" y="1834025"/>
            <a:ext cx="3347977" cy="4351338"/>
          </a:xfrm>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Level 1 bullet goes here</a:t>
            </a:r>
          </a:p>
          <a:p>
            <a:pPr lvl="1"/>
            <a:r>
              <a:rPr lang="en-US"/>
              <a:t>Level 2 bullet goes here</a:t>
            </a:r>
          </a:p>
        </p:txBody>
      </p:sp>
    </p:spTree>
    <p:extLst>
      <p:ext uri="{BB962C8B-B14F-4D97-AF65-F5344CB8AC3E}">
        <p14:creationId xmlns:p14="http://schemas.microsoft.com/office/powerpoint/2010/main" val="15263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Graph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1CBB-CE16-4AFF-860D-66344F77D1F6}"/>
              </a:ext>
            </a:extLst>
          </p:cNvPr>
          <p:cNvSpPr>
            <a:spLocks noGrp="1"/>
          </p:cNvSpPr>
          <p:nvPr>
            <p:ph type="title" hasCustomPrompt="1"/>
          </p:nvPr>
        </p:nvSpPr>
        <p:spPr/>
        <p:txBody>
          <a:bodyPr/>
          <a:lstStyle>
            <a:lvl1pPr>
              <a:defRPr/>
            </a:lvl1pPr>
          </a:lstStyle>
          <a:p>
            <a:r>
              <a:rPr lang="en-US"/>
              <a:t>TITLE GOES HERE</a:t>
            </a:r>
          </a:p>
        </p:txBody>
      </p:sp>
      <p:sp>
        <p:nvSpPr>
          <p:cNvPr id="4" name="Text Placeholder 3">
            <a:extLst>
              <a:ext uri="{FF2B5EF4-FFF2-40B4-BE49-F238E27FC236}">
                <a16:creationId xmlns:a16="http://schemas.microsoft.com/office/drawing/2014/main" id="{26579B7A-C982-4767-8F94-C24CAEBAA03D}"/>
              </a:ext>
            </a:extLst>
          </p:cNvPr>
          <p:cNvSpPr>
            <a:spLocks noGrp="1"/>
          </p:cNvSpPr>
          <p:nvPr>
            <p:ph type="body" sz="quarter" idx="10" hasCustomPrompt="1"/>
          </p:nvPr>
        </p:nvSpPr>
        <p:spPr>
          <a:xfrm>
            <a:off x="6513512" y="1930400"/>
            <a:ext cx="4840288" cy="3248025"/>
          </a:xfrm>
        </p:spPr>
        <p:txBody>
          <a:bodyPr>
            <a:normAutofit/>
          </a:bodyPr>
          <a:lstStyle>
            <a:lvl1pPr>
              <a:defRPr sz="2400">
                <a:solidFill>
                  <a:schemeClr val="accent2"/>
                </a:solidFill>
              </a:defRPr>
            </a:lvl1pPr>
            <a:lvl2pPr>
              <a:defRPr sz="2000">
                <a:solidFill>
                  <a:schemeClr val="accent2"/>
                </a:solidFill>
              </a:defRPr>
            </a:lvl2pPr>
          </a:lstStyle>
          <a:p>
            <a:pPr lvl="0"/>
            <a:r>
              <a:rPr lang="en-US"/>
              <a:t>Level 1 bullet goes here</a:t>
            </a:r>
          </a:p>
          <a:p>
            <a:pPr lvl="1"/>
            <a:r>
              <a:rPr lang="en-US"/>
              <a:t>Level 2 bullet goes here</a:t>
            </a:r>
          </a:p>
        </p:txBody>
      </p:sp>
      <p:sp>
        <p:nvSpPr>
          <p:cNvPr id="10" name="Table Placeholder 9">
            <a:extLst>
              <a:ext uri="{FF2B5EF4-FFF2-40B4-BE49-F238E27FC236}">
                <a16:creationId xmlns:a16="http://schemas.microsoft.com/office/drawing/2014/main" id="{2A1F5C7D-1131-4FAF-B4CC-C7D797714D4A}"/>
              </a:ext>
            </a:extLst>
          </p:cNvPr>
          <p:cNvSpPr>
            <a:spLocks noGrp="1"/>
          </p:cNvSpPr>
          <p:nvPr>
            <p:ph type="tbl" sz="quarter" idx="11" hasCustomPrompt="1"/>
          </p:nvPr>
        </p:nvSpPr>
        <p:spPr>
          <a:xfrm>
            <a:off x="838200" y="1930400"/>
            <a:ext cx="5346700" cy="3248025"/>
          </a:xfrm>
        </p:spPr>
        <p:txBody>
          <a:bodyPr/>
          <a:lstStyle>
            <a:lvl1pPr marL="0" indent="0">
              <a:buNone/>
              <a:defRPr/>
            </a:lvl1pPr>
          </a:lstStyle>
          <a:p>
            <a:r>
              <a:rPr lang="en-US"/>
              <a:t>To insert table, click the table icon in the middle of this area</a:t>
            </a:r>
          </a:p>
        </p:txBody>
      </p:sp>
      <p:grpSp>
        <p:nvGrpSpPr>
          <p:cNvPr id="5" name="Group 4">
            <a:extLst>
              <a:ext uri="{FF2B5EF4-FFF2-40B4-BE49-F238E27FC236}">
                <a16:creationId xmlns:a16="http://schemas.microsoft.com/office/drawing/2014/main" id="{54CB7EFA-D139-4040-995D-C4E80C63B720}"/>
              </a:ext>
            </a:extLst>
          </p:cNvPr>
          <p:cNvGrpSpPr/>
          <p:nvPr userDrawn="1"/>
        </p:nvGrpSpPr>
        <p:grpSpPr>
          <a:xfrm>
            <a:off x="356616" y="5705856"/>
            <a:ext cx="11795760" cy="1111631"/>
            <a:chOff x="356616" y="5705856"/>
            <a:chExt cx="11795760" cy="1111631"/>
          </a:xfrm>
        </p:grpSpPr>
        <p:pic>
          <p:nvPicPr>
            <p:cNvPr id="6" name="Picture 5">
              <a:extLst>
                <a:ext uri="{FF2B5EF4-FFF2-40B4-BE49-F238E27FC236}">
                  <a16:creationId xmlns:a16="http://schemas.microsoft.com/office/drawing/2014/main" id="{60D7E630-E868-4F2D-AC8A-4CC52A068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024" y="5705856"/>
              <a:ext cx="1673352" cy="1111631"/>
            </a:xfrm>
            <a:prstGeom prst="rect">
              <a:avLst/>
            </a:prstGeom>
          </p:spPr>
        </p:pic>
        <p:pic>
          <p:nvPicPr>
            <p:cNvPr id="7" name="Picture 6">
              <a:extLst>
                <a:ext uri="{FF2B5EF4-FFF2-40B4-BE49-F238E27FC236}">
                  <a16:creationId xmlns:a16="http://schemas.microsoft.com/office/drawing/2014/main" id="{03BD94F6-D103-479B-9AE5-C7BE81644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 y="6025896"/>
              <a:ext cx="1664208" cy="413958"/>
            </a:xfrm>
            <a:prstGeom prst="rect">
              <a:avLst/>
            </a:prstGeom>
          </p:spPr>
        </p:pic>
      </p:grpSp>
    </p:spTree>
    <p:extLst>
      <p:ext uri="{BB962C8B-B14F-4D97-AF65-F5344CB8AC3E}">
        <p14:creationId xmlns:p14="http://schemas.microsoft.com/office/powerpoint/2010/main" val="236897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Graph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1CBB-CE16-4AFF-860D-66344F77D1F6}"/>
              </a:ext>
            </a:extLst>
          </p:cNvPr>
          <p:cNvSpPr>
            <a:spLocks noGrp="1"/>
          </p:cNvSpPr>
          <p:nvPr>
            <p:ph type="title" hasCustomPrompt="1"/>
          </p:nvPr>
        </p:nvSpPr>
        <p:spPr/>
        <p:txBody>
          <a:bodyPr/>
          <a:lstStyle>
            <a:lvl1pPr>
              <a:defRPr/>
            </a:lvl1pPr>
          </a:lstStyle>
          <a:p>
            <a:r>
              <a:rPr lang="en-US"/>
              <a:t>TITLE GOES HERE AND CAN RUN TWO LINES</a:t>
            </a:r>
          </a:p>
        </p:txBody>
      </p:sp>
      <p:sp>
        <p:nvSpPr>
          <p:cNvPr id="4" name="Text Placeholder 3">
            <a:extLst>
              <a:ext uri="{FF2B5EF4-FFF2-40B4-BE49-F238E27FC236}">
                <a16:creationId xmlns:a16="http://schemas.microsoft.com/office/drawing/2014/main" id="{26579B7A-C982-4767-8F94-C24CAEBAA03D}"/>
              </a:ext>
            </a:extLst>
          </p:cNvPr>
          <p:cNvSpPr>
            <a:spLocks noGrp="1"/>
          </p:cNvSpPr>
          <p:nvPr>
            <p:ph type="body" sz="quarter" idx="10" hasCustomPrompt="1"/>
          </p:nvPr>
        </p:nvSpPr>
        <p:spPr>
          <a:xfrm>
            <a:off x="838200" y="5418136"/>
            <a:ext cx="10515598" cy="1202129"/>
          </a:xfrm>
        </p:spPr>
        <p:txBody>
          <a:bodyPr>
            <a:normAutofit/>
          </a:bodyPr>
          <a:lstStyle>
            <a:lvl1pPr>
              <a:defRPr sz="2400">
                <a:solidFill>
                  <a:schemeClr val="accent2"/>
                </a:solidFill>
              </a:defRPr>
            </a:lvl1pPr>
            <a:lvl2pPr>
              <a:defRPr sz="2000">
                <a:solidFill>
                  <a:schemeClr val="accent2"/>
                </a:solidFill>
              </a:defRPr>
            </a:lvl2pPr>
          </a:lstStyle>
          <a:p>
            <a:pPr lvl="0"/>
            <a:r>
              <a:rPr lang="en-US"/>
              <a:t>Level 1 bullet goes here</a:t>
            </a:r>
          </a:p>
          <a:p>
            <a:pPr lvl="1"/>
            <a:r>
              <a:rPr lang="en-US"/>
              <a:t>Level 2 bullet goes here</a:t>
            </a:r>
          </a:p>
        </p:txBody>
      </p:sp>
      <p:sp>
        <p:nvSpPr>
          <p:cNvPr id="10" name="Table Placeholder 9">
            <a:extLst>
              <a:ext uri="{FF2B5EF4-FFF2-40B4-BE49-F238E27FC236}">
                <a16:creationId xmlns:a16="http://schemas.microsoft.com/office/drawing/2014/main" id="{2A1F5C7D-1131-4FAF-B4CC-C7D797714D4A}"/>
              </a:ext>
            </a:extLst>
          </p:cNvPr>
          <p:cNvSpPr>
            <a:spLocks noGrp="1"/>
          </p:cNvSpPr>
          <p:nvPr>
            <p:ph type="tbl" sz="quarter" idx="11" hasCustomPrompt="1"/>
          </p:nvPr>
        </p:nvSpPr>
        <p:spPr>
          <a:xfrm>
            <a:off x="838199" y="1930400"/>
            <a:ext cx="10515599" cy="3248025"/>
          </a:xfrm>
        </p:spPr>
        <p:txBody>
          <a:bodyPr/>
          <a:lstStyle>
            <a:lvl1pPr marL="0" indent="0">
              <a:buNone/>
              <a:defRPr/>
            </a:lvl1pPr>
          </a:lstStyle>
          <a:p>
            <a:r>
              <a:rPr lang="en-US"/>
              <a:t>To insert table, click the table icon in the middle of this area</a:t>
            </a:r>
          </a:p>
        </p:txBody>
      </p:sp>
    </p:spTree>
    <p:extLst>
      <p:ext uri="{BB962C8B-B14F-4D97-AF65-F5344CB8AC3E}">
        <p14:creationId xmlns:p14="http://schemas.microsoft.com/office/powerpoint/2010/main" val="270472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Graph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1CBB-CE16-4AFF-860D-66344F77D1F6}"/>
              </a:ext>
            </a:extLst>
          </p:cNvPr>
          <p:cNvSpPr>
            <a:spLocks noGrp="1"/>
          </p:cNvSpPr>
          <p:nvPr>
            <p:ph type="title" hasCustomPrompt="1"/>
          </p:nvPr>
        </p:nvSpPr>
        <p:spPr/>
        <p:txBody>
          <a:bodyPr/>
          <a:lstStyle>
            <a:lvl1pPr>
              <a:defRPr/>
            </a:lvl1pPr>
          </a:lstStyle>
          <a:p>
            <a:r>
              <a:rPr lang="en-US"/>
              <a:t>TITLE GOES HERE AND CAN RUN TWO LINES</a:t>
            </a:r>
          </a:p>
        </p:txBody>
      </p:sp>
      <p:sp>
        <p:nvSpPr>
          <p:cNvPr id="10" name="Table Placeholder 9">
            <a:extLst>
              <a:ext uri="{FF2B5EF4-FFF2-40B4-BE49-F238E27FC236}">
                <a16:creationId xmlns:a16="http://schemas.microsoft.com/office/drawing/2014/main" id="{2A1F5C7D-1131-4FAF-B4CC-C7D797714D4A}"/>
              </a:ext>
            </a:extLst>
          </p:cNvPr>
          <p:cNvSpPr>
            <a:spLocks noGrp="1"/>
          </p:cNvSpPr>
          <p:nvPr>
            <p:ph type="tbl" sz="quarter" idx="11" hasCustomPrompt="1"/>
          </p:nvPr>
        </p:nvSpPr>
        <p:spPr>
          <a:xfrm>
            <a:off x="598507" y="2404962"/>
            <a:ext cx="3444433" cy="3248025"/>
          </a:xfrm>
        </p:spPr>
        <p:txBody>
          <a:bodyPr/>
          <a:lstStyle>
            <a:lvl1pPr marL="0" indent="0">
              <a:buNone/>
              <a:defRPr/>
            </a:lvl1pPr>
          </a:lstStyle>
          <a:p>
            <a:r>
              <a:rPr lang="en-US"/>
              <a:t>To insert table, click the table icon in the middle of this area</a:t>
            </a:r>
          </a:p>
        </p:txBody>
      </p:sp>
      <p:sp>
        <p:nvSpPr>
          <p:cNvPr id="6" name="Table Placeholder 9">
            <a:extLst>
              <a:ext uri="{FF2B5EF4-FFF2-40B4-BE49-F238E27FC236}">
                <a16:creationId xmlns:a16="http://schemas.microsoft.com/office/drawing/2014/main" id="{7AB04A33-433E-4E4C-9224-03891CDFD220}"/>
              </a:ext>
            </a:extLst>
          </p:cNvPr>
          <p:cNvSpPr>
            <a:spLocks noGrp="1"/>
          </p:cNvSpPr>
          <p:nvPr>
            <p:ph type="tbl" sz="quarter" idx="12" hasCustomPrompt="1"/>
          </p:nvPr>
        </p:nvSpPr>
        <p:spPr>
          <a:xfrm>
            <a:off x="4373783" y="2404962"/>
            <a:ext cx="3444433" cy="3248025"/>
          </a:xfrm>
        </p:spPr>
        <p:txBody>
          <a:bodyPr/>
          <a:lstStyle>
            <a:lvl1pPr marL="0" indent="0">
              <a:buNone/>
              <a:defRPr/>
            </a:lvl1pPr>
          </a:lstStyle>
          <a:p>
            <a:r>
              <a:rPr lang="en-US"/>
              <a:t>To insert table, click the table icon in the middle of this area</a:t>
            </a:r>
          </a:p>
        </p:txBody>
      </p:sp>
      <p:sp>
        <p:nvSpPr>
          <p:cNvPr id="7" name="Table Placeholder 9">
            <a:extLst>
              <a:ext uri="{FF2B5EF4-FFF2-40B4-BE49-F238E27FC236}">
                <a16:creationId xmlns:a16="http://schemas.microsoft.com/office/drawing/2014/main" id="{48C425A4-87E8-0245-BE4A-0936C938D843}"/>
              </a:ext>
            </a:extLst>
          </p:cNvPr>
          <p:cNvSpPr>
            <a:spLocks noGrp="1"/>
          </p:cNvSpPr>
          <p:nvPr>
            <p:ph type="tbl" sz="quarter" idx="13" hasCustomPrompt="1"/>
          </p:nvPr>
        </p:nvSpPr>
        <p:spPr>
          <a:xfrm>
            <a:off x="8149059" y="2404961"/>
            <a:ext cx="3444433" cy="3248025"/>
          </a:xfrm>
        </p:spPr>
        <p:txBody>
          <a:bodyPr/>
          <a:lstStyle>
            <a:lvl1pPr marL="0" indent="0">
              <a:buNone/>
              <a:defRPr/>
            </a:lvl1pPr>
          </a:lstStyle>
          <a:p>
            <a:r>
              <a:rPr lang="en-US"/>
              <a:t>To insert table, click the table icon in the middle of this area</a:t>
            </a:r>
          </a:p>
        </p:txBody>
      </p:sp>
      <p:grpSp>
        <p:nvGrpSpPr>
          <p:cNvPr id="8" name="Group 7">
            <a:extLst>
              <a:ext uri="{FF2B5EF4-FFF2-40B4-BE49-F238E27FC236}">
                <a16:creationId xmlns:a16="http://schemas.microsoft.com/office/drawing/2014/main" id="{F5E42393-FC2C-4E9E-91F3-1E7BDF04E803}"/>
              </a:ext>
            </a:extLst>
          </p:cNvPr>
          <p:cNvGrpSpPr/>
          <p:nvPr userDrawn="1"/>
        </p:nvGrpSpPr>
        <p:grpSpPr>
          <a:xfrm>
            <a:off x="356616" y="5705856"/>
            <a:ext cx="11795760" cy="1111631"/>
            <a:chOff x="356616" y="5705856"/>
            <a:chExt cx="11795760" cy="1111631"/>
          </a:xfrm>
        </p:grpSpPr>
        <p:pic>
          <p:nvPicPr>
            <p:cNvPr id="9" name="Picture 8">
              <a:extLst>
                <a:ext uri="{FF2B5EF4-FFF2-40B4-BE49-F238E27FC236}">
                  <a16:creationId xmlns:a16="http://schemas.microsoft.com/office/drawing/2014/main" id="{6B200FC6-00DA-4DF8-A9AC-7ECA2C1B4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9024" y="5705856"/>
              <a:ext cx="1673352" cy="1111631"/>
            </a:xfrm>
            <a:prstGeom prst="rect">
              <a:avLst/>
            </a:prstGeom>
          </p:spPr>
        </p:pic>
        <p:pic>
          <p:nvPicPr>
            <p:cNvPr id="11" name="Picture 10">
              <a:extLst>
                <a:ext uri="{FF2B5EF4-FFF2-40B4-BE49-F238E27FC236}">
                  <a16:creationId xmlns:a16="http://schemas.microsoft.com/office/drawing/2014/main" id="{B9E356CE-F92F-4AB7-B185-F745065D0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 y="6025896"/>
              <a:ext cx="1664208" cy="413958"/>
            </a:xfrm>
            <a:prstGeom prst="rect">
              <a:avLst/>
            </a:prstGeom>
          </p:spPr>
        </p:pic>
      </p:grpSp>
    </p:spTree>
    <p:extLst>
      <p:ext uri="{BB962C8B-B14F-4D97-AF65-F5344CB8AC3E}">
        <p14:creationId xmlns:p14="http://schemas.microsoft.com/office/powerpoint/2010/main" val="311342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817663-E7B2-460F-AA75-E9B121C66DFF}"/>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20B307-8C0B-40B4-B392-ABBC3AD324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4319112"/>
      </p:ext>
    </p:extLst>
  </p:cSld>
  <p:clrMap bg1="lt1" tx1="dk1" bg2="lt2" tx2="dk2" accent1="accent1" accent2="accent2" accent3="accent3" accent4="accent4" accent5="accent5" accent6="accent6" hlink="hlink" folHlink="folHlink"/>
  <p:sldLayoutIdLst>
    <p:sldLayoutId id="2147483683" r:id="rId1"/>
    <p:sldLayoutId id="2147483662" r:id="rId2"/>
    <p:sldLayoutId id="2147483684" r:id="rId3"/>
    <p:sldLayoutId id="2147483689" r:id="rId4"/>
    <p:sldLayoutId id="2147483666" r:id="rId5"/>
    <p:sldLayoutId id="2147483690" r:id="rId6"/>
    <p:sldLayoutId id="2147483672" r:id="rId7"/>
    <p:sldLayoutId id="2147483692" r:id="rId8"/>
    <p:sldLayoutId id="2147483691" r:id="rId9"/>
    <p:sldLayoutId id="2147483682" r:id="rId10"/>
    <p:sldLayoutId id="2147483685" r:id="rId11"/>
    <p:sldLayoutId id="2147483696" r:id="rId12"/>
    <p:sldLayoutId id="2147483698" r:id="rId13"/>
    <p:sldLayoutId id="2147483700" r:id="rId14"/>
    <p:sldLayoutId id="2147483688" r:id="rId15"/>
    <p:sldLayoutId id="2147483693" r:id="rId16"/>
    <p:sldLayoutId id="2147483687" r:id="rId17"/>
    <p:sldLayoutId id="2147483701" r:id="rId18"/>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8.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www.childhealthtaskforce.org/hubs/iccm/toolkit"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rawing&#10;&#10;Description automatically generated">
            <a:extLst>
              <a:ext uri="{FF2B5EF4-FFF2-40B4-BE49-F238E27FC236}">
                <a16:creationId xmlns:a16="http://schemas.microsoft.com/office/drawing/2014/main" id="{100C11C1-3E60-4843-BFEE-E4B4CE2B9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274" y="5527800"/>
            <a:ext cx="2645047" cy="876890"/>
          </a:xfrm>
          <a:prstGeom prst="rect">
            <a:avLst/>
          </a:prstGeom>
        </p:spPr>
      </p:pic>
      <p:sp>
        <p:nvSpPr>
          <p:cNvPr id="13" name="Title 1">
            <a:extLst>
              <a:ext uri="{FF2B5EF4-FFF2-40B4-BE49-F238E27FC236}">
                <a16:creationId xmlns:a16="http://schemas.microsoft.com/office/drawing/2014/main" id="{4BD16CF5-BB44-394C-88DB-B445022FBC0A}"/>
              </a:ext>
            </a:extLst>
          </p:cNvPr>
          <p:cNvSpPr txBox="1">
            <a:spLocks/>
          </p:cNvSpPr>
          <p:nvPr/>
        </p:nvSpPr>
        <p:spPr>
          <a:xfrm>
            <a:off x="7752306" y="4096431"/>
            <a:ext cx="3996444" cy="407797"/>
          </a:xfrm>
          <a:prstGeom prst="rect">
            <a:avLst/>
          </a:prstGeom>
        </p:spPr>
        <p:txBody>
          <a:bodyPr vert="horz" lIns="45720" tIns="22860" rIns="45720" bIns="228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dirty="0">
                <a:latin typeface="+mn-lt"/>
                <a:cs typeface="Gill Sans Light"/>
              </a:rPr>
              <a:t>Child Health Task Force Webinar</a:t>
            </a:r>
          </a:p>
          <a:p>
            <a:pPr algn="l"/>
            <a:r>
              <a:rPr lang="en-US" sz="2000" dirty="0">
                <a:latin typeface="+mn-lt"/>
                <a:cs typeface="Gill Sans Light"/>
              </a:rPr>
              <a:t>September 19, 2023</a:t>
            </a:r>
            <a:endParaRPr lang="en-US" sz="2000" dirty="0">
              <a:cs typeface="Gill Sans Light"/>
            </a:endParaRPr>
          </a:p>
        </p:txBody>
      </p:sp>
      <p:sp>
        <p:nvSpPr>
          <p:cNvPr id="14" name="Title 1">
            <a:extLst>
              <a:ext uri="{FF2B5EF4-FFF2-40B4-BE49-F238E27FC236}">
                <a16:creationId xmlns:a16="http://schemas.microsoft.com/office/drawing/2014/main" id="{0EE7BADF-0CDC-D34F-A788-2799002ADD82}"/>
              </a:ext>
            </a:extLst>
          </p:cNvPr>
          <p:cNvSpPr txBox="1">
            <a:spLocks/>
          </p:cNvSpPr>
          <p:nvPr/>
        </p:nvSpPr>
        <p:spPr>
          <a:xfrm>
            <a:off x="7716180" y="1338984"/>
            <a:ext cx="3996444" cy="2700300"/>
          </a:xfrm>
          <a:prstGeom prst="rect">
            <a:avLst/>
          </a:prstGeom>
        </p:spPr>
        <p:txBody>
          <a:bodyPr vert="horz" lIns="45720" tIns="22860" rIns="45720" bIns="228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solidFill>
                  <a:srgbClr val="0067B9"/>
                </a:solidFill>
                <a:cs typeface="Gill Sans Light"/>
              </a:rPr>
              <a:t>PMI IMPACT MALARIA</a:t>
            </a:r>
          </a:p>
          <a:p>
            <a:pPr algn="l"/>
            <a:endParaRPr lang="en-US" sz="3000" dirty="0">
              <a:solidFill>
                <a:srgbClr val="0067B9"/>
              </a:solidFill>
              <a:cs typeface="Gill Sans Light"/>
            </a:endParaRPr>
          </a:p>
          <a:p>
            <a:pPr algn="l"/>
            <a:r>
              <a:rPr lang="en-US" sz="3000" dirty="0">
                <a:solidFill>
                  <a:srgbClr val="0067B9"/>
                </a:solidFill>
                <a:cs typeface="Gill Sans Light"/>
              </a:rPr>
              <a:t>Showcasing the </a:t>
            </a:r>
          </a:p>
          <a:p>
            <a:pPr algn="l"/>
            <a:r>
              <a:rPr lang="en-US" sz="3000" dirty="0">
                <a:solidFill>
                  <a:srgbClr val="0067B9"/>
                </a:solidFill>
                <a:cs typeface="Gill Sans Light"/>
              </a:rPr>
              <a:t>iCCM Institutionalization Toolkit</a:t>
            </a:r>
          </a:p>
          <a:p>
            <a:pPr algn="l"/>
            <a:endParaRPr lang="en-US" sz="3000" dirty="0">
              <a:solidFill>
                <a:srgbClr val="0067B9"/>
              </a:solidFill>
              <a:cs typeface="Gill Sans Light"/>
            </a:endParaRPr>
          </a:p>
        </p:txBody>
      </p:sp>
      <p:pic>
        <p:nvPicPr>
          <p:cNvPr id="15" name="Picture 14" descr="A picture containing clock&#10;&#10;Description automatically generated">
            <a:extLst>
              <a:ext uri="{FF2B5EF4-FFF2-40B4-BE49-F238E27FC236}">
                <a16:creationId xmlns:a16="http://schemas.microsoft.com/office/drawing/2014/main" id="{92537718-D277-0E4E-84C0-B694333FD8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8127" y="5204804"/>
            <a:ext cx="2334540" cy="1515180"/>
          </a:xfrm>
          <a:prstGeom prst="rect">
            <a:avLst/>
          </a:prstGeom>
        </p:spPr>
      </p:pic>
      <p:pic>
        <p:nvPicPr>
          <p:cNvPr id="16" name="Picture 15">
            <a:extLst>
              <a:ext uri="{FF2B5EF4-FFF2-40B4-BE49-F238E27FC236}">
                <a16:creationId xmlns:a16="http://schemas.microsoft.com/office/drawing/2014/main" id="{7E516924-E06B-6D41-A4A6-563456E110EE}"/>
              </a:ext>
            </a:extLst>
          </p:cNvPr>
          <p:cNvPicPr>
            <a:picLocks noChangeAspect="1"/>
          </p:cNvPicPr>
          <p:nvPr/>
        </p:nvPicPr>
        <p:blipFill>
          <a:blip r:embed="rId5"/>
          <a:srcRect l="15045" r="15045"/>
          <a:stretch/>
        </p:blipFill>
        <p:spPr>
          <a:xfrm>
            <a:off x="0" y="5"/>
            <a:ext cx="7120370" cy="6857995"/>
          </a:xfrm>
          <a:prstGeom prst="rect">
            <a:avLst/>
          </a:prstGeom>
          <a:solidFill>
            <a:srgbClr val="00B0F0"/>
          </a:solidFill>
        </p:spPr>
      </p:pic>
      <p:sp>
        <p:nvSpPr>
          <p:cNvPr id="2" name="TextBox 1">
            <a:extLst>
              <a:ext uri="{FF2B5EF4-FFF2-40B4-BE49-F238E27FC236}">
                <a16:creationId xmlns:a16="http://schemas.microsoft.com/office/drawing/2014/main" id="{F9443E50-3876-47B3-A78F-427C4304A705}"/>
              </a:ext>
            </a:extLst>
          </p:cNvPr>
          <p:cNvSpPr txBox="1"/>
          <p:nvPr/>
        </p:nvSpPr>
        <p:spPr>
          <a:xfrm>
            <a:off x="7486142" y="4797007"/>
            <a:ext cx="4399620" cy="523220"/>
          </a:xfrm>
          <a:prstGeom prst="rect">
            <a:avLst/>
          </a:prstGeom>
          <a:noFill/>
        </p:spPr>
        <p:txBody>
          <a:bodyPr wrap="square" lIns="91440" tIns="45720" rIns="91440" bIns="45720" rtlCol="0" anchor="t">
            <a:spAutoFit/>
          </a:bodyPr>
          <a:lstStyle/>
          <a:p>
            <a:r>
              <a:rPr lang="en-US" sz="1400" dirty="0"/>
              <a:t>PMI Impact Malaria is the flagship global service delivery project of the U.S. President’s Malaria Initiative (PMI)</a:t>
            </a:r>
          </a:p>
        </p:txBody>
      </p:sp>
      <p:sp>
        <p:nvSpPr>
          <p:cNvPr id="3" name="TextBox 2">
            <a:extLst>
              <a:ext uri="{FF2B5EF4-FFF2-40B4-BE49-F238E27FC236}">
                <a16:creationId xmlns:a16="http://schemas.microsoft.com/office/drawing/2014/main" id="{BD99D4F4-E964-4C9C-A9BA-0DF191351FDC}"/>
              </a:ext>
            </a:extLst>
          </p:cNvPr>
          <p:cNvSpPr txBox="1"/>
          <p:nvPr/>
        </p:nvSpPr>
        <p:spPr>
          <a:xfrm flipH="1">
            <a:off x="7525140" y="6508214"/>
            <a:ext cx="3996444" cy="307777"/>
          </a:xfrm>
          <a:prstGeom prst="rect">
            <a:avLst/>
          </a:prstGeom>
          <a:noFill/>
        </p:spPr>
        <p:txBody>
          <a:bodyPr wrap="square" lIns="91440" tIns="45720" rIns="91440" bIns="45720" rtlCol="0" anchor="t">
            <a:spAutoFit/>
          </a:bodyPr>
          <a:lstStyle/>
          <a:p>
            <a:r>
              <a:rPr lang="en-US" sz="1400" i="1" dirty="0"/>
              <a:t>Photo credit: Mwangi </a:t>
            </a:r>
            <a:r>
              <a:rPr lang="en-US" sz="1400" i="1" err="1"/>
              <a:t>Kirubi</a:t>
            </a:r>
            <a:r>
              <a:rPr lang="en-US" sz="1400" i="1" dirty="0"/>
              <a:t>, PMI Impact Malaria</a:t>
            </a:r>
          </a:p>
        </p:txBody>
      </p:sp>
    </p:spTree>
    <p:extLst>
      <p:ext uri="{BB962C8B-B14F-4D97-AF65-F5344CB8AC3E}">
        <p14:creationId xmlns:p14="http://schemas.microsoft.com/office/powerpoint/2010/main" val="289579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6B55-509A-64CE-E21A-4AA2F90EE62E}"/>
              </a:ext>
            </a:extLst>
          </p:cNvPr>
          <p:cNvSpPr>
            <a:spLocks noGrp="1"/>
          </p:cNvSpPr>
          <p:nvPr>
            <p:ph type="title"/>
          </p:nvPr>
        </p:nvSpPr>
        <p:spPr/>
        <p:txBody>
          <a:bodyPr>
            <a:normAutofit/>
          </a:bodyPr>
          <a:lstStyle/>
          <a:p>
            <a:r>
              <a:rPr lang="en-US" sz="4000" dirty="0">
                <a:solidFill>
                  <a:srgbClr val="C00000"/>
                </a:solidFill>
              </a:rPr>
              <a:t>Toolkit Overview: Structure</a:t>
            </a:r>
          </a:p>
        </p:txBody>
      </p:sp>
      <p:sp>
        <p:nvSpPr>
          <p:cNvPr id="6" name="Text Placeholder 5">
            <a:extLst>
              <a:ext uri="{FF2B5EF4-FFF2-40B4-BE49-F238E27FC236}">
                <a16:creationId xmlns:a16="http://schemas.microsoft.com/office/drawing/2014/main" id="{BFAAE0BB-687F-1C87-9B22-3817F97A45EC}"/>
              </a:ext>
            </a:extLst>
          </p:cNvPr>
          <p:cNvSpPr>
            <a:spLocks noGrp="1"/>
          </p:cNvSpPr>
          <p:nvPr>
            <p:ph type="body" idx="1"/>
          </p:nvPr>
        </p:nvSpPr>
        <p:spPr>
          <a:xfrm>
            <a:off x="819075" y="1502412"/>
            <a:ext cx="6212070" cy="4275536"/>
          </a:xfrm>
        </p:spPr>
        <p:txBody>
          <a:bodyPr>
            <a:noAutofit/>
          </a:bodyPr>
          <a:lstStyle/>
          <a:p>
            <a:pPr marL="0" indent="0" algn="just">
              <a:spcBef>
                <a:spcPts val="600"/>
              </a:spcBef>
              <a:buNone/>
            </a:pPr>
            <a:r>
              <a:rPr lang="en-US" sz="2200" b="1" kern="100" dirty="0">
                <a:solidFill>
                  <a:srgbClr val="000000"/>
                </a:solidFill>
                <a:latin typeface="+mj-lt"/>
                <a:ea typeface="Gill Sans" panose="020B0502020104020203" pitchFamily="34" charset="-79"/>
                <a:cs typeface="Myanmar Text" panose="020B0502040204020203" pitchFamily="34" charset="0"/>
              </a:rPr>
              <a:t>Each module includes:</a:t>
            </a:r>
          </a:p>
          <a:p>
            <a:pPr marL="457200" indent="-457200" algn="just">
              <a:spcBef>
                <a:spcPts val="600"/>
              </a:spcBef>
            </a:pPr>
            <a:r>
              <a:rPr lang="en-US" sz="2200" dirty="0">
                <a:effectLst/>
                <a:latin typeface="+mj-lt"/>
                <a:ea typeface="Gill Sans" panose="020B0502020104020203" pitchFamily="34" charset="-79"/>
              </a:rPr>
              <a:t>Introduction to </a:t>
            </a:r>
            <a:r>
              <a:rPr lang="en-US" sz="2200" b="1" dirty="0">
                <a:effectLst/>
                <a:latin typeface="+mj-lt"/>
                <a:ea typeface="Gill Sans" panose="020B0502020104020203" pitchFamily="34" charset="-79"/>
              </a:rPr>
              <a:t>key concepts</a:t>
            </a:r>
            <a:r>
              <a:rPr lang="en-US" sz="2200" dirty="0">
                <a:effectLst/>
                <a:latin typeface="+mj-lt"/>
                <a:ea typeface="Gill Sans" panose="020B0502020104020203" pitchFamily="34" charset="-79"/>
              </a:rPr>
              <a:t>;</a:t>
            </a:r>
          </a:p>
          <a:p>
            <a:pPr marL="457200" indent="-457200" algn="just">
              <a:spcBef>
                <a:spcPts val="600"/>
              </a:spcBef>
            </a:pPr>
            <a:r>
              <a:rPr lang="en-US" sz="2200" b="1" dirty="0">
                <a:effectLst/>
                <a:latin typeface="+mj-lt"/>
                <a:ea typeface="Gill Sans" panose="020B0502020104020203" pitchFamily="34" charset="-79"/>
              </a:rPr>
              <a:t>Distilled guidance </a:t>
            </a:r>
            <a:r>
              <a:rPr lang="en-US" sz="2200" dirty="0">
                <a:effectLst/>
                <a:latin typeface="+mj-lt"/>
                <a:ea typeface="Gill Sans" panose="020B0502020104020203" pitchFamily="34" charset="-79"/>
              </a:rPr>
              <a:t>from country experience and research; </a:t>
            </a:r>
          </a:p>
          <a:p>
            <a:pPr marL="457200" indent="-457200" algn="just">
              <a:spcBef>
                <a:spcPts val="600"/>
              </a:spcBef>
            </a:pPr>
            <a:r>
              <a:rPr lang="en-US" sz="2200" dirty="0">
                <a:latin typeface="+mj-lt"/>
                <a:ea typeface="Gill Sans" panose="020B0502020104020203" pitchFamily="34" charset="-79"/>
              </a:rPr>
              <a:t>L</a:t>
            </a:r>
            <a:r>
              <a:rPr lang="en-US" sz="2200" dirty="0">
                <a:effectLst/>
                <a:latin typeface="+mj-lt"/>
                <a:ea typeface="Gill Sans" panose="020B0502020104020203" pitchFamily="34" charset="-79"/>
              </a:rPr>
              <a:t>inks to </a:t>
            </a:r>
            <a:r>
              <a:rPr lang="en-US" sz="2200" b="1" dirty="0">
                <a:latin typeface="+mj-lt"/>
                <a:ea typeface="Gill Sans" panose="020B0502020104020203" pitchFamily="34" charset="-79"/>
              </a:rPr>
              <a:t>relevant</a:t>
            </a:r>
            <a:r>
              <a:rPr lang="en-US" sz="2200" b="1" dirty="0">
                <a:effectLst/>
                <a:latin typeface="+mj-lt"/>
                <a:ea typeface="Gill Sans" panose="020B0502020104020203" pitchFamily="34" charset="-79"/>
              </a:rPr>
              <a:t> resources </a:t>
            </a:r>
            <a:r>
              <a:rPr lang="en-US" sz="2200" dirty="0">
                <a:effectLst/>
                <a:latin typeface="+mj-lt"/>
                <a:ea typeface="Gill Sans" panose="020B0502020104020203" pitchFamily="34" charset="-79"/>
              </a:rPr>
              <a:t>(i.e. guidance documents; research papers; adapted and newly developed tools; learning courses);</a:t>
            </a:r>
          </a:p>
          <a:p>
            <a:pPr marL="457200" indent="-457200" algn="just">
              <a:spcBef>
                <a:spcPts val="600"/>
              </a:spcBef>
            </a:pPr>
            <a:r>
              <a:rPr lang="en-US" sz="2200" dirty="0">
                <a:latin typeface="+mj-lt"/>
                <a:ea typeface="Gill Sans" panose="020B0502020104020203" pitchFamily="34" charset="-79"/>
              </a:rPr>
              <a:t>C</a:t>
            </a:r>
            <a:r>
              <a:rPr lang="en-US" sz="2200" dirty="0">
                <a:effectLst/>
                <a:latin typeface="+mj-lt"/>
                <a:ea typeface="Gill Sans" panose="020B0502020104020203" pitchFamily="34" charset="-79"/>
              </a:rPr>
              <a:t>ountry </a:t>
            </a:r>
            <a:r>
              <a:rPr lang="en-US" sz="2200" b="1" dirty="0">
                <a:effectLst/>
                <a:latin typeface="+mj-lt"/>
                <a:ea typeface="Gill Sans" panose="020B0502020104020203" pitchFamily="34" charset="-79"/>
              </a:rPr>
              <a:t>case study examples</a:t>
            </a:r>
            <a:r>
              <a:rPr lang="en-US" sz="2200" dirty="0">
                <a:effectLst/>
                <a:latin typeface="+mj-lt"/>
                <a:ea typeface="Gill Sans" panose="020B0502020104020203" pitchFamily="34" charset="-79"/>
              </a:rPr>
              <a:t>;</a:t>
            </a:r>
          </a:p>
          <a:p>
            <a:pPr marL="457200" indent="-457200" algn="just">
              <a:spcBef>
                <a:spcPts val="600"/>
              </a:spcBef>
            </a:pPr>
            <a:r>
              <a:rPr lang="en-US" sz="2200" b="1" dirty="0">
                <a:effectLst/>
                <a:latin typeface="+mj-lt"/>
                <a:ea typeface="Gill Sans" panose="020B0502020104020203" pitchFamily="34" charset="-79"/>
              </a:rPr>
              <a:t>Multimedia</a:t>
            </a:r>
            <a:r>
              <a:rPr lang="en-US" sz="2200" dirty="0">
                <a:effectLst/>
                <a:latin typeface="+mj-lt"/>
                <a:ea typeface="Gill Sans" panose="020B0502020104020203" pitchFamily="34" charset="-79"/>
              </a:rPr>
              <a:t> and </a:t>
            </a:r>
            <a:r>
              <a:rPr lang="en-US" sz="2200" b="1" dirty="0">
                <a:effectLst/>
                <a:latin typeface="+mj-lt"/>
                <a:ea typeface="Gill Sans" panose="020B0502020104020203" pitchFamily="34" charset="-79"/>
              </a:rPr>
              <a:t>interactive components </a:t>
            </a:r>
            <a:r>
              <a:rPr lang="en-US" sz="2200" dirty="0">
                <a:latin typeface="+mj-lt"/>
                <a:ea typeface="Gill Sans" panose="020B0502020104020203" pitchFamily="34" charset="-79"/>
              </a:rPr>
              <a:t>to communicate key information and provide opportunities for reflection. </a:t>
            </a:r>
            <a:endParaRPr lang="en-US" sz="2200" dirty="0">
              <a:effectLst/>
              <a:latin typeface="+mj-lt"/>
              <a:ea typeface="Gill Sans" panose="020B0502020104020203" pitchFamily="34" charset="-79"/>
            </a:endParaRPr>
          </a:p>
        </p:txBody>
      </p:sp>
      <p:pic>
        <p:nvPicPr>
          <p:cNvPr id="3" name="Picture 2">
            <a:extLst>
              <a:ext uri="{FF2B5EF4-FFF2-40B4-BE49-F238E27FC236}">
                <a16:creationId xmlns:a16="http://schemas.microsoft.com/office/drawing/2014/main" id="{62A50931-D95C-D856-43EC-B7C093A8DA5B}"/>
              </a:ext>
            </a:extLst>
          </p:cNvPr>
          <p:cNvPicPr>
            <a:picLocks noChangeAspect="1"/>
          </p:cNvPicPr>
          <p:nvPr/>
        </p:nvPicPr>
        <p:blipFill>
          <a:blip r:embed="rId3"/>
          <a:stretch>
            <a:fillRect/>
          </a:stretch>
        </p:blipFill>
        <p:spPr>
          <a:xfrm>
            <a:off x="8174468" y="4074788"/>
            <a:ext cx="1695401" cy="1705898"/>
          </a:xfrm>
          <a:prstGeom prst="rect">
            <a:avLst/>
          </a:prstGeom>
        </p:spPr>
      </p:pic>
      <p:pic>
        <p:nvPicPr>
          <p:cNvPr id="5" name="Picture 4">
            <a:extLst>
              <a:ext uri="{FF2B5EF4-FFF2-40B4-BE49-F238E27FC236}">
                <a16:creationId xmlns:a16="http://schemas.microsoft.com/office/drawing/2014/main" id="{BBFA3204-B240-DA4B-D737-5A9460CE48C5}"/>
              </a:ext>
            </a:extLst>
          </p:cNvPr>
          <p:cNvPicPr>
            <a:picLocks noChangeAspect="1"/>
          </p:cNvPicPr>
          <p:nvPr/>
        </p:nvPicPr>
        <p:blipFill>
          <a:blip r:embed="rId4"/>
          <a:stretch>
            <a:fillRect/>
          </a:stretch>
        </p:blipFill>
        <p:spPr>
          <a:xfrm>
            <a:off x="9467946" y="2639160"/>
            <a:ext cx="1815968" cy="1827213"/>
          </a:xfrm>
          <a:prstGeom prst="rect">
            <a:avLst/>
          </a:prstGeom>
        </p:spPr>
      </p:pic>
      <p:pic>
        <p:nvPicPr>
          <p:cNvPr id="7" name="Picture 6">
            <a:extLst>
              <a:ext uri="{FF2B5EF4-FFF2-40B4-BE49-F238E27FC236}">
                <a16:creationId xmlns:a16="http://schemas.microsoft.com/office/drawing/2014/main" id="{645D5AF7-2B08-654E-8FA8-BF471277FFE1}"/>
              </a:ext>
            </a:extLst>
          </p:cNvPr>
          <p:cNvPicPr>
            <a:picLocks noChangeAspect="1"/>
          </p:cNvPicPr>
          <p:nvPr/>
        </p:nvPicPr>
        <p:blipFill>
          <a:blip r:embed="rId5"/>
          <a:stretch>
            <a:fillRect/>
          </a:stretch>
        </p:blipFill>
        <p:spPr>
          <a:xfrm>
            <a:off x="8046330" y="1412366"/>
            <a:ext cx="1815968" cy="1827213"/>
          </a:xfrm>
          <a:prstGeom prst="rect">
            <a:avLst/>
          </a:prstGeom>
        </p:spPr>
      </p:pic>
    </p:spTree>
    <p:extLst>
      <p:ext uri="{BB962C8B-B14F-4D97-AF65-F5344CB8AC3E}">
        <p14:creationId xmlns:p14="http://schemas.microsoft.com/office/powerpoint/2010/main" val="4170340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6B55-509A-64CE-E21A-4AA2F90EE62E}"/>
              </a:ext>
            </a:extLst>
          </p:cNvPr>
          <p:cNvSpPr>
            <a:spLocks noGrp="1"/>
          </p:cNvSpPr>
          <p:nvPr>
            <p:ph type="title"/>
          </p:nvPr>
        </p:nvSpPr>
        <p:spPr/>
        <p:txBody>
          <a:bodyPr>
            <a:normAutofit/>
          </a:bodyPr>
          <a:lstStyle/>
          <a:p>
            <a:r>
              <a:rPr lang="en-US" sz="4000" dirty="0">
                <a:solidFill>
                  <a:srgbClr val="C00000"/>
                </a:solidFill>
              </a:rPr>
              <a:t>Toolkit Overview: Module Content</a:t>
            </a:r>
          </a:p>
        </p:txBody>
      </p:sp>
      <p:sp>
        <p:nvSpPr>
          <p:cNvPr id="6" name="Text Placeholder 5">
            <a:extLst>
              <a:ext uri="{FF2B5EF4-FFF2-40B4-BE49-F238E27FC236}">
                <a16:creationId xmlns:a16="http://schemas.microsoft.com/office/drawing/2014/main" id="{BFAAE0BB-687F-1C87-9B22-3817F97A45EC}"/>
              </a:ext>
            </a:extLst>
          </p:cNvPr>
          <p:cNvSpPr>
            <a:spLocks noGrp="1"/>
          </p:cNvSpPr>
          <p:nvPr>
            <p:ph type="body" idx="1"/>
          </p:nvPr>
        </p:nvSpPr>
        <p:spPr>
          <a:xfrm>
            <a:off x="1005684" y="1502411"/>
            <a:ext cx="6191326" cy="4288789"/>
          </a:xfrm>
        </p:spPr>
        <p:txBody>
          <a:bodyPr>
            <a:noAutofit/>
          </a:bodyPr>
          <a:lstStyle/>
          <a:p>
            <a:pPr marL="0" indent="0" algn="just">
              <a:spcBef>
                <a:spcPts val="0"/>
              </a:spcBef>
              <a:buNone/>
            </a:pPr>
            <a:r>
              <a:rPr lang="en-US" sz="2400" b="1" kern="100" dirty="0">
                <a:solidFill>
                  <a:srgbClr val="000000"/>
                </a:solidFill>
                <a:latin typeface="+mj-lt"/>
                <a:ea typeface="Gill Sans" panose="020B0502020104020203" pitchFamily="34" charset="-79"/>
                <a:cs typeface="Myanmar Text" panose="020B0502040204020203" pitchFamily="34" charset="0"/>
              </a:rPr>
              <a:t>Preparing for Institutionalization</a:t>
            </a:r>
          </a:p>
          <a:p>
            <a:pPr algn="l" fontAlgn="base">
              <a:buFont typeface="Arial" panose="020B0604020202020204" pitchFamily="34" charset="0"/>
              <a:buChar char="•"/>
            </a:pPr>
            <a:r>
              <a:rPr lang="en-US" sz="2400" i="0" u="none" strike="noStrike" dirty="0">
                <a:solidFill>
                  <a:srgbClr val="000000"/>
                </a:solidFill>
                <a:effectLst/>
                <a:latin typeface="+mj-lt"/>
              </a:rPr>
              <a:t>Determine your country’s iCCM institutionalization </a:t>
            </a:r>
            <a:r>
              <a:rPr lang="en-US" sz="2400" b="1" i="0" u="none" strike="noStrike" dirty="0">
                <a:solidFill>
                  <a:srgbClr val="000000"/>
                </a:solidFill>
                <a:effectLst/>
                <a:latin typeface="+mj-lt"/>
              </a:rPr>
              <a:t>starting point</a:t>
            </a:r>
            <a:r>
              <a:rPr lang="en-US" sz="2400" i="0" u="none" strike="noStrike" dirty="0">
                <a:solidFill>
                  <a:srgbClr val="000000"/>
                </a:solidFill>
                <a:effectLst/>
                <a:latin typeface="+mj-lt"/>
              </a:rPr>
              <a:t>;</a:t>
            </a:r>
          </a:p>
          <a:p>
            <a:pPr algn="l" fontAlgn="base">
              <a:buFont typeface="Arial" panose="020B0604020202020204" pitchFamily="34" charset="0"/>
              <a:buChar char="•"/>
            </a:pPr>
            <a:r>
              <a:rPr lang="en-US" sz="2400" i="0" u="none" strike="noStrike" dirty="0">
                <a:solidFill>
                  <a:srgbClr val="000000"/>
                </a:solidFill>
                <a:effectLst/>
                <a:latin typeface="+mj-lt"/>
              </a:rPr>
              <a:t>Identify factors that might </a:t>
            </a:r>
            <a:r>
              <a:rPr lang="en-US" sz="2400" b="1" i="0" u="none" strike="noStrike" dirty="0">
                <a:solidFill>
                  <a:srgbClr val="000000"/>
                </a:solidFill>
                <a:effectLst/>
                <a:latin typeface="+mj-lt"/>
              </a:rPr>
              <a:t>enable or inhibit </a:t>
            </a:r>
            <a:r>
              <a:rPr lang="en-US" sz="2400" i="0" u="none" strike="noStrike" dirty="0">
                <a:solidFill>
                  <a:srgbClr val="000000"/>
                </a:solidFill>
                <a:effectLst/>
                <a:latin typeface="+mj-lt"/>
              </a:rPr>
              <a:t>iCCM institutionalization;</a:t>
            </a:r>
          </a:p>
          <a:p>
            <a:pPr algn="l" fontAlgn="base">
              <a:buFont typeface="Arial" panose="020B0604020202020204" pitchFamily="34" charset="0"/>
              <a:buChar char="•"/>
            </a:pPr>
            <a:r>
              <a:rPr lang="en-US" sz="2400" b="1" i="0" u="none" strike="noStrike" dirty="0">
                <a:solidFill>
                  <a:srgbClr val="000000"/>
                </a:solidFill>
                <a:effectLst/>
                <a:latin typeface="+mj-lt"/>
              </a:rPr>
              <a:t>Analyze stakeholder </a:t>
            </a:r>
            <a:r>
              <a:rPr lang="en-US" sz="2400" i="0" u="none" strike="noStrike" dirty="0">
                <a:solidFill>
                  <a:srgbClr val="000000"/>
                </a:solidFill>
                <a:effectLst/>
                <a:latin typeface="+mj-lt"/>
              </a:rPr>
              <a:t>positions and resources;</a:t>
            </a:r>
          </a:p>
          <a:p>
            <a:pPr algn="l" fontAlgn="base">
              <a:buFont typeface="Arial" panose="020B0604020202020204" pitchFamily="34" charset="0"/>
              <a:buChar char="•"/>
            </a:pPr>
            <a:r>
              <a:rPr lang="en-US" sz="2400" b="1" i="0" u="none" strike="noStrike" dirty="0">
                <a:solidFill>
                  <a:srgbClr val="000000"/>
                </a:solidFill>
                <a:effectLst/>
                <a:latin typeface="+mj-lt"/>
              </a:rPr>
              <a:t>Legitimize change </a:t>
            </a:r>
            <a:r>
              <a:rPr lang="en-US" sz="2400" i="0" u="none" strike="noStrike" dirty="0">
                <a:solidFill>
                  <a:srgbClr val="000000"/>
                </a:solidFill>
                <a:effectLst/>
                <a:latin typeface="+mj-lt"/>
              </a:rPr>
              <a:t>and </a:t>
            </a:r>
            <a:r>
              <a:rPr lang="en-US" sz="2400" b="1" i="0" u="none" strike="noStrike" dirty="0">
                <a:solidFill>
                  <a:srgbClr val="000000"/>
                </a:solidFill>
                <a:effectLst/>
                <a:latin typeface="+mj-lt"/>
              </a:rPr>
              <a:t>build constituencies </a:t>
            </a:r>
            <a:r>
              <a:rPr lang="en-US" sz="2400" i="0" u="none" strike="noStrike" dirty="0">
                <a:solidFill>
                  <a:srgbClr val="000000"/>
                </a:solidFill>
                <a:effectLst/>
                <a:latin typeface="+mj-lt"/>
              </a:rPr>
              <a:t>of support.</a:t>
            </a:r>
          </a:p>
          <a:p>
            <a:pPr marL="0" indent="0" algn="just">
              <a:spcBef>
                <a:spcPts val="0"/>
              </a:spcBef>
              <a:buNone/>
            </a:pPr>
            <a:endParaRPr lang="en-US" sz="2400" b="1" kern="100" dirty="0">
              <a:solidFill>
                <a:srgbClr val="000000"/>
              </a:solidFill>
              <a:latin typeface="+mj-lt"/>
              <a:ea typeface="Gill Sans" panose="020B0502020104020203" pitchFamily="34" charset="-79"/>
              <a:cs typeface="Myanmar Text" panose="020B0502040204020203" pitchFamily="34" charset="0"/>
            </a:endParaRPr>
          </a:p>
        </p:txBody>
      </p:sp>
      <p:pic>
        <p:nvPicPr>
          <p:cNvPr id="7" name="Picture 6">
            <a:extLst>
              <a:ext uri="{FF2B5EF4-FFF2-40B4-BE49-F238E27FC236}">
                <a16:creationId xmlns:a16="http://schemas.microsoft.com/office/drawing/2014/main" id="{7EC60CC7-C0EE-FFF3-365B-CB6165E2B1C3}"/>
              </a:ext>
            </a:extLst>
          </p:cNvPr>
          <p:cNvPicPr>
            <a:picLocks noChangeAspect="1"/>
          </p:cNvPicPr>
          <p:nvPr/>
        </p:nvPicPr>
        <p:blipFill>
          <a:blip r:embed="rId3"/>
          <a:stretch>
            <a:fillRect/>
          </a:stretch>
        </p:blipFill>
        <p:spPr>
          <a:xfrm>
            <a:off x="7029526" y="1574908"/>
            <a:ext cx="4071730" cy="3708183"/>
          </a:xfrm>
          <a:prstGeom prst="rect">
            <a:avLst/>
          </a:prstGeom>
        </p:spPr>
      </p:pic>
    </p:spTree>
    <p:extLst>
      <p:ext uri="{BB962C8B-B14F-4D97-AF65-F5344CB8AC3E}">
        <p14:creationId xmlns:p14="http://schemas.microsoft.com/office/powerpoint/2010/main" val="2331214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6B55-509A-64CE-E21A-4AA2F90EE62E}"/>
              </a:ext>
            </a:extLst>
          </p:cNvPr>
          <p:cNvSpPr>
            <a:spLocks noGrp="1"/>
          </p:cNvSpPr>
          <p:nvPr>
            <p:ph type="title"/>
          </p:nvPr>
        </p:nvSpPr>
        <p:spPr/>
        <p:txBody>
          <a:bodyPr>
            <a:normAutofit/>
          </a:bodyPr>
          <a:lstStyle/>
          <a:p>
            <a:r>
              <a:rPr lang="en-US" sz="4000" dirty="0">
                <a:solidFill>
                  <a:srgbClr val="C00000"/>
                </a:solidFill>
              </a:rPr>
              <a:t>Toolkit Overview: Module Content</a:t>
            </a:r>
          </a:p>
        </p:txBody>
      </p:sp>
      <p:sp>
        <p:nvSpPr>
          <p:cNvPr id="6" name="Text Placeholder 5">
            <a:extLst>
              <a:ext uri="{FF2B5EF4-FFF2-40B4-BE49-F238E27FC236}">
                <a16:creationId xmlns:a16="http://schemas.microsoft.com/office/drawing/2014/main" id="{BFAAE0BB-687F-1C87-9B22-3817F97A45EC}"/>
              </a:ext>
            </a:extLst>
          </p:cNvPr>
          <p:cNvSpPr>
            <a:spLocks noGrp="1"/>
          </p:cNvSpPr>
          <p:nvPr>
            <p:ph type="body" idx="1"/>
          </p:nvPr>
        </p:nvSpPr>
        <p:spPr>
          <a:xfrm>
            <a:off x="1044357" y="1396396"/>
            <a:ext cx="6827431" cy="3791404"/>
          </a:xfrm>
        </p:spPr>
        <p:txBody>
          <a:bodyPr>
            <a:noAutofit/>
          </a:bodyPr>
          <a:lstStyle/>
          <a:p>
            <a:pPr marL="0" indent="0" algn="just">
              <a:spcBef>
                <a:spcPts val="0"/>
              </a:spcBef>
              <a:buNone/>
            </a:pPr>
            <a:r>
              <a:rPr lang="en-US" sz="2000" b="1"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rPr>
              <a:t>Core Values</a:t>
            </a:r>
          </a:p>
          <a:p>
            <a:pPr marL="342900" indent="-342900" algn="just">
              <a:spcBef>
                <a:spcPts val="0"/>
              </a:spcBef>
            </a:pPr>
            <a:r>
              <a:rPr lang="en-US" sz="2000"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rPr>
              <a:t>Identifying, influencing and leveraging core values within organizations, wider health sector and government.</a:t>
            </a:r>
          </a:p>
          <a:p>
            <a:pPr marL="0" indent="0" algn="just">
              <a:spcBef>
                <a:spcPts val="0"/>
              </a:spcBef>
              <a:buNone/>
            </a:pPr>
            <a:endParaRPr lang="en-US" sz="1000" b="1"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endParaRPr>
          </a:p>
          <a:p>
            <a:pPr marL="0" indent="0" algn="just">
              <a:spcBef>
                <a:spcPts val="0"/>
              </a:spcBef>
              <a:buNone/>
            </a:pPr>
            <a:r>
              <a:rPr lang="en-US" sz="2000" b="1"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rPr>
              <a:t>Leadership &amp; Governance </a:t>
            </a:r>
          </a:p>
          <a:p>
            <a:pPr marL="342900" indent="-342900" algn="just">
              <a:spcBef>
                <a:spcPts val="0"/>
              </a:spcBef>
            </a:pPr>
            <a:r>
              <a:rPr lang="en-US" sz="2000" kern="100" dirty="0">
                <a:solidFill>
                  <a:srgbClr val="000000"/>
                </a:solidFill>
                <a:latin typeface="Gill Sans MT" panose="020B0502020104020203" pitchFamily="34" charset="77"/>
                <a:cs typeface="Myanmar Text" panose="020B0502040204020203" pitchFamily="34" charset="0"/>
              </a:rPr>
              <a:t>Defining a vision for iCCM and leading change; recruiting and supporting champions; establishing and leveraging governance mechanisms.</a:t>
            </a:r>
          </a:p>
          <a:p>
            <a:pPr marL="0" indent="0" algn="just">
              <a:spcBef>
                <a:spcPts val="0"/>
              </a:spcBef>
              <a:buNone/>
            </a:pPr>
            <a:endParaRPr lang="en-US" sz="1000" kern="100" dirty="0">
              <a:solidFill>
                <a:srgbClr val="000000"/>
              </a:solidFill>
              <a:latin typeface="Gill Sans MT" panose="020B0502020104020203" pitchFamily="34" charset="77"/>
              <a:cs typeface="Myanmar Text" panose="020B0502040204020203" pitchFamily="34" charset="0"/>
            </a:endParaRPr>
          </a:p>
          <a:p>
            <a:pPr marL="0" indent="0" algn="just">
              <a:spcBef>
                <a:spcPts val="0"/>
              </a:spcBef>
              <a:buNone/>
            </a:pPr>
            <a:r>
              <a:rPr lang="en-US" sz="2000" b="1"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rPr>
              <a:t>Policy </a:t>
            </a:r>
          </a:p>
          <a:p>
            <a:pPr marL="342900" indent="-342900" algn="just">
              <a:spcBef>
                <a:spcPts val="0"/>
              </a:spcBef>
            </a:pPr>
            <a:r>
              <a:rPr lang="en-US" sz="2000" kern="100" dirty="0">
                <a:solidFill>
                  <a:srgbClr val="000000"/>
                </a:solidFill>
                <a:latin typeface="Gill Sans MT" panose="020B0502020104020203" pitchFamily="34" charset="77"/>
                <a:cs typeface="Myanmar Text" panose="020B0502040204020203" pitchFamily="34" charset="0"/>
              </a:rPr>
              <a:t>Mapping the policy environment to identify constraints and gaps; creating a plan to influence policy and leveraging research for policy change.</a:t>
            </a:r>
          </a:p>
          <a:p>
            <a:pPr marL="0" indent="0" algn="just">
              <a:spcBef>
                <a:spcPts val="0"/>
              </a:spcBef>
              <a:buNone/>
            </a:pPr>
            <a:endParaRPr lang="en-US" sz="1000" kern="100" dirty="0">
              <a:solidFill>
                <a:srgbClr val="000000"/>
              </a:solidFill>
              <a:latin typeface="Gill Sans MT" panose="020B0502020104020203" pitchFamily="34" charset="77"/>
              <a:cs typeface="Myanmar Text" panose="020B0502040204020203" pitchFamily="34" charset="0"/>
            </a:endParaRPr>
          </a:p>
          <a:p>
            <a:pPr marL="0" indent="0" algn="just">
              <a:spcBef>
                <a:spcPts val="0"/>
              </a:spcBef>
              <a:buNone/>
            </a:pPr>
            <a:r>
              <a:rPr lang="en-US" sz="2000" b="1"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rPr>
              <a:t>Resources</a:t>
            </a:r>
          </a:p>
          <a:p>
            <a:pPr marL="342900" indent="-342900" algn="just">
              <a:spcBef>
                <a:spcPts val="0"/>
              </a:spcBef>
            </a:pPr>
            <a:r>
              <a:rPr lang="en-US" sz="2000" kern="100" dirty="0">
                <a:solidFill>
                  <a:srgbClr val="000000"/>
                </a:solidFill>
                <a:latin typeface="Gill Sans MT" panose="020B0502020104020203" pitchFamily="34" charset="77"/>
                <a:cs typeface="Myanmar Text" panose="020B0502040204020203" pitchFamily="34" charset="0"/>
              </a:rPr>
              <a:t>Integration with national systems; progressing towards diversified, domestic financing as well as rationalized, recognized and supported CHWs. </a:t>
            </a:r>
          </a:p>
        </p:txBody>
      </p:sp>
      <p:pic>
        <p:nvPicPr>
          <p:cNvPr id="3" name="Picture 2">
            <a:extLst>
              <a:ext uri="{FF2B5EF4-FFF2-40B4-BE49-F238E27FC236}">
                <a16:creationId xmlns:a16="http://schemas.microsoft.com/office/drawing/2014/main" id="{86EF947F-35DC-1100-635E-033029C2618C}"/>
              </a:ext>
            </a:extLst>
          </p:cNvPr>
          <p:cNvPicPr>
            <a:picLocks noChangeAspect="1"/>
          </p:cNvPicPr>
          <p:nvPr/>
        </p:nvPicPr>
        <p:blipFill>
          <a:blip r:embed="rId3"/>
          <a:stretch>
            <a:fillRect/>
          </a:stretch>
        </p:blipFill>
        <p:spPr>
          <a:xfrm>
            <a:off x="8064693" y="2022030"/>
            <a:ext cx="3672557" cy="3596364"/>
          </a:xfrm>
          <a:prstGeom prst="rect">
            <a:avLst/>
          </a:prstGeom>
        </p:spPr>
      </p:pic>
    </p:spTree>
    <p:extLst>
      <p:ext uri="{BB962C8B-B14F-4D97-AF65-F5344CB8AC3E}">
        <p14:creationId xmlns:p14="http://schemas.microsoft.com/office/powerpoint/2010/main" val="3651949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6B55-509A-64CE-E21A-4AA2F90EE62E}"/>
              </a:ext>
            </a:extLst>
          </p:cNvPr>
          <p:cNvSpPr>
            <a:spLocks noGrp="1"/>
          </p:cNvSpPr>
          <p:nvPr>
            <p:ph type="title"/>
          </p:nvPr>
        </p:nvSpPr>
        <p:spPr/>
        <p:txBody>
          <a:bodyPr>
            <a:normAutofit/>
          </a:bodyPr>
          <a:lstStyle/>
          <a:p>
            <a:r>
              <a:rPr lang="en-US" sz="4000" dirty="0">
                <a:solidFill>
                  <a:srgbClr val="C00000"/>
                </a:solidFill>
              </a:rPr>
              <a:t>Toolkit Overview: Module Content</a:t>
            </a:r>
          </a:p>
        </p:txBody>
      </p:sp>
      <p:sp>
        <p:nvSpPr>
          <p:cNvPr id="6" name="Text Placeholder 5">
            <a:extLst>
              <a:ext uri="{FF2B5EF4-FFF2-40B4-BE49-F238E27FC236}">
                <a16:creationId xmlns:a16="http://schemas.microsoft.com/office/drawing/2014/main" id="{BFAAE0BB-687F-1C87-9B22-3817F97A45EC}"/>
              </a:ext>
            </a:extLst>
          </p:cNvPr>
          <p:cNvSpPr>
            <a:spLocks noGrp="1"/>
          </p:cNvSpPr>
          <p:nvPr>
            <p:ph type="body" idx="1"/>
          </p:nvPr>
        </p:nvSpPr>
        <p:spPr>
          <a:xfrm>
            <a:off x="951594" y="1502411"/>
            <a:ext cx="6535883" cy="4328545"/>
          </a:xfrm>
        </p:spPr>
        <p:txBody>
          <a:bodyPr>
            <a:noAutofit/>
          </a:bodyPr>
          <a:lstStyle/>
          <a:p>
            <a:pPr marL="0" indent="0" algn="just">
              <a:spcBef>
                <a:spcPts val="600"/>
              </a:spcBef>
              <a:buNone/>
            </a:pPr>
            <a:r>
              <a:rPr lang="en-US" sz="2200" b="1"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rPr>
              <a:t>iCCM Essential Components </a:t>
            </a:r>
          </a:p>
          <a:p>
            <a:pPr marL="342900" indent="-342900" algn="just">
              <a:spcBef>
                <a:spcPts val="600"/>
              </a:spcBef>
            </a:pPr>
            <a:r>
              <a:rPr lang="en-US" sz="2200"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rPr>
              <a:t>Maintaining quality, addressing technical challenges and underlying gaps across the essential components with existing technical guidance and tools;</a:t>
            </a:r>
          </a:p>
          <a:p>
            <a:pPr marL="342900" indent="-342900" algn="just">
              <a:spcBef>
                <a:spcPts val="600"/>
              </a:spcBef>
            </a:pPr>
            <a:r>
              <a:rPr lang="en-US" sz="2200"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rPr>
              <a:t>Considering how advancing institutionalization can support across essential components. </a:t>
            </a:r>
          </a:p>
          <a:p>
            <a:pPr marL="0" indent="0" algn="just">
              <a:spcBef>
                <a:spcPts val="600"/>
              </a:spcBef>
              <a:buNone/>
            </a:pPr>
            <a:endParaRPr lang="en-US" sz="2200" b="1"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endParaRPr>
          </a:p>
          <a:p>
            <a:pPr marL="0" indent="0" algn="just">
              <a:spcBef>
                <a:spcPts val="600"/>
              </a:spcBef>
              <a:buNone/>
            </a:pPr>
            <a:r>
              <a:rPr lang="en-US" sz="2200" b="1" kern="100" dirty="0">
                <a:solidFill>
                  <a:srgbClr val="000000"/>
                </a:solidFill>
                <a:latin typeface="Gill Sans MT" panose="020B0502020104020203" pitchFamily="34" charset="77"/>
                <a:ea typeface="Gill Sans" panose="020B0502020104020203" pitchFamily="34" charset="-79"/>
                <a:cs typeface="Myanmar Text" panose="020B0502040204020203" pitchFamily="34" charset="0"/>
              </a:rPr>
              <a:t>Assessing Progress &amp; Adapting</a:t>
            </a:r>
          </a:p>
          <a:p>
            <a:pPr marL="285750" indent="-285750">
              <a:spcBef>
                <a:spcPts val="600"/>
              </a:spcBef>
            </a:pPr>
            <a:r>
              <a:rPr lang="en-US" sz="2200" dirty="0">
                <a:solidFill>
                  <a:srgbClr val="000000"/>
                </a:solidFill>
                <a:effectLst/>
                <a:latin typeface="Gill Sans MT" panose="020B0502020104020203" pitchFamily="34" charset="77"/>
                <a:ea typeface="Gill Sans" panose="020B0502020104020203" pitchFamily="34" charset="-79"/>
                <a:cs typeface="Noto Sans Symbols"/>
              </a:rPr>
              <a:t>Institutionalization as an iterative/non-linear process;</a:t>
            </a:r>
          </a:p>
          <a:p>
            <a:pPr marL="285750" indent="-285750" algn="just">
              <a:spcBef>
                <a:spcPts val="600"/>
              </a:spcBef>
            </a:pPr>
            <a:r>
              <a:rPr lang="en-US" sz="2200" dirty="0">
                <a:solidFill>
                  <a:srgbClr val="000000"/>
                </a:solidFill>
                <a:effectLst/>
                <a:latin typeface="Gill Sans MT" panose="020B0502020104020203" pitchFamily="34" charset="77"/>
                <a:ea typeface="Gill Sans" panose="020B0502020104020203" pitchFamily="34" charset="-79"/>
                <a:cs typeface="Noto Sans Symbols"/>
              </a:rPr>
              <a:t>Tracking progress</a:t>
            </a:r>
            <a:r>
              <a:rPr lang="en-US" sz="2200" dirty="0">
                <a:solidFill>
                  <a:srgbClr val="000000"/>
                </a:solidFill>
                <a:latin typeface="Gill Sans MT" panose="020B0502020104020203" pitchFamily="34" charset="77"/>
                <a:ea typeface="Gill Sans" panose="020B0502020104020203" pitchFamily="34" charset="-79"/>
                <a:cs typeface="Noto Sans Symbols"/>
              </a:rPr>
              <a:t> </a:t>
            </a:r>
            <a:r>
              <a:rPr lang="en-US" sz="2200" dirty="0">
                <a:solidFill>
                  <a:srgbClr val="000000"/>
                </a:solidFill>
                <a:effectLst/>
                <a:latin typeface="Gill Sans MT" panose="020B0502020104020203" pitchFamily="34" charset="77"/>
                <a:ea typeface="Gill Sans" panose="020B0502020104020203" pitchFamily="34" charset="-79"/>
                <a:cs typeface="Noto Sans Symbols"/>
              </a:rPr>
              <a:t>and adjusting strategies;</a:t>
            </a:r>
          </a:p>
        </p:txBody>
      </p:sp>
      <p:pic>
        <p:nvPicPr>
          <p:cNvPr id="7" name="Picture 6">
            <a:extLst>
              <a:ext uri="{FF2B5EF4-FFF2-40B4-BE49-F238E27FC236}">
                <a16:creationId xmlns:a16="http://schemas.microsoft.com/office/drawing/2014/main" id="{4F07433C-5EBE-6BAA-F40E-390D0A670FCD}"/>
              </a:ext>
            </a:extLst>
          </p:cNvPr>
          <p:cNvPicPr>
            <a:picLocks noChangeAspect="1"/>
          </p:cNvPicPr>
          <p:nvPr/>
        </p:nvPicPr>
        <p:blipFill>
          <a:blip r:embed="rId3"/>
          <a:stretch>
            <a:fillRect/>
          </a:stretch>
        </p:blipFill>
        <p:spPr>
          <a:xfrm>
            <a:off x="7999974" y="1626638"/>
            <a:ext cx="3353826" cy="3981967"/>
          </a:xfrm>
          <a:prstGeom prst="rect">
            <a:avLst/>
          </a:prstGeom>
        </p:spPr>
      </p:pic>
    </p:spTree>
    <p:extLst>
      <p:ext uri="{BB962C8B-B14F-4D97-AF65-F5344CB8AC3E}">
        <p14:creationId xmlns:p14="http://schemas.microsoft.com/office/powerpoint/2010/main" val="2997293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6B55-509A-64CE-E21A-4AA2F90EE62E}"/>
              </a:ext>
            </a:extLst>
          </p:cNvPr>
          <p:cNvSpPr>
            <a:spLocks noGrp="1"/>
          </p:cNvSpPr>
          <p:nvPr>
            <p:ph type="title"/>
          </p:nvPr>
        </p:nvSpPr>
        <p:spPr/>
        <p:txBody>
          <a:bodyPr>
            <a:normAutofit/>
          </a:bodyPr>
          <a:lstStyle/>
          <a:p>
            <a:r>
              <a:rPr lang="en-US" sz="4000" dirty="0">
                <a:solidFill>
                  <a:srgbClr val="C00000"/>
                </a:solidFill>
                <a:latin typeface="Gill Sans MT" panose="020B0502020104020203" pitchFamily="34" charset="0"/>
                <a:ea typeface="+mj-ea"/>
                <a:cs typeface="+mj-cs"/>
              </a:rPr>
              <a:t>Where to find the toolkit…</a:t>
            </a:r>
          </a:p>
        </p:txBody>
      </p:sp>
      <p:sp>
        <p:nvSpPr>
          <p:cNvPr id="6" name="Text Placeholder 5">
            <a:extLst>
              <a:ext uri="{FF2B5EF4-FFF2-40B4-BE49-F238E27FC236}">
                <a16:creationId xmlns:a16="http://schemas.microsoft.com/office/drawing/2014/main" id="{BFAAE0BB-687F-1C87-9B22-3817F97A45EC}"/>
              </a:ext>
            </a:extLst>
          </p:cNvPr>
          <p:cNvSpPr>
            <a:spLocks noGrp="1"/>
          </p:cNvSpPr>
          <p:nvPr>
            <p:ph type="body" idx="1"/>
          </p:nvPr>
        </p:nvSpPr>
        <p:spPr>
          <a:xfrm>
            <a:off x="979715" y="1499051"/>
            <a:ext cx="11064240" cy="512628"/>
          </a:xfrm>
        </p:spPr>
        <p:txBody>
          <a:bodyPr>
            <a:noAutofit/>
          </a:bodyPr>
          <a:lstStyle/>
          <a:p>
            <a:pPr marL="0" indent="0">
              <a:spcBef>
                <a:spcPts val="0"/>
              </a:spcBef>
              <a:buNone/>
            </a:pPr>
            <a:r>
              <a:rPr lang="en-US" sz="2000" kern="100" dirty="0">
                <a:solidFill>
                  <a:srgbClr val="000000"/>
                </a:solidFill>
                <a:effectLst/>
                <a:latin typeface="+mj-lt"/>
                <a:ea typeface="Calibri" panose="020F0502020204030204" pitchFamily="34" charset="0"/>
                <a:cs typeface="Myanmar Text" panose="020B0502040204020203" pitchFamily="34" charset="0"/>
              </a:rPr>
              <a:t>Hosted on the Child Health Task Force website:</a:t>
            </a:r>
            <a:r>
              <a:rPr lang="en-US" sz="2000" kern="100" dirty="0">
                <a:solidFill>
                  <a:srgbClr val="000000"/>
                </a:solidFill>
                <a:latin typeface="+mj-lt"/>
                <a:ea typeface="Calibri" panose="020F0502020204030204" pitchFamily="34" charset="0"/>
                <a:cs typeface="Myanmar Text" panose="020B0502040204020203" pitchFamily="34" charset="0"/>
              </a:rPr>
              <a:t> </a:t>
            </a:r>
            <a:r>
              <a:rPr lang="en-US" sz="2000" dirty="0">
                <a:hlinkClick r:id="rId3"/>
              </a:rPr>
              <a:t>https://www.childhealthtaskforce.org/hubs/iccm/toolkit</a:t>
            </a:r>
            <a:r>
              <a:rPr lang="en-US" sz="2000" dirty="0"/>
              <a:t> </a:t>
            </a:r>
          </a:p>
          <a:p>
            <a:pPr marL="0" marR="0" lvl="0" indent="0">
              <a:spcBef>
                <a:spcPts val="0"/>
              </a:spcBef>
              <a:spcAft>
                <a:spcPts val="0"/>
              </a:spcAft>
              <a:buNone/>
            </a:pPr>
            <a:endParaRPr lang="en-US" sz="2000" kern="100" dirty="0">
              <a:solidFill>
                <a:srgbClr val="000000"/>
              </a:solidFill>
              <a:effectLst/>
              <a:latin typeface="+mj-lt"/>
              <a:ea typeface="Calibri" panose="020F0502020204030204" pitchFamily="34" charset="0"/>
              <a:cs typeface="Myanmar Text" panose="020B0502040204020203" pitchFamily="34" charset="0"/>
            </a:endParaRPr>
          </a:p>
        </p:txBody>
      </p:sp>
      <p:pic>
        <p:nvPicPr>
          <p:cNvPr id="3" name="Picture 2">
            <a:extLst>
              <a:ext uri="{FF2B5EF4-FFF2-40B4-BE49-F238E27FC236}">
                <a16:creationId xmlns:a16="http://schemas.microsoft.com/office/drawing/2014/main" id="{54172E5A-5C1B-71A6-F88B-75BFEA17C639}"/>
              </a:ext>
            </a:extLst>
          </p:cNvPr>
          <p:cNvPicPr>
            <a:picLocks noChangeAspect="1"/>
          </p:cNvPicPr>
          <p:nvPr/>
        </p:nvPicPr>
        <p:blipFill>
          <a:blip r:embed="rId4"/>
          <a:stretch>
            <a:fillRect/>
          </a:stretch>
        </p:blipFill>
        <p:spPr>
          <a:xfrm>
            <a:off x="2875721" y="1852654"/>
            <a:ext cx="6493565" cy="4631819"/>
          </a:xfrm>
          <a:prstGeom prst="rect">
            <a:avLst/>
          </a:prstGeom>
        </p:spPr>
      </p:pic>
    </p:spTree>
    <p:extLst>
      <p:ext uri="{BB962C8B-B14F-4D97-AF65-F5344CB8AC3E}">
        <p14:creationId xmlns:p14="http://schemas.microsoft.com/office/powerpoint/2010/main" val="265668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997EF0-4BD0-A847-CEBD-B4AC2909ECDC}"/>
              </a:ext>
            </a:extLst>
          </p:cNvPr>
          <p:cNvSpPr txBox="1"/>
          <p:nvPr/>
        </p:nvSpPr>
        <p:spPr>
          <a:xfrm>
            <a:off x="826297" y="591302"/>
            <a:ext cx="11365703" cy="707886"/>
          </a:xfrm>
          <a:prstGeom prst="rect">
            <a:avLst/>
          </a:prstGeom>
          <a:noFill/>
        </p:spPr>
        <p:txBody>
          <a:bodyPr wrap="square">
            <a:spAutoFit/>
          </a:bodyPr>
          <a:lstStyle/>
          <a:p>
            <a:r>
              <a:rPr lang="en-US" sz="4000" dirty="0">
                <a:solidFill>
                  <a:srgbClr val="C00000"/>
                </a:solidFill>
              </a:rPr>
              <a:t>How can the toolkit be used?</a:t>
            </a:r>
          </a:p>
        </p:txBody>
      </p:sp>
      <p:sp>
        <p:nvSpPr>
          <p:cNvPr id="4" name="Content Placeholder 2">
            <a:extLst>
              <a:ext uri="{FF2B5EF4-FFF2-40B4-BE49-F238E27FC236}">
                <a16:creationId xmlns:a16="http://schemas.microsoft.com/office/drawing/2014/main" id="{3AC9C673-5640-E335-D015-0344E76C3D03}"/>
              </a:ext>
            </a:extLst>
          </p:cNvPr>
          <p:cNvSpPr txBox="1">
            <a:spLocks/>
          </p:cNvSpPr>
          <p:nvPr/>
        </p:nvSpPr>
        <p:spPr>
          <a:xfrm>
            <a:off x="1015443" y="1603988"/>
            <a:ext cx="5690157" cy="38426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a:t>Can be used by a </a:t>
            </a:r>
            <a:r>
              <a:rPr lang="en-US" sz="2400" b="1" dirty="0"/>
              <a:t>diversity of individuals</a:t>
            </a:r>
            <a:r>
              <a:rPr lang="en-US" sz="2400" dirty="0"/>
              <a:t>, beyond those traditionally engaged in iCCM programs</a:t>
            </a:r>
          </a:p>
          <a:p>
            <a:pPr>
              <a:lnSpc>
                <a:spcPct val="100000"/>
              </a:lnSpc>
              <a:spcBef>
                <a:spcPts val="0"/>
              </a:spcBef>
            </a:pPr>
            <a:endParaRPr lang="en-US" sz="2400" dirty="0"/>
          </a:p>
          <a:p>
            <a:pPr>
              <a:lnSpc>
                <a:spcPct val="100000"/>
              </a:lnSpc>
              <a:spcBef>
                <a:spcPts val="0"/>
              </a:spcBef>
            </a:pPr>
            <a:r>
              <a:rPr lang="en-US" sz="2400" dirty="0"/>
              <a:t>Can be used </a:t>
            </a:r>
            <a:r>
              <a:rPr lang="en-US" sz="2400" b="1" dirty="0"/>
              <a:t>formally and informally</a:t>
            </a:r>
          </a:p>
          <a:p>
            <a:pPr>
              <a:lnSpc>
                <a:spcPct val="100000"/>
              </a:lnSpc>
              <a:spcBef>
                <a:spcPts val="0"/>
              </a:spcBef>
            </a:pPr>
            <a:endParaRPr lang="en-US" sz="2400" dirty="0"/>
          </a:p>
          <a:p>
            <a:pPr>
              <a:lnSpc>
                <a:spcPct val="100000"/>
              </a:lnSpc>
              <a:spcBef>
                <a:spcPts val="0"/>
              </a:spcBef>
            </a:pPr>
            <a:r>
              <a:rPr lang="en-US" sz="2400" dirty="0"/>
              <a:t>Can be used </a:t>
            </a:r>
            <a:r>
              <a:rPr lang="en-US" sz="2400" b="1" dirty="0"/>
              <a:t>flexibly </a:t>
            </a:r>
          </a:p>
          <a:p>
            <a:pPr marL="0" indent="0">
              <a:lnSpc>
                <a:spcPct val="100000"/>
              </a:lnSpc>
              <a:spcBef>
                <a:spcPts val="0"/>
              </a:spcBef>
              <a:buNone/>
            </a:pPr>
            <a:endParaRPr lang="en-US" sz="2400" dirty="0"/>
          </a:p>
          <a:p>
            <a:pPr>
              <a:lnSpc>
                <a:spcPct val="100000"/>
              </a:lnSpc>
              <a:spcBef>
                <a:spcPts val="0"/>
              </a:spcBef>
            </a:pPr>
            <a:r>
              <a:rPr lang="en-US" sz="2400" dirty="0"/>
              <a:t>Ultimately, meant to advance institutionalization of iCCM within the </a:t>
            </a:r>
            <a:r>
              <a:rPr lang="en-US" sz="2400" b="1" dirty="0"/>
              <a:t>context of primary healthcare</a:t>
            </a:r>
          </a:p>
        </p:txBody>
      </p:sp>
      <p:pic>
        <p:nvPicPr>
          <p:cNvPr id="5" name="Picture 4">
            <a:extLst>
              <a:ext uri="{FF2B5EF4-FFF2-40B4-BE49-F238E27FC236}">
                <a16:creationId xmlns:a16="http://schemas.microsoft.com/office/drawing/2014/main" id="{09693672-B2EF-37D7-FB05-3D22DCDC1003}"/>
              </a:ext>
            </a:extLst>
          </p:cNvPr>
          <p:cNvPicPr>
            <a:picLocks noChangeAspect="1"/>
          </p:cNvPicPr>
          <p:nvPr/>
        </p:nvPicPr>
        <p:blipFill>
          <a:blip r:embed="rId3"/>
          <a:stretch>
            <a:fillRect/>
          </a:stretch>
        </p:blipFill>
        <p:spPr>
          <a:xfrm>
            <a:off x="6983894" y="1764366"/>
            <a:ext cx="4701485" cy="3489646"/>
          </a:xfrm>
          <a:prstGeom prst="rect">
            <a:avLst/>
          </a:prstGeom>
        </p:spPr>
      </p:pic>
      <p:sp>
        <p:nvSpPr>
          <p:cNvPr id="8" name="TextBox 7">
            <a:extLst>
              <a:ext uri="{FF2B5EF4-FFF2-40B4-BE49-F238E27FC236}">
                <a16:creationId xmlns:a16="http://schemas.microsoft.com/office/drawing/2014/main" id="{28B15C37-84EA-7035-820D-4EBF95D6077E}"/>
              </a:ext>
            </a:extLst>
          </p:cNvPr>
          <p:cNvSpPr txBox="1"/>
          <p:nvPr/>
        </p:nvSpPr>
        <p:spPr>
          <a:xfrm>
            <a:off x="6944138" y="5415686"/>
            <a:ext cx="3273286" cy="276999"/>
          </a:xfrm>
          <a:prstGeom prst="rect">
            <a:avLst/>
          </a:prstGeom>
          <a:noFill/>
        </p:spPr>
        <p:txBody>
          <a:bodyPr wrap="square">
            <a:spAutoFit/>
          </a:bodyPr>
          <a:lstStyle/>
          <a:p>
            <a:r>
              <a:rPr lang="en-US" sz="1200" b="0" i="0" dirty="0">
                <a:solidFill>
                  <a:srgbClr val="000000"/>
                </a:solidFill>
                <a:effectLst/>
                <a:latin typeface="Gill Sans MT" panose="020B0502020104020203" pitchFamily="34" charset="77"/>
              </a:rPr>
              <a:t>Photo Credit: Mwangi </a:t>
            </a:r>
            <a:r>
              <a:rPr lang="en-US" sz="1200" b="0" i="0" dirty="0" err="1">
                <a:solidFill>
                  <a:srgbClr val="000000"/>
                </a:solidFill>
                <a:effectLst/>
                <a:latin typeface="Gill Sans MT" panose="020B0502020104020203" pitchFamily="34" charset="77"/>
              </a:rPr>
              <a:t>Kirubi</a:t>
            </a:r>
            <a:r>
              <a:rPr lang="en-US" sz="1200" b="0" i="0" dirty="0">
                <a:solidFill>
                  <a:srgbClr val="000000"/>
                </a:solidFill>
                <a:effectLst/>
                <a:latin typeface="Gill Sans MT" panose="020B0502020104020203" pitchFamily="34" charset="77"/>
              </a:rPr>
              <a:t>, PMI Impact Malaria</a:t>
            </a:r>
            <a:endParaRPr lang="en-US" sz="1200" dirty="0">
              <a:latin typeface="Gill Sans MT" panose="020B0502020104020203" pitchFamily="34" charset="77"/>
            </a:endParaRPr>
          </a:p>
        </p:txBody>
      </p:sp>
    </p:spTree>
    <p:extLst>
      <p:ext uri="{BB962C8B-B14F-4D97-AF65-F5344CB8AC3E}">
        <p14:creationId xmlns:p14="http://schemas.microsoft.com/office/powerpoint/2010/main" val="3912563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54C144-057D-4362-A8BD-D16FD6AEC017}"/>
              </a:ext>
            </a:extLst>
          </p:cNvPr>
          <p:cNvSpPr txBox="1"/>
          <p:nvPr/>
        </p:nvSpPr>
        <p:spPr>
          <a:xfrm>
            <a:off x="2203450" y="6019800"/>
            <a:ext cx="5026025" cy="523220"/>
          </a:xfrm>
          <a:prstGeom prst="rect">
            <a:avLst/>
          </a:prstGeom>
          <a:noFill/>
        </p:spPr>
        <p:txBody>
          <a:bodyPr wrap="square" rtlCol="0">
            <a:spAutoFit/>
          </a:bodyPr>
          <a:lstStyle/>
          <a:p>
            <a:r>
              <a:rPr lang="en-US" sz="1400"/>
              <a:t>PMI Impact Malaria is the flagship global service delivery project of the U.S. President’s Malaria Initiative (PMI)</a:t>
            </a:r>
          </a:p>
        </p:txBody>
      </p:sp>
      <p:sp>
        <p:nvSpPr>
          <p:cNvPr id="5" name="Title 4">
            <a:extLst>
              <a:ext uri="{FF2B5EF4-FFF2-40B4-BE49-F238E27FC236}">
                <a16:creationId xmlns:a16="http://schemas.microsoft.com/office/drawing/2014/main" id="{7EC1D4AD-38B8-E643-B645-DAF76EE84FAB}"/>
              </a:ext>
            </a:extLst>
          </p:cNvPr>
          <p:cNvSpPr>
            <a:spLocks noGrp="1"/>
          </p:cNvSpPr>
          <p:nvPr>
            <p:ph type="title"/>
          </p:nvPr>
        </p:nvSpPr>
        <p:spPr>
          <a:xfrm>
            <a:off x="4882086" y="2271796"/>
            <a:ext cx="2427828" cy="1020044"/>
          </a:xfrm>
        </p:spPr>
        <p:txBody>
          <a:bodyPr/>
          <a:lstStyle/>
          <a:p>
            <a:r>
              <a:rPr lang="en-US" dirty="0"/>
              <a:t>Q&amp;A</a:t>
            </a:r>
          </a:p>
        </p:txBody>
      </p:sp>
    </p:spTree>
    <p:extLst>
      <p:ext uri="{BB962C8B-B14F-4D97-AF65-F5344CB8AC3E}">
        <p14:creationId xmlns:p14="http://schemas.microsoft.com/office/powerpoint/2010/main" val="452571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997EF0-4BD0-A847-CEBD-B4AC2909ECDC}"/>
              </a:ext>
            </a:extLst>
          </p:cNvPr>
          <p:cNvSpPr txBox="1"/>
          <p:nvPr/>
        </p:nvSpPr>
        <p:spPr>
          <a:xfrm>
            <a:off x="278610" y="367205"/>
            <a:ext cx="11365703" cy="707886"/>
          </a:xfrm>
          <a:prstGeom prst="rect">
            <a:avLst/>
          </a:prstGeom>
          <a:noFill/>
        </p:spPr>
        <p:txBody>
          <a:bodyPr wrap="square">
            <a:spAutoFit/>
          </a:bodyPr>
          <a:lstStyle/>
          <a:p>
            <a:r>
              <a:rPr lang="en-US" sz="4000" dirty="0">
                <a:solidFill>
                  <a:srgbClr val="C00000"/>
                </a:solidFill>
              </a:rPr>
              <a:t>Why is the iCCM Institutionalization Toolkit needed? </a:t>
            </a:r>
          </a:p>
        </p:txBody>
      </p:sp>
      <p:sp>
        <p:nvSpPr>
          <p:cNvPr id="4" name="Content Placeholder 2">
            <a:extLst>
              <a:ext uri="{FF2B5EF4-FFF2-40B4-BE49-F238E27FC236}">
                <a16:creationId xmlns:a16="http://schemas.microsoft.com/office/drawing/2014/main" id="{3AC9C673-5640-E335-D015-0344E76C3D03}"/>
              </a:ext>
            </a:extLst>
          </p:cNvPr>
          <p:cNvSpPr txBox="1">
            <a:spLocks/>
          </p:cNvSpPr>
          <p:nvPr/>
        </p:nvSpPr>
        <p:spPr>
          <a:xfrm>
            <a:off x="814189" y="1222338"/>
            <a:ext cx="5817390" cy="48985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2400" b="1" dirty="0"/>
          </a:p>
          <a:p>
            <a:pPr>
              <a:lnSpc>
                <a:spcPct val="100000"/>
              </a:lnSpc>
              <a:spcBef>
                <a:spcPts val="0"/>
              </a:spcBef>
            </a:pPr>
            <a:r>
              <a:rPr lang="en-US" sz="2200" dirty="0"/>
              <a:t>iCCM remains a key strategy to address </a:t>
            </a:r>
            <a:r>
              <a:rPr lang="en-US" sz="2200" b="1" dirty="0"/>
              <a:t>child morbidity and mortality </a:t>
            </a:r>
            <a:r>
              <a:rPr lang="en-US" sz="2200" dirty="0"/>
              <a:t>in areas with limited health facility access</a:t>
            </a:r>
          </a:p>
          <a:p>
            <a:pPr marL="0" indent="0">
              <a:lnSpc>
                <a:spcPct val="100000"/>
              </a:lnSpc>
              <a:spcBef>
                <a:spcPts val="0"/>
              </a:spcBef>
              <a:buNone/>
            </a:pPr>
            <a:endParaRPr lang="en-US" sz="2200" dirty="0"/>
          </a:p>
          <a:p>
            <a:pPr>
              <a:lnSpc>
                <a:spcPct val="100000"/>
              </a:lnSpc>
              <a:spcBef>
                <a:spcPts val="0"/>
              </a:spcBef>
            </a:pPr>
            <a:r>
              <a:rPr lang="en-US" sz="2200" dirty="0"/>
              <a:t>Achieving UHC and reaching the child health SDG targets will require </a:t>
            </a:r>
            <a:r>
              <a:rPr lang="en-US" sz="2200" b="1" dirty="0"/>
              <a:t>strong PHC systems</a:t>
            </a:r>
          </a:p>
          <a:p>
            <a:pPr>
              <a:lnSpc>
                <a:spcPct val="100000"/>
              </a:lnSpc>
              <a:spcBef>
                <a:spcPts val="0"/>
              </a:spcBef>
            </a:pPr>
            <a:endParaRPr lang="en-US" sz="2200" dirty="0"/>
          </a:p>
          <a:p>
            <a:pPr>
              <a:lnSpc>
                <a:spcPct val="100000"/>
              </a:lnSpc>
              <a:spcBef>
                <a:spcPts val="0"/>
              </a:spcBef>
            </a:pPr>
            <a:r>
              <a:rPr lang="en-US" sz="2200" b="1" dirty="0"/>
              <a:t>Institutionalization </a:t>
            </a:r>
            <a:r>
              <a:rPr lang="en-US" sz="2200" dirty="0"/>
              <a:t>is crucial to achieving these goals</a:t>
            </a:r>
          </a:p>
        </p:txBody>
      </p:sp>
      <p:pic>
        <p:nvPicPr>
          <p:cNvPr id="2" name="Picture 1">
            <a:extLst>
              <a:ext uri="{FF2B5EF4-FFF2-40B4-BE49-F238E27FC236}">
                <a16:creationId xmlns:a16="http://schemas.microsoft.com/office/drawing/2014/main" id="{82C487D6-AA2D-786A-66D7-6992E55AEA3E}"/>
              </a:ext>
            </a:extLst>
          </p:cNvPr>
          <p:cNvPicPr>
            <a:picLocks noChangeAspect="1"/>
          </p:cNvPicPr>
          <p:nvPr/>
        </p:nvPicPr>
        <p:blipFill>
          <a:blip r:embed="rId3"/>
          <a:stretch>
            <a:fillRect/>
          </a:stretch>
        </p:blipFill>
        <p:spPr>
          <a:xfrm>
            <a:off x="7184572" y="1746157"/>
            <a:ext cx="3703781" cy="3626940"/>
          </a:xfrm>
          <a:prstGeom prst="rect">
            <a:avLst/>
          </a:prstGeom>
        </p:spPr>
      </p:pic>
    </p:spTree>
    <p:extLst>
      <p:ext uri="{BB962C8B-B14F-4D97-AF65-F5344CB8AC3E}">
        <p14:creationId xmlns:p14="http://schemas.microsoft.com/office/powerpoint/2010/main" val="496378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997EF0-4BD0-A847-CEBD-B4AC2909ECDC}"/>
              </a:ext>
            </a:extLst>
          </p:cNvPr>
          <p:cNvSpPr txBox="1"/>
          <p:nvPr/>
        </p:nvSpPr>
        <p:spPr>
          <a:xfrm>
            <a:off x="521498" y="286417"/>
            <a:ext cx="11365703" cy="707886"/>
          </a:xfrm>
          <a:prstGeom prst="rect">
            <a:avLst/>
          </a:prstGeom>
          <a:noFill/>
        </p:spPr>
        <p:txBody>
          <a:bodyPr wrap="square">
            <a:spAutoFit/>
          </a:bodyPr>
          <a:lstStyle/>
          <a:p>
            <a:r>
              <a:rPr lang="en-US" sz="4000" dirty="0">
                <a:solidFill>
                  <a:srgbClr val="C00000"/>
                </a:solidFill>
              </a:rPr>
              <a:t>Why is the iCCM Institutionalization Toolkit needed? </a:t>
            </a:r>
          </a:p>
        </p:txBody>
      </p:sp>
      <p:sp>
        <p:nvSpPr>
          <p:cNvPr id="4" name="Content Placeholder 2">
            <a:extLst>
              <a:ext uri="{FF2B5EF4-FFF2-40B4-BE49-F238E27FC236}">
                <a16:creationId xmlns:a16="http://schemas.microsoft.com/office/drawing/2014/main" id="{3AC9C673-5640-E335-D015-0344E76C3D03}"/>
              </a:ext>
            </a:extLst>
          </p:cNvPr>
          <p:cNvSpPr txBox="1">
            <a:spLocks/>
          </p:cNvSpPr>
          <p:nvPr/>
        </p:nvSpPr>
        <p:spPr>
          <a:xfrm>
            <a:off x="670792" y="1417879"/>
            <a:ext cx="6310376" cy="46451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200" dirty="0"/>
              <a:t>Few countries </a:t>
            </a:r>
            <a:r>
              <a:rPr lang="en-US" sz="2200" b="1" dirty="0"/>
              <a:t>have scaled-up, integrated and sustained</a:t>
            </a:r>
            <a:r>
              <a:rPr lang="en-US" sz="2200" dirty="0"/>
              <a:t> iCCM services to date</a:t>
            </a:r>
          </a:p>
          <a:p>
            <a:pPr>
              <a:lnSpc>
                <a:spcPct val="100000"/>
              </a:lnSpc>
              <a:spcBef>
                <a:spcPts val="0"/>
              </a:spcBef>
            </a:pPr>
            <a:endParaRPr lang="en-US" sz="2200" dirty="0"/>
          </a:p>
          <a:p>
            <a:pPr>
              <a:lnSpc>
                <a:spcPct val="100000"/>
              </a:lnSpc>
              <a:spcBef>
                <a:spcPts val="0"/>
              </a:spcBef>
            </a:pPr>
            <a:r>
              <a:rPr lang="en-US" sz="2200" dirty="0"/>
              <a:t>Few resources are </a:t>
            </a:r>
            <a:r>
              <a:rPr lang="en-US" sz="2200" b="1" dirty="0"/>
              <a:t>tailored specifically </a:t>
            </a:r>
            <a:r>
              <a:rPr lang="en-US" sz="2200" dirty="0"/>
              <a:t>to advancing institutionalization</a:t>
            </a:r>
          </a:p>
          <a:p>
            <a:pPr marL="0" indent="0">
              <a:lnSpc>
                <a:spcPct val="100000"/>
              </a:lnSpc>
              <a:spcBef>
                <a:spcPts val="0"/>
              </a:spcBef>
              <a:buNone/>
            </a:pPr>
            <a:endParaRPr lang="en-US" sz="2200" dirty="0"/>
          </a:p>
          <a:p>
            <a:pPr>
              <a:lnSpc>
                <a:spcPct val="100000"/>
              </a:lnSpc>
              <a:spcBef>
                <a:spcPts val="0"/>
              </a:spcBef>
            </a:pPr>
            <a:r>
              <a:rPr lang="en-US" sz="2200" dirty="0"/>
              <a:t>Stakeholders are interested in </a:t>
            </a:r>
            <a:r>
              <a:rPr lang="en-US" sz="2200" b="1" dirty="0"/>
              <a:t>new ideas </a:t>
            </a:r>
            <a:r>
              <a:rPr lang="en-US" sz="2200" dirty="0"/>
              <a:t>and learning from other countries</a:t>
            </a:r>
          </a:p>
          <a:p>
            <a:pPr>
              <a:lnSpc>
                <a:spcPct val="100000"/>
              </a:lnSpc>
              <a:spcBef>
                <a:spcPts val="0"/>
              </a:spcBef>
            </a:pPr>
            <a:endParaRPr lang="en-US" sz="2200" dirty="0"/>
          </a:p>
          <a:p>
            <a:pPr>
              <a:lnSpc>
                <a:spcPct val="100000"/>
              </a:lnSpc>
              <a:spcBef>
                <a:spcPts val="0"/>
              </a:spcBef>
            </a:pPr>
            <a:r>
              <a:rPr lang="en-US" sz="2200" dirty="0"/>
              <a:t>Overcoming longstanding challenges to iCCM institutionalization requires engagement by a </a:t>
            </a:r>
            <a:r>
              <a:rPr lang="en-US" sz="2200" b="1" dirty="0"/>
              <a:t>diversity of stakeholders</a:t>
            </a:r>
          </a:p>
        </p:txBody>
      </p:sp>
      <p:pic>
        <p:nvPicPr>
          <p:cNvPr id="5" name="Picture 4">
            <a:extLst>
              <a:ext uri="{FF2B5EF4-FFF2-40B4-BE49-F238E27FC236}">
                <a16:creationId xmlns:a16="http://schemas.microsoft.com/office/drawing/2014/main" id="{98CA2786-C032-7157-4372-6433B6754809}"/>
              </a:ext>
            </a:extLst>
          </p:cNvPr>
          <p:cNvPicPr>
            <a:picLocks noChangeAspect="1"/>
          </p:cNvPicPr>
          <p:nvPr/>
        </p:nvPicPr>
        <p:blipFill>
          <a:blip r:embed="rId3"/>
          <a:stretch>
            <a:fillRect/>
          </a:stretch>
        </p:blipFill>
        <p:spPr>
          <a:xfrm>
            <a:off x="6959081" y="1896898"/>
            <a:ext cx="4615414" cy="3624036"/>
          </a:xfrm>
          <a:prstGeom prst="rect">
            <a:avLst/>
          </a:prstGeom>
        </p:spPr>
      </p:pic>
      <p:sp>
        <p:nvSpPr>
          <p:cNvPr id="8" name="TextBox 7">
            <a:extLst>
              <a:ext uri="{FF2B5EF4-FFF2-40B4-BE49-F238E27FC236}">
                <a16:creationId xmlns:a16="http://schemas.microsoft.com/office/drawing/2014/main" id="{B415CD18-8A0C-6D73-0D6E-D59393724A24}"/>
              </a:ext>
            </a:extLst>
          </p:cNvPr>
          <p:cNvSpPr txBox="1"/>
          <p:nvPr/>
        </p:nvSpPr>
        <p:spPr>
          <a:xfrm>
            <a:off x="6959081" y="5721275"/>
            <a:ext cx="3862873" cy="276999"/>
          </a:xfrm>
          <a:prstGeom prst="rect">
            <a:avLst/>
          </a:prstGeom>
          <a:noFill/>
        </p:spPr>
        <p:txBody>
          <a:bodyPr wrap="square">
            <a:spAutoFit/>
          </a:bodyPr>
          <a:lstStyle/>
          <a:p>
            <a:r>
              <a:rPr lang="en-US" sz="1200" b="0" i="1" dirty="0">
                <a:solidFill>
                  <a:srgbClr val="000000"/>
                </a:solidFill>
                <a:effectLst/>
                <a:latin typeface="+mj-lt"/>
              </a:rPr>
              <a:t>Photo Credit: USAID Nigeria</a:t>
            </a:r>
            <a:endParaRPr lang="en-US" sz="1200" i="1" dirty="0">
              <a:latin typeface="+mj-lt"/>
            </a:endParaRPr>
          </a:p>
        </p:txBody>
      </p:sp>
    </p:spTree>
    <p:extLst>
      <p:ext uri="{BB962C8B-B14F-4D97-AF65-F5344CB8AC3E}">
        <p14:creationId xmlns:p14="http://schemas.microsoft.com/office/powerpoint/2010/main" val="2968242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3429-ED5B-4AA7-A656-0AAB7161602E}"/>
              </a:ext>
            </a:extLst>
          </p:cNvPr>
          <p:cNvSpPr>
            <a:spLocks noGrp="1"/>
          </p:cNvSpPr>
          <p:nvPr>
            <p:ph type="title"/>
          </p:nvPr>
        </p:nvSpPr>
        <p:spPr/>
        <p:txBody>
          <a:bodyPr>
            <a:normAutofit/>
          </a:bodyPr>
          <a:lstStyle/>
          <a:p>
            <a:r>
              <a:rPr lang="en-US" sz="4000" dirty="0">
                <a:solidFill>
                  <a:srgbClr val="C00000"/>
                </a:solidFill>
              </a:rPr>
              <a:t>Purpose</a:t>
            </a:r>
          </a:p>
        </p:txBody>
      </p:sp>
      <p:sp>
        <p:nvSpPr>
          <p:cNvPr id="3" name="Content Placeholder 2">
            <a:extLst>
              <a:ext uri="{FF2B5EF4-FFF2-40B4-BE49-F238E27FC236}">
                <a16:creationId xmlns:a16="http://schemas.microsoft.com/office/drawing/2014/main" id="{596F24CA-C6E9-4C4C-AB55-1BF7F587E399}"/>
              </a:ext>
            </a:extLst>
          </p:cNvPr>
          <p:cNvSpPr>
            <a:spLocks noGrp="1"/>
          </p:cNvSpPr>
          <p:nvPr>
            <p:ph idx="1"/>
          </p:nvPr>
        </p:nvSpPr>
        <p:spPr>
          <a:xfrm>
            <a:off x="838200" y="3673476"/>
            <a:ext cx="11012424" cy="1543946"/>
          </a:xfrm>
        </p:spPr>
        <p:txBody>
          <a:bodyPr vert="horz" lIns="91440" tIns="45720" rIns="91440" bIns="45720" rtlCol="0" anchor="t">
            <a:noAutofit/>
          </a:bodyPr>
          <a:lstStyle/>
          <a:p>
            <a:pPr marL="0" indent="0">
              <a:lnSpc>
                <a:spcPct val="100000"/>
              </a:lnSpc>
              <a:spcBef>
                <a:spcPts val="0"/>
              </a:spcBef>
              <a:buNone/>
            </a:pPr>
            <a:r>
              <a:rPr lang="en-US" sz="2000" b="1" dirty="0"/>
              <a:t>Country level policy makers, national program mangers and other key influencers:</a:t>
            </a:r>
          </a:p>
          <a:p>
            <a:pPr>
              <a:lnSpc>
                <a:spcPct val="100000"/>
              </a:lnSpc>
              <a:spcBef>
                <a:spcPts val="0"/>
              </a:spcBef>
            </a:pPr>
            <a:r>
              <a:rPr lang="en-US" sz="2000" dirty="0"/>
              <a:t>Primarily government officials from Ministries of Health, Finance and others as relevant;</a:t>
            </a:r>
          </a:p>
          <a:p>
            <a:pPr>
              <a:lnSpc>
                <a:spcPct val="100000"/>
              </a:lnSpc>
              <a:spcBef>
                <a:spcPts val="0"/>
              </a:spcBef>
            </a:pPr>
            <a:r>
              <a:rPr lang="en-US" sz="2000" dirty="0"/>
              <a:t>Professional associations and other technical agencies with national influence;</a:t>
            </a:r>
          </a:p>
          <a:p>
            <a:pPr>
              <a:lnSpc>
                <a:spcPct val="100000"/>
              </a:lnSpc>
              <a:spcBef>
                <a:spcPts val="0"/>
              </a:spcBef>
            </a:pPr>
            <a:r>
              <a:rPr lang="en-US" sz="2000" dirty="0"/>
              <a:t>Health sector partners in supportive roles;</a:t>
            </a:r>
          </a:p>
          <a:p>
            <a:pPr marL="0" indent="0">
              <a:lnSpc>
                <a:spcPct val="100000"/>
              </a:lnSpc>
              <a:spcBef>
                <a:spcPts val="0"/>
              </a:spcBef>
              <a:buNone/>
            </a:pPr>
            <a:r>
              <a:rPr lang="en-US" sz="2000" dirty="0"/>
              <a:t>	</a:t>
            </a:r>
          </a:p>
          <a:p>
            <a:pPr marL="0" indent="0">
              <a:lnSpc>
                <a:spcPct val="100000"/>
              </a:lnSpc>
              <a:spcBef>
                <a:spcPts val="0"/>
              </a:spcBef>
              <a:buNone/>
            </a:pPr>
            <a:r>
              <a:rPr lang="en-US" sz="2000" b="1" i="1" dirty="0">
                <a:solidFill>
                  <a:srgbClr val="0067B9"/>
                </a:solidFill>
              </a:rPr>
              <a:t>            + Encouraging engagement of actors beyond traditional iCCM project oriented initiatives. </a:t>
            </a:r>
          </a:p>
          <a:p>
            <a:pPr marL="0" indent="0">
              <a:lnSpc>
                <a:spcPct val="100000"/>
              </a:lnSpc>
              <a:spcBef>
                <a:spcPts val="0"/>
              </a:spcBef>
              <a:buNone/>
            </a:pPr>
            <a:endParaRPr lang="en-US" sz="2000" i="1" dirty="0"/>
          </a:p>
        </p:txBody>
      </p:sp>
      <p:sp>
        <p:nvSpPr>
          <p:cNvPr id="4" name="Content Placeholder 2">
            <a:extLst>
              <a:ext uri="{FF2B5EF4-FFF2-40B4-BE49-F238E27FC236}">
                <a16:creationId xmlns:a16="http://schemas.microsoft.com/office/drawing/2014/main" id="{22D733DD-CA6F-A85C-769C-23C931492B31}"/>
              </a:ext>
            </a:extLst>
          </p:cNvPr>
          <p:cNvSpPr txBox="1">
            <a:spLocks/>
          </p:cNvSpPr>
          <p:nvPr/>
        </p:nvSpPr>
        <p:spPr>
          <a:xfrm>
            <a:off x="838200" y="1313688"/>
            <a:ext cx="10515600" cy="17586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t>Provide country level influencers with guidance, resources and tools to progress through the process of institutionalization:</a:t>
            </a:r>
          </a:p>
          <a:p>
            <a:pPr>
              <a:lnSpc>
                <a:spcPct val="100000"/>
              </a:lnSpc>
              <a:spcBef>
                <a:spcPts val="0"/>
              </a:spcBef>
            </a:pPr>
            <a:r>
              <a:rPr lang="en-US" sz="2000" dirty="0"/>
              <a:t>Assessing the landscape and strategizing approaches appropriate to a particular country context;</a:t>
            </a:r>
          </a:p>
          <a:p>
            <a:pPr>
              <a:lnSpc>
                <a:spcPct val="100000"/>
              </a:lnSpc>
              <a:spcBef>
                <a:spcPts val="0"/>
              </a:spcBef>
            </a:pPr>
            <a:r>
              <a:rPr lang="en-US" sz="2000" dirty="0"/>
              <a:t>Inspiring new ways of thinking about influencing health system change.</a:t>
            </a:r>
          </a:p>
        </p:txBody>
      </p:sp>
      <p:sp>
        <p:nvSpPr>
          <p:cNvPr id="7" name="Title 1">
            <a:extLst>
              <a:ext uri="{FF2B5EF4-FFF2-40B4-BE49-F238E27FC236}">
                <a16:creationId xmlns:a16="http://schemas.microsoft.com/office/drawing/2014/main" id="{E14F84CB-233B-FA11-E5B2-8C6B8FE92ED5}"/>
              </a:ext>
            </a:extLst>
          </p:cNvPr>
          <p:cNvSpPr txBox="1">
            <a:spLocks/>
          </p:cNvSpPr>
          <p:nvPr/>
        </p:nvSpPr>
        <p:spPr>
          <a:xfrm>
            <a:off x="838200" y="2766218"/>
            <a:ext cx="10515600"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4000" dirty="0">
                <a:solidFill>
                  <a:srgbClr val="C00000"/>
                </a:solidFill>
              </a:rPr>
              <a:t>Intended Audience </a:t>
            </a:r>
          </a:p>
        </p:txBody>
      </p:sp>
    </p:spTree>
    <p:extLst>
      <p:ext uri="{BB962C8B-B14F-4D97-AF65-F5344CB8AC3E}">
        <p14:creationId xmlns:p14="http://schemas.microsoft.com/office/powerpoint/2010/main" val="1739099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0"/>
          <p:cNvSpPr txBox="1">
            <a:spLocks noGrp="1"/>
          </p:cNvSpPr>
          <p:nvPr>
            <p:ph type="title"/>
          </p:nvPr>
        </p:nvSpPr>
        <p:spPr>
          <a:xfrm>
            <a:off x="417576" y="169454"/>
            <a:ext cx="10515600" cy="1005136"/>
          </a:xfrm>
          <a:prstGeom prst="rect">
            <a:avLst/>
          </a:prstGeom>
          <a:noFill/>
          <a:ln>
            <a:noFill/>
          </a:ln>
        </p:spPr>
        <p:txBody>
          <a:bodyPr spcFirstLastPara="1" wrap="square" lIns="91433" tIns="45700" rIns="91433" bIns="45700" anchor="ctr" anchorCtr="0">
            <a:normAutofit/>
          </a:bodyPr>
          <a:lstStyle/>
          <a:p>
            <a:pPr>
              <a:spcBef>
                <a:spcPct val="0"/>
              </a:spcBef>
            </a:pPr>
            <a:r>
              <a:rPr lang="en-US" sz="4000" dirty="0">
                <a:solidFill>
                  <a:srgbClr val="C00000"/>
                </a:solidFill>
                <a:latin typeface="Gill Sans MT" panose="020B0502020104020203" pitchFamily="34" charset="0"/>
                <a:ea typeface="+mj-ea"/>
                <a:cs typeface="+mj-cs"/>
              </a:rPr>
              <a:t>Process of Development </a:t>
            </a:r>
            <a:endParaRPr sz="4000" dirty="0">
              <a:solidFill>
                <a:srgbClr val="C00000"/>
              </a:solidFill>
              <a:latin typeface="Gill Sans MT" panose="020B0502020104020203" pitchFamily="34" charset="0"/>
              <a:ea typeface="+mj-ea"/>
              <a:cs typeface="+mj-cs"/>
            </a:endParaRPr>
          </a:p>
        </p:txBody>
      </p:sp>
      <p:sp>
        <p:nvSpPr>
          <p:cNvPr id="139" name="Google Shape;139;p50"/>
          <p:cNvSpPr txBox="1"/>
          <p:nvPr/>
        </p:nvSpPr>
        <p:spPr>
          <a:xfrm>
            <a:off x="-82807" y="3359120"/>
            <a:ext cx="1390337" cy="369277"/>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 sz="1600" b="1" kern="0" dirty="0">
                <a:solidFill>
                  <a:srgbClr val="000000"/>
                </a:solidFill>
                <a:latin typeface="Gill Sans"/>
                <a:ea typeface="Gill Sans"/>
                <a:cs typeface="Gill Sans"/>
                <a:sym typeface="Gill Sans"/>
              </a:rPr>
              <a:t>Oct. 2021</a:t>
            </a:r>
            <a:endParaRPr sz="1867" kern="0" dirty="0">
              <a:solidFill>
                <a:srgbClr val="000000"/>
              </a:solidFill>
              <a:latin typeface="Arial"/>
              <a:cs typeface="Arial"/>
              <a:sym typeface="Arial"/>
            </a:endParaRPr>
          </a:p>
        </p:txBody>
      </p:sp>
      <p:sp>
        <p:nvSpPr>
          <p:cNvPr id="140" name="Google Shape;140;p50"/>
          <p:cNvSpPr txBox="1"/>
          <p:nvPr/>
        </p:nvSpPr>
        <p:spPr>
          <a:xfrm>
            <a:off x="4713433" y="3392195"/>
            <a:ext cx="1390337" cy="369277"/>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 sz="1600" b="1" kern="0" dirty="0">
                <a:solidFill>
                  <a:srgbClr val="000000"/>
                </a:solidFill>
                <a:latin typeface="Gill Sans"/>
                <a:ea typeface="Gill Sans"/>
                <a:cs typeface="Gill Sans"/>
                <a:sym typeface="Gill Sans"/>
              </a:rPr>
              <a:t>Apr. 2022</a:t>
            </a:r>
            <a:endParaRPr sz="1867" kern="0" dirty="0">
              <a:solidFill>
                <a:srgbClr val="000000"/>
              </a:solidFill>
              <a:latin typeface="Arial"/>
              <a:cs typeface="Arial"/>
              <a:sym typeface="Arial"/>
            </a:endParaRPr>
          </a:p>
        </p:txBody>
      </p:sp>
      <p:sp>
        <p:nvSpPr>
          <p:cNvPr id="141" name="Google Shape;141;p50"/>
          <p:cNvSpPr txBox="1"/>
          <p:nvPr/>
        </p:nvSpPr>
        <p:spPr>
          <a:xfrm>
            <a:off x="10474829" y="3359869"/>
            <a:ext cx="1390337" cy="369277"/>
          </a:xfrm>
          <a:prstGeom prst="rect">
            <a:avLst/>
          </a:prstGeom>
          <a:noFill/>
          <a:ln>
            <a:noFill/>
          </a:ln>
        </p:spPr>
        <p:txBody>
          <a:bodyPr spcFirstLastPara="1" wrap="square" lIns="121900" tIns="60933" rIns="121900" bIns="60933" anchor="t" anchorCtr="0">
            <a:spAutoFit/>
          </a:bodyPr>
          <a:lstStyle/>
          <a:p>
            <a:pPr algn="ctr" defTabSz="1219170">
              <a:buClr>
                <a:srgbClr val="000000"/>
              </a:buClr>
            </a:pPr>
            <a:r>
              <a:rPr lang="en" sz="1600" b="1" kern="0" dirty="0">
                <a:solidFill>
                  <a:srgbClr val="000000"/>
                </a:solidFill>
                <a:latin typeface="Gill Sans"/>
                <a:ea typeface="Gill Sans"/>
                <a:cs typeface="Gill Sans"/>
                <a:sym typeface="Gill Sans"/>
              </a:rPr>
              <a:t>Sept. 2023</a:t>
            </a:r>
            <a:endParaRPr sz="1867" kern="0" dirty="0">
              <a:solidFill>
                <a:srgbClr val="000000"/>
              </a:solidFill>
              <a:latin typeface="Arial"/>
              <a:cs typeface="Arial"/>
              <a:sym typeface="Arial"/>
            </a:endParaRPr>
          </a:p>
        </p:txBody>
      </p:sp>
      <p:sp>
        <p:nvSpPr>
          <p:cNvPr id="142" name="Google Shape;142;p50"/>
          <p:cNvSpPr/>
          <p:nvPr/>
        </p:nvSpPr>
        <p:spPr>
          <a:xfrm rot="5400000">
            <a:off x="2664956" y="732972"/>
            <a:ext cx="543358" cy="4928393"/>
          </a:xfrm>
          <a:prstGeom prst="leftBrace">
            <a:avLst>
              <a:gd name="adj1" fmla="val 8333"/>
              <a:gd name="adj2" fmla="val 50392"/>
            </a:avLst>
          </a:prstGeom>
          <a:noFill/>
          <a:ln w="19050"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1867" kern="0">
              <a:solidFill>
                <a:srgbClr val="212721"/>
              </a:solidFill>
              <a:latin typeface="Arial"/>
              <a:ea typeface="Arial"/>
              <a:cs typeface="Arial"/>
              <a:sym typeface="Arial"/>
            </a:endParaRPr>
          </a:p>
        </p:txBody>
      </p:sp>
      <p:sp>
        <p:nvSpPr>
          <p:cNvPr id="143" name="Google Shape;143;p50"/>
          <p:cNvSpPr txBox="1"/>
          <p:nvPr/>
        </p:nvSpPr>
        <p:spPr>
          <a:xfrm>
            <a:off x="417576" y="1322224"/>
            <a:ext cx="5497313" cy="1600384"/>
          </a:xfrm>
          <a:prstGeom prst="rect">
            <a:avLst/>
          </a:prstGeom>
          <a:noFill/>
          <a:ln w="19050" cap="flat" cmpd="sng">
            <a:solidFill>
              <a:schemeClr val="accent2"/>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pPr>
            <a:r>
              <a:rPr lang="en" sz="1600" b="1" kern="0" dirty="0">
                <a:solidFill>
                  <a:srgbClr val="0067B9"/>
                </a:solidFill>
                <a:latin typeface="+mj-lt"/>
                <a:ea typeface="Gill Sans"/>
                <a:cs typeface="Gill Sans"/>
                <a:sym typeface="Gill Sans"/>
              </a:rPr>
              <a:t>Phase 1: Preparatory Phase</a:t>
            </a:r>
            <a:endParaRPr sz="1867" kern="0" dirty="0">
              <a:solidFill>
                <a:srgbClr val="000000"/>
              </a:solidFill>
              <a:latin typeface="+mj-lt"/>
              <a:cs typeface="Arial"/>
              <a:sym typeface="Arial"/>
            </a:endParaRPr>
          </a:p>
          <a:p>
            <a:pPr marL="228594" indent="-228594" defTabSz="1219170">
              <a:buClr>
                <a:srgbClr val="000000"/>
              </a:buClr>
              <a:buSzPts val="1200"/>
              <a:buFont typeface="Arial"/>
              <a:buChar char="•"/>
            </a:pPr>
            <a:r>
              <a:rPr lang="en" sz="1600" kern="0" dirty="0">
                <a:solidFill>
                  <a:srgbClr val="000000"/>
                </a:solidFill>
                <a:latin typeface="+mj-lt"/>
                <a:ea typeface="Gill Sans"/>
                <a:cs typeface="Gill Sans"/>
                <a:sym typeface="Gill Sans"/>
              </a:rPr>
              <a:t>Review of existing </a:t>
            </a:r>
            <a:r>
              <a:rPr lang="en" sz="1600" kern="0" dirty="0" err="1">
                <a:solidFill>
                  <a:srgbClr val="000000"/>
                </a:solidFill>
                <a:latin typeface="+mj-lt"/>
                <a:ea typeface="Gill Sans"/>
                <a:cs typeface="Gill Sans"/>
                <a:sym typeface="Gill Sans"/>
              </a:rPr>
              <a:t>iCCM</a:t>
            </a:r>
            <a:r>
              <a:rPr lang="en" sz="1600" kern="0" dirty="0">
                <a:solidFill>
                  <a:srgbClr val="000000"/>
                </a:solidFill>
                <a:latin typeface="+mj-lt"/>
                <a:ea typeface="Gill Sans"/>
                <a:cs typeface="Gill Sans"/>
                <a:sym typeface="Gill Sans"/>
              </a:rPr>
              <a:t> literature and tools</a:t>
            </a:r>
            <a:endParaRPr sz="1867" kern="0" dirty="0">
              <a:solidFill>
                <a:srgbClr val="000000"/>
              </a:solidFill>
              <a:latin typeface="+mj-lt"/>
              <a:cs typeface="Arial"/>
              <a:sym typeface="Arial"/>
            </a:endParaRPr>
          </a:p>
          <a:p>
            <a:pPr marL="228594" indent="-228594" defTabSz="1219170">
              <a:buClr>
                <a:srgbClr val="000000"/>
              </a:buClr>
              <a:buSzPts val="1200"/>
              <a:buFont typeface="Arial"/>
              <a:buChar char="•"/>
            </a:pPr>
            <a:r>
              <a:rPr lang="en" sz="1600" kern="0" dirty="0">
                <a:solidFill>
                  <a:srgbClr val="000000"/>
                </a:solidFill>
                <a:latin typeface="+mj-lt"/>
                <a:ea typeface="Gill Sans"/>
                <a:cs typeface="Gill Sans"/>
                <a:sym typeface="Gill Sans"/>
              </a:rPr>
              <a:t>Develop definition + framework</a:t>
            </a:r>
            <a:endParaRPr lang="en-US" sz="1867" kern="0" dirty="0">
              <a:solidFill>
                <a:srgbClr val="000000"/>
              </a:solidFill>
              <a:latin typeface="+mj-lt"/>
              <a:cs typeface="Arial"/>
              <a:sym typeface="Arial"/>
            </a:endParaRPr>
          </a:p>
          <a:p>
            <a:pPr marL="228594" indent="-228594" defTabSz="1219170">
              <a:buClr>
                <a:srgbClr val="000000"/>
              </a:buClr>
              <a:buSzPts val="1200"/>
              <a:buFont typeface="Arial"/>
              <a:buChar char="•"/>
            </a:pPr>
            <a:r>
              <a:rPr lang="en-US" sz="1600" kern="0" dirty="0">
                <a:solidFill>
                  <a:srgbClr val="000000"/>
                </a:solidFill>
                <a:latin typeface="+mj-lt"/>
                <a:ea typeface="Gill Sans"/>
                <a:cs typeface="Gill Sans"/>
                <a:sym typeface="Gill Sans"/>
              </a:rPr>
              <a:t>Stakeholder consultations to validate definition + framework</a:t>
            </a:r>
            <a:endParaRPr lang="en-US" sz="1867" kern="0" dirty="0">
              <a:solidFill>
                <a:srgbClr val="000000"/>
              </a:solidFill>
              <a:latin typeface="+mj-lt"/>
              <a:cs typeface="Arial"/>
              <a:sym typeface="Arial"/>
            </a:endParaRPr>
          </a:p>
          <a:p>
            <a:pPr marL="228594" indent="-228594" defTabSz="1219170">
              <a:buClr>
                <a:srgbClr val="000000"/>
              </a:buClr>
              <a:buSzPts val="1200"/>
              <a:buFont typeface="Arial"/>
              <a:buChar char="•"/>
            </a:pPr>
            <a:r>
              <a:rPr lang="en" sz="1600" kern="0" dirty="0">
                <a:solidFill>
                  <a:srgbClr val="000000"/>
                </a:solidFill>
                <a:latin typeface="+mj-lt"/>
                <a:ea typeface="Gill Sans"/>
                <a:cs typeface="Gill Sans"/>
                <a:sym typeface="Gill Sans"/>
              </a:rPr>
              <a:t>Critical analysis of existing </a:t>
            </a:r>
            <a:r>
              <a:rPr lang="en" sz="1600" kern="0" dirty="0" err="1">
                <a:solidFill>
                  <a:srgbClr val="000000"/>
                </a:solidFill>
                <a:latin typeface="+mj-lt"/>
                <a:ea typeface="Gill Sans"/>
                <a:cs typeface="Gill Sans"/>
                <a:sym typeface="Gill Sans"/>
              </a:rPr>
              <a:t>iCCM</a:t>
            </a:r>
            <a:r>
              <a:rPr lang="en" sz="1600" kern="0" dirty="0">
                <a:solidFill>
                  <a:srgbClr val="000000"/>
                </a:solidFill>
                <a:latin typeface="+mj-lt"/>
                <a:ea typeface="Gill Sans"/>
                <a:cs typeface="Gill Sans"/>
                <a:sym typeface="Gill Sans"/>
              </a:rPr>
              <a:t> tools and gaps in available tools to support institutionalization </a:t>
            </a:r>
            <a:endParaRPr sz="1867" kern="0" dirty="0">
              <a:solidFill>
                <a:srgbClr val="000000"/>
              </a:solidFill>
              <a:latin typeface="+mj-lt"/>
              <a:cs typeface="Arial"/>
              <a:sym typeface="Arial"/>
            </a:endParaRPr>
          </a:p>
        </p:txBody>
      </p:sp>
      <p:sp>
        <p:nvSpPr>
          <p:cNvPr id="144" name="Google Shape;144;p50"/>
          <p:cNvSpPr/>
          <p:nvPr/>
        </p:nvSpPr>
        <p:spPr>
          <a:xfrm rot="-5400000">
            <a:off x="8013250" y="1081023"/>
            <a:ext cx="639739" cy="5864576"/>
          </a:xfrm>
          <a:prstGeom prst="leftBrace">
            <a:avLst>
              <a:gd name="adj1" fmla="val 8333"/>
              <a:gd name="adj2" fmla="val 50392"/>
            </a:avLst>
          </a:prstGeom>
          <a:noFill/>
          <a:ln w="1905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1867" kern="0">
              <a:solidFill>
                <a:srgbClr val="212721"/>
              </a:solidFill>
              <a:latin typeface="Arial"/>
              <a:ea typeface="Arial"/>
              <a:cs typeface="Arial"/>
              <a:sym typeface="Arial"/>
            </a:endParaRPr>
          </a:p>
        </p:txBody>
      </p:sp>
      <p:sp>
        <p:nvSpPr>
          <p:cNvPr id="145" name="Google Shape;145;p50"/>
          <p:cNvSpPr txBox="1"/>
          <p:nvPr/>
        </p:nvSpPr>
        <p:spPr>
          <a:xfrm>
            <a:off x="5371802" y="4327860"/>
            <a:ext cx="6021624" cy="1600384"/>
          </a:xfrm>
          <a:prstGeom prst="rect">
            <a:avLst/>
          </a:prstGeom>
          <a:noFill/>
          <a:ln w="19050" cap="flat" cmpd="sng">
            <a:solidFill>
              <a:schemeClr val="accent1"/>
            </a:solidFill>
            <a:prstDash val="solid"/>
            <a:round/>
            <a:headEnd type="none" w="sm" len="sm"/>
            <a:tailEnd type="none" w="sm" len="sm"/>
          </a:ln>
        </p:spPr>
        <p:txBody>
          <a:bodyPr spcFirstLastPara="1" wrap="square" lIns="121900" tIns="60933" rIns="121900" bIns="60933" anchor="t" anchorCtr="0">
            <a:spAutoFit/>
          </a:bodyPr>
          <a:lstStyle/>
          <a:p>
            <a:pPr defTabSz="1219170">
              <a:buClr>
                <a:srgbClr val="000000"/>
              </a:buClr>
            </a:pPr>
            <a:r>
              <a:rPr lang="en" sz="1600" b="1" kern="0" dirty="0">
                <a:solidFill>
                  <a:srgbClr val="BA0C2F"/>
                </a:solidFill>
                <a:latin typeface="+mj-lt"/>
                <a:ea typeface="Gill Sans"/>
                <a:cs typeface="Gill Sans"/>
                <a:sym typeface="Gill Sans"/>
              </a:rPr>
              <a:t>Phase 2: Development Phase</a:t>
            </a:r>
            <a:endParaRPr sz="1867" kern="0" dirty="0">
              <a:solidFill>
                <a:srgbClr val="000000"/>
              </a:solidFill>
              <a:latin typeface="+mj-lt"/>
              <a:cs typeface="Arial"/>
              <a:sym typeface="Arial"/>
            </a:endParaRPr>
          </a:p>
          <a:p>
            <a:pPr marL="228594" indent="-228594" defTabSz="1219170">
              <a:buClr>
                <a:srgbClr val="000000"/>
              </a:buClr>
              <a:buSzPts val="1200"/>
              <a:buFont typeface="Arial"/>
              <a:buChar char="•"/>
            </a:pPr>
            <a:r>
              <a:rPr lang="en" sz="1600" kern="0" dirty="0">
                <a:solidFill>
                  <a:srgbClr val="000000"/>
                </a:solidFill>
                <a:latin typeface="+mj-lt"/>
                <a:ea typeface="Gill Sans"/>
                <a:cs typeface="Gill Sans"/>
                <a:sym typeface="Gill Sans"/>
              </a:rPr>
              <a:t>Formation of </a:t>
            </a:r>
            <a:r>
              <a:rPr lang="en" sz="1600" kern="0" dirty="0" err="1">
                <a:solidFill>
                  <a:srgbClr val="000000"/>
                </a:solidFill>
                <a:latin typeface="+mj-lt"/>
                <a:ea typeface="Gill Sans"/>
                <a:cs typeface="Gill Sans"/>
                <a:sym typeface="Gill Sans"/>
              </a:rPr>
              <a:t>iCCM</a:t>
            </a:r>
            <a:r>
              <a:rPr lang="en" sz="1600" kern="0" dirty="0">
                <a:solidFill>
                  <a:srgbClr val="000000"/>
                </a:solidFill>
                <a:latin typeface="+mj-lt"/>
                <a:ea typeface="Gill Sans"/>
                <a:cs typeface="Gill Sans"/>
                <a:sym typeface="Gill Sans"/>
              </a:rPr>
              <a:t> Institutionalization T</a:t>
            </a:r>
            <a:r>
              <a:rPr lang="en-US" sz="1600" kern="0" dirty="0">
                <a:solidFill>
                  <a:srgbClr val="000000"/>
                </a:solidFill>
                <a:latin typeface="+mj-lt"/>
                <a:ea typeface="Gill Sans"/>
                <a:cs typeface="Gill Sans"/>
                <a:sym typeface="Gill Sans"/>
              </a:rPr>
              <a:t>o</a:t>
            </a:r>
            <a:r>
              <a:rPr lang="en" sz="1600" kern="0" dirty="0" err="1">
                <a:solidFill>
                  <a:srgbClr val="000000"/>
                </a:solidFill>
                <a:latin typeface="+mj-lt"/>
                <a:ea typeface="Gill Sans"/>
                <a:cs typeface="Gill Sans"/>
                <a:sym typeface="Gill Sans"/>
              </a:rPr>
              <a:t>olkit</a:t>
            </a:r>
            <a:r>
              <a:rPr lang="en" sz="1600" kern="0" dirty="0">
                <a:solidFill>
                  <a:srgbClr val="000000"/>
                </a:solidFill>
                <a:latin typeface="+mj-lt"/>
                <a:ea typeface="Gill Sans"/>
                <a:cs typeface="Gill Sans"/>
                <a:sym typeface="Gill Sans"/>
              </a:rPr>
              <a:t> Advisory Group</a:t>
            </a:r>
          </a:p>
          <a:p>
            <a:pPr marL="228594" indent="-228594" defTabSz="1219170">
              <a:buClr>
                <a:srgbClr val="000000"/>
              </a:buClr>
              <a:buSzPts val="1200"/>
              <a:buFont typeface="Arial"/>
              <a:buChar char="•"/>
            </a:pPr>
            <a:r>
              <a:rPr lang="en" sz="1600" kern="0" dirty="0">
                <a:solidFill>
                  <a:srgbClr val="000000"/>
                </a:solidFill>
                <a:latin typeface="+mj-lt"/>
                <a:ea typeface="Gill Sans"/>
                <a:cs typeface="Gill Sans"/>
                <a:sym typeface="Gill Sans"/>
              </a:rPr>
              <a:t>Toolkit design + content development </a:t>
            </a:r>
          </a:p>
          <a:p>
            <a:pPr marL="228594" indent="-228594" defTabSz="1219170">
              <a:buClr>
                <a:srgbClr val="000000"/>
              </a:buClr>
              <a:buSzPts val="1200"/>
              <a:buFont typeface="Arial"/>
              <a:buChar char="•"/>
            </a:pPr>
            <a:r>
              <a:rPr lang="en-US" sz="1600" kern="0" dirty="0">
                <a:solidFill>
                  <a:srgbClr val="000000"/>
                </a:solidFill>
                <a:latin typeface="+mj-lt"/>
                <a:ea typeface="Gill Sans"/>
                <a:cs typeface="Gill Sans"/>
                <a:sym typeface="Gill Sans"/>
              </a:rPr>
              <a:t>Iterative stakeholder consultations and feedback</a:t>
            </a:r>
          </a:p>
          <a:p>
            <a:pPr marL="228594" indent="-228594" defTabSz="1219170">
              <a:buClr>
                <a:srgbClr val="000000"/>
              </a:buClr>
              <a:buSzPts val="1200"/>
              <a:buFont typeface="Arial"/>
              <a:buChar char="•"/>
            </a:pPr>
            <a:r>
              <a:rPr lang="en-US" sz="1600" kern="0" dirty="0">
                <a:solidFill>
                  <a:srgbClr val="000000"/>
                </a:solidFill>
                <a:latin typeface="+mj-lt"/>
                <a:cs typeface="Gill Sans"/>
                <a:sym typeface="Gill Sans"/>
              </a:rPr>
              <a:t>Digitization + finalization </a:t>
            </a:r>
          </a:p>
          <a:p>
            <a:pPr marL="228594" indent="-228594" defTabSz="1219170">
              <a:buClr>
                <a:srgbClr val="000000"/>
              </a:buClr>
              <a:buSzPts val="1200"/>
              <a:buFont typeface="Arial"/>
              <a:buChar char="•"/>
            </a:pPr>
            <a:r>
              <a:rPr lang="en-US" sz="1600" kern="0" dirty="0">
                <a:solidFill>
                  <a:srgbClr val="000000"/>
                </a:solidFill>
                <a:latin typeface="+mj-lt"/>
                <a:ea typeface="Gill Sans"/>
                <a:cs typeface="Gill Sans"/>
                <a:sym typeface="Gill Sans"/>
              </a:rPr>
              <a:t>Global webinar</a:t>
            </a:r>
            <a:endParaRPr sz="1600" kern="0" dirty="0">
              <a:solidFill>
                <a:srgbClr val="000000"/>
              </a:solidFill>
              <a:latin typeface="+mj-lt"/>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6B55-509A-64CE-E21A-4AA2F90EE62E}"/>
              </a:ext>
            </a:extLst>
          </p:cNvPr>
          <p:cNvSpPr>
            <a:spLocks noGrp="1"/>
          </p:cNvSpPr>
          <p:nvPr>
            <p:ph type="title"/>
          </p:nvPr>
        </p:nvSpPr>
        <p:spPr/>
        <p:txBody>
          <a:bodyPr>
            <a:normAutofit/>
          </a:bodyPr>
          <a:lstStyle/>
          <a:p>
            <a:r>
              <a:rPr lang="en-US" sz="4000" dirty="0">
                <a:solidFill>
                  <a:srgbClr val="C00000"/>
                </a:solidFill>
                <a:latin typeface="Gill Sans MT" panose="020B0502020104020203" pitchFamily="34" charset="0"/>
                <a:ea typeface="+mj-ea"/>
                <a:cs typeface="+mj-cs"/>
              </a:rPr>
              <a:t>iCCM Institutionalization Toolkit Advisory Group</a:t>
            </a:r>
          </a:p>
        </p:txBody>
      </p:sp>
      <p:sp>
        <p:nvSpPr>
          <p:cNvPr id="6" name="Text Placeholder 5">
            <a:extLst>
              <a:ext uri="{FF2B5EF4-FFF2-40B4-BE49-F238E27FC236}">
                <a16:creationId xmlns:a16="http://schemas.microsoft.com/office/drawing/2014/main" id="{BFAAE0BB-687F-1C87-9B22-3817F97A45EC}"/>
              </a:ext>
            </a:extLst>
          </p:cNvPr>
          <p:cNvSpPr>
            <a:spLocks noGrp="1"/>
          </p:cNvSpPr>
          <p:nvPr>
            <p:ph type="body" idx="1"/>
          </p:nvPr>
        </p:nvSpPr>
        <p:spPr>
          <a:xfrm>
            <a:off x="838201" y="1468283"/>
            <a:ext cx="10024871" cy="4351339"/>
          </a:xfrm>
        </p:spPr>
        <p:txBody>
          <a:bodyPr>
            <a:noAutofit/>
          </a:bodyPr>
          <a:lstStyle/>
          <a:p>
            <a:pPr algn="l">
              <a:spcBef>
                <a:spcPts val="600"/>
              </a:spcBef>
              <a:buFont typeface="Arial" panose="020B0604020202020204" pitchFamily="34" charset="0"/>
              <a:buChar char="•"/>
            </a:pPr>
            <a:r>
              <a:rPr lang="en-US" sz="1800" b="1" i="0" u="none" strike="noStrike" dirty="0">
                <a:solidFill>
                  <a:srgbClr val="333333"/>
                </a:solidFill>
                <a:effectLst/>
                <a:latin typeface="+mj-lt"/>
              </a:rPr>
              <a:t>Ajay Gambhir, </a:t>
            </a:r>
            <a:r>
              <a:rPr lang="en-US" sz="1800" b="0" i="1" u="none" strike="noStrike" dirty="0">
                <a:solidFill>
                  <a:srgbClr val="333333"/>
                </a:solidFill>
                <a:effectLst/>
                <a:latin typeface="+mj-lt"/>
              </a:rPr>
              <a:t>National Board for Quality Promotion (NABQP), India</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a:solidFill>
                  <a:srgbClr val="333333"/>
                </a:solidFill>
                <a:effectLst/>
                <a:latin typeface="+mj-lt"/>
              </a:rPr>
              <a:t>Amsalu </a:t>
            </a:r>
            <a:r>
              <a:rPr lang="en-US" sz="1800" b="1" i="0" u="none" strike="noStrike" dirty="0" err="1">
                <a:solidFill>
                  <a:srgbClr val="333333"/>
                </a:solidFill>
                <a:effectLst/>
                <a:latin typeface="+mj-lt"/>
              </a:rPr>
              <a:t>Zeleke</a:t>
            </a:r>
            <a:r>
              <a:rPr lang="en-US" sz="1800" b="1" i="0" u="none" strike="noStrike" dirty="0">
                <a:solidFill>
                  <a:srgbClr val="333333"/>
                </a:solidFill>
                <a:effectLst/>
                <a:latin typeface="+mj-lt"/>
              </a:rPr>
              <a:t>, </a:t>
            </a:r>
            <a:r>
              <a:rPr lang="en-US" sz="1800" b="0" i="1" u="none" strike="noStrike" dirty="0">
                <a:solidFill>
                  <a:srgbClr val="333333"/>
                </a:solidFill>
                <a:effectLst/>
                <a:latin typeface="+mj-lt"/>
              </a:rPr>
              <a:t>WHO/Ethiopia</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err="1">
                <a:solidFill>
                  <a:srgbClr val="333333"/>
                </a:solidFill>
                <a:effectLst/>
                <a:latin typeface="+mj-lt"/>
              </a:rPr>
              <a:t>Anaclet</a:t>
            </a:r>
            <a:r>
              <a:rPr lang="en-US" sz="1800" b="1" i="0" u="none" strike="noStrike" dirty="0">
                <a:solidFill>
                  <a:srgbClr val="333333"/>
                </a:solidFill>
                <a:effectLst/>
                <a:latin typeface="+mj-lt"/>
              </a:rPr>
              <a:t> </a:t>
            </a:r>
            <a:r>
              <a:rPr lang="en-US" sz="1800" b="1" i="0" u="none" strike="noStrike" dirty="0" err="1">
                <a:solidFill>
                  <a:srgbClr val="333333"/>
                </a:solidFill>
                <a:effectLst/>
                <a:latin typeface="+mj-lt"/>
              </a:rPr>
              <a:t>Ngabonzima</a:t>
            </a:r>
            <a:r>
              <a:rPr lang="en-US" sz="1800" b="1" i="0" u="none" strike="noStrike" dirty="0">
                <a:solidFill>
                  <a:srgbClr val="333333"/>
                </a:solidFill>
                <a:effectLst/>
                <a:latin typeface="+mj-lt"/>
              </a:rPr>
              <a:t>, </a:t>
            </a:r>
            <a:r>
              <a:rPr lang="en-US" sz="1800" b="0" i="1" u="none" strike="noStrike" dirty="0">
                <a:solidFill>
                  <a:srgbClr val="333333"/>
                </a:solidFill>
                <a:effectLst/>
                <a:latin typeface="+mj-lt"/>
              </a:rPr>
              <a:t>JSI/USA, MOMENTUM Integrated Health Resilience</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err="1">
                <a:solidFill>
                  <a:srgbClr val="333333"/>
                </a:solidFill>
                <a:effectLst/>
                <a:latin typeface="+mj-lt"/>
              </a:rPr>
              <a:t>Annē</a:t>
            </a:r>
            <a:r>
              <a:rPr lang="en-US" sz="1800" b="1" i="0" u="none" strike="noStrike" dirty="0">
                <a:solidFill>
                  <a:srgbClr val="333333"/>
                </a:solidFill>
                <a:effectLst/>
                <a:latin typeface="+mj-lt"/>
              </a:rPr>
              <a:t> Linn, </a:t>
            </a:r>
            <a:r>
              <a:rPr lang="en-US" sz="1800" b="0" i="1" u="none" strike="noStrike" dirty="0">
                <a:solidFill>
                  <a:srgbClr val="333333"/>
                </a:solidFill>
                <a:effectLst/>
                <a:latin typeface="+mj-lt"/>
              </a:rPr>
              <a:t>USAID/HQ, iCCM Subgroup Co-Chair</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err="1">
                <a:solidFill>
                  <a:srgbClr val="333333"/>
                </a:solidFill>
                <a:effectLst/>
                <a:latin typeface="+mj-lt"/>
              </a:rPr>
              <a:t>Camlus</a:t>
            </a:r>
            <a:r>
              <a:rPr lang="en-US" sz="1800" b="1" i="0" u="none" strike="noStrike" dirty="0">
                <a:solidFill>
                  <a:srgbClr val="333333"/>
                </a:solidFill>
                <a:effectLst/>
                <a:latin typeface="+mj-lt"/>
              </a:rPr>
              <a:t> </a:t>
            </a:r>
            <a:r>
              <a:rPr lang="en-US" sz="1800" b="1" i="0" u="none" strike="noStrike" dirty="0" err="1">
                <a:solidFill>
                  <a:srgbClr val="333333"/>
                </a:solidFill>
                <a:effectLst/>
                <a:latin typeface="+mj-lt"/>
              </a:rPr>
              <a:t>Odhus</a:t>
            </a:r>
            <a:r>
              <a:rPr lang="en-US" sz="1800" b="1" i="0" u="none" strike="noStrike" dirty="0">
                <a:solidFill>
                  <a:srgbClr val="333333"/>
                </a:solidFill>
                <a:effectLst/>
                <a:latin typeface="+mj-lt"/>
              </a:rPr>
              <a:t>, </a:t>
            </a:r>
            <a:r>
              <a:rPr lang="en-US" sz="1800" b="0" i="1" u="none" strike="noStrike" dirty="0">
                <a:solidFill>
                  <a:srgbClr val="333333"/>
                </a:solidFill>
                <a:effectLst/>
                <a:latin typeface="+mj-lt"/>
              </a:rPr>
              <a:t>UNICEF/Kenya</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err="1">
                <a:solidFill>
                  <a:srgbClr val="333333"/>
                </a:solidFill>
                <a:effectLst/>
                <a:latin typeface="+mj-lt"/>
              </a:rPr>
              <a:t>Dyness</a:t>
            </a:r>
            <a:r>
              <a:rPr lang="en-US" sz="1800" b="1" i="0" u="none" strike="noStrike" dirty="0">
                <a:solidFill>
                  <a:srgbClr val="333333"/>
                </a:solidFill>
                <a:effectLst/>
                <a:latin typeface="+mj-lt"/>
              </a:rPr>
              <a:t> </a:t>
            </a:r>
            <a:r>
              <a:rPr lang="en-US" sz="1800" b="1" i="0" u="none" strike="noStrike" dirty="0" err="1">
                <a:solidFill>
                  <a:srgbClr val="333333"/>
                </a:solidFill>
                <a:effectLst/>
                <a:latin typeface="+mj-lt"/>
              </a:rPr>
              <a:t>Kasungami</a:t>
            </a:r>
            <a:r>
              <a:rPr lang="en-US" sz="1800" b="1" i="0" u="none" strike="noStrike" dirty="0">
                <a:solidFill>
                  <a:srgbClr val="333333"/>
                </a:solidFill>
                <a:effectLst/>
                <a:latin typeface="+mj-lt"/>
              </a:rPr>
              <a:t>, </a:t>
            </a:r>
            <a:r>
              <a:rPr lang="en-US" sz="1800" b="0" i="1" u="none" strike="noStrike" dirty="0">
                <a:solidFill>
                  <a:srgbClr val="333333"/>
                </a:solidFill>
                <a:effectLst/>
                <a:latin typeface="+mj-lt"/>
              </a:rPr>
              <a:t>JSI/USA, Child Health Task Force Secretariat</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a:solidFill>
                  <a:srgbClr val="333333"/>
                </a:solidFill>
                <a:effectLst/>
                <a:latin typeface="+mj-lt"/>
              </a:rPr>
              <a:t>Ephraim </a:t>
            </a:r>
            <a:r>
              <a:rPr lang="en-US" sz="1800" b="1" i="0" u="none" strike="noStrike" dirty="0" err="1">
                <a:solidFill>
                  <a:srgbClr val="333333"/>
                </a:solidFill>
                <a:effectLst/>
                <a:latin typeface="+mj-lt"/>
              </a:rPr>
              <a:t>Kumi</a:t>
            </a:r>
            <a:r>
              <a:rPr lang="en-US" sz="1800" b="1" i="0" u="none" strike="noStrike" dirty="0">
                <a:solidFill>
                  <a:srgbClr val="333333"/>
                </a:solidFill>
                <a:effectLst/>
                <a:latin typeface="+mj-lt"/>
              </a:rPr>
              <a:t> </a:t>
            </a:r>
            <a:r>
              <a:rPr lang="en-US" sz="1800" b="1" i="0" u="none" strike="noStrike" dirty="0" err="1">
                <a:solidFill>
                  <a:srgbClr val="333333"/>
                </a:solidFill>
                <a:effectLst/>
                <a:latin typeface="+mj-lt"/>
              </a:rPr>
              <a:t>Senkyire</a:t>
            </a:r>
            <a:r>
              <a:rPr lang="en-US" sz="1800" b="1" i="0" u="none" strike="noStrike" dirty="0">
                <a:solidFill>
                  <a:srgbClr val="333333"/>
                </a:solidFill>
                <a:effectLst/>
                <a:latin typeface="+mj-lt"/>
              </a:rPr>
              <a:t>, </a:t>
            </a:r>
            <a:r>
              <a:rPr lang="en-US" sz="1800" b="0" i="1" u="none" strike="noStrike" dirty="0">
                <a:solidFill>
                  <a:srgbClr val="333333"/>
                </a:solidFill>
                <a:effectLst/>
                <a:latin typeface="+mj-lt"/>
              </a:rPr>
              <a:t>Ministry of Health Ghana</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a:solidFill>
                  <a:srgbClr val="333333"/>
                </a:solidFill>
                <a:effectLst/>
                <a:latin typeface="+mj-lt"/>
              </a:rPr>
              <a:t>Humphreys </a:t>
            </a:r>
            <a:r>
              <a:rPr lang="en-US" sz="1800" b="1" i="0" u="none" strike="noStrike" dirty="0" err="1">
                <a:solidFill>
                  <a:srgbClr val="333333"/>
                </a:solidFill>
                <a:effectLst/>
                <a:latin typeface="+mj-lt"/>
              </a:rPr>
              <a:t>Nsona</a:t>
            </a:r>
            <a:r>
              <a:rPr lang="en-US" sz="1800" b="1" i="0" u="none" strike="noStrike" dirty="0">
                <a:solidFill>
                  <a:srgbClr val="333333"/>
                </a:solidFill>
                <a:effectLst/>
                <a:latin typeface="+mj-lt"/>
              </a:rPr>
              <a:t>, </a:t>
            </a:r>
            <a:r>
              <a:rPr lang="en-US" sz="1800" b="0" i="1" u="none" strike="noStrike" dirty="0">
                <a:solidFill>
                  <a:srgbClr val="333333"/>
                </a:solidFill>
                <a:effectLst/>
                <a:latin typeface="+mj-lt"/>
              </a:rPr>
              <a:t>Ministry of Health, Malawi, iCCM Subgroup Co-Chair</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a:solidFill>
                  <a:srgbClr val="333333"/>
                </a:solidFill>
                <a:effectLst/>
                <a:latin typeface="+mj-lt"/>
              </a:rPr>
              <a:t>Megan Christensen, </a:t>
            </a:r>
            <a:r>
              <a:rPr lang="en-US" sz="1800" b="0" i="1" u="none" strike="noStrike" dirty="0">
                <a:solidFill>
                  <a:srgbClr val="333333"/>
                </a:solidFill>
                <a:effectLst/>
                <a:latin typeface="+mj-lt"/>
              </a:rPr>
              <a:t>UNICEF/HQ, iCCM Subgroup Co-Chair</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err="1">
                <a:solidFill>
                  <a:srgbClr val="333333"/>
                </a:solidFill>
                <a:effectLst/>
                <a:latin typeface="+mj-lt"/>
              </a:rPr>
              <a:t>Nefra</a:t>
            </a:r>
            <a:r>
              <a:rPr lang="en-US" sz="1800" b="1" i="0" u="none" strike="noStrike" dirty="0">
                <a:solidFill>
                  <a:srgbClr val="333333"/>
                </a:solidFill>
                <a:effectLst/>
                <a:latin typeface="+mj-lt"/>
              </a:rPr>
              <a:t> </a:t>
            </a:r>
            <a:r>
              <a:rPr lang="en-US" sz="1800" b="1" i="0" u="none" strike="noStrike" dirty="0" err="1">
                <a:solidFill>
                  <a:srgbClr val="333333"/>
                </a:solidFill>
                <a:effectLst/>
                <a:latin typeface="+mj-lt"/>
              </a:rPr>
              <a:t>Faltas</a:t>
            </a:r>
            <a:r>
              <a:rPr lang="en-US" sz="1800" b="1" i="0" u="none" strike="noStrike" dirty="0">
                <a:solidFill>
                  <a:srgbClr val="333333"/>
                </a:solidFill>
                <a:effectLst/>
                <a:latin typeface="+mj-lt"/>
              </a:rPr>
              <a:t>, </a:t>
            </a:r>
            <a:r>
              <a:rPr lang="en-US" sz="1800" b="0" i="1" u="none" strike="noStrike" dirty="0">
                <a:solidFill>
                  <a:srgbClr val="333333"/>
                </a:solidFill>
                <a:effectLst/>
                <a:latin typeface="+mj-lt"/>
              </a:rPr>
              <a:t>USAID/HQ</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err="1">
                <a:solidFill>
                  <a:srgbClr val="333333"/>
                </a:solidFill>
                <a:effectLst/>
                <a:latin typeface="+mj-lt"/>
              </a:rPr>
              <a:t>Seynabou</a:t>
            </a:r>
            <a:r>
              <a:rPr lang="en-US" sz="1800" b="1" i="0" u="none" strike="noStrike" dirty="0">
                <a:solidFill>
                  <a:srgbClr val="333333"/>
                </a:solidFill>
                <a:effectLst/>
                <a:latin typeface="+mj-lt"/>
              </a:rPr>
              <a:t> Gaye Faye, </a:t>
            </a:r>
            <a:r>
              <a:rPr lang="en-US" sz="1800" b="0" i="1" u="none" strike="noStrike" dirty="0">
                <a:solidFill>
                  <a:srgbClr val="333333"/>
                </a:solidFill>
                <a:effectLst/>
                <a:latin typeface="+mj-lt"/>
              </a:rPr>
              <a:t>Ministry of Health, Senegal</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err="1">
                <a:solidFill>
                  <a:srgbClr val="333333"/>
                </a:solidFill>
                <a:effectLst/>
                <a:latin typeface="+mj-lt"/>
              </a:rPr>
              <a:t>Tigist</a:t>
            </a:r>
            <a:r>
              <a:rPr lang="en-US" sz="1800" b="1" i="0" u="none" strike="noStrike" dirty="0">
                <a:solidFill>
                  <a:srgbClr val="333333"/>
                </a:solidFill>
                <a:effectLst/>
                <a:latin typeface="+mj-lt"/>
              </a:rPr>
              <a:t> Daniel, </a:t>
            </a:r>
            <a:r>
              <a:rPr lang="en-US" sz="1800" b="0" i="1" u="none" strike="noStrike" dirty="0">
                <a:solidFill>
                  <a:srgbClr val="333333"/>
                </a:solidFill>
                <a:effectLst/>
                <a:latin typeface="+mj-lt"/>
              </a:rPr>
              <a:t>Ministry of Health, Ethiopia</a:t>
            </a:r>
            <a:endParaRPr lang="en-US" sz="1800" b="0" i="0" u="none" strike="noStrike" dirty="0">
              <a:solidFill>
                <a:srgbClr val="333333"/>
              </a:solidFill>
              <a:effectLst/>
              <a:latin typeface="+mj-lt"/>
            </a:endParaRPr>
          </a:p>
          <a:p>
            <a:pPr algn="l">
              <a:spcBef>
                <a:spcPts val="600"/>
              </a:spcBef>
              <a:buFont typeface="Arial" panose="020B0604020202020204" pitchFamily="34" charset="0"/>
              <a:buChar char="•"/>
            </a:pPr>
            <a:r>
              <a:rPr lang="en-US" sz="1800" b="1" i="0" u="none" strike="noStrike" dirty="0">
                <a:solidFill>
                  <a:srgbClr val="333333"/>
                </a:solidFill>
                <a:effectLst/>
                <a:latin typeface="+mj-lt"/>
              </a:rPr>
              <a:t>Yvette </a:t>
            </a:r>
            <a:r>
              <a:rPr lang="en-US" sz="1800" b="1" i="0" u="none" strike="noStrike" dirty="0" err="1">
                <a:solidFill>
                  <a:srgbClr val="333333"/>
                </a:solidFill>
                <a:effectLst/>
                <a:latin typeface="+mj-lt"/>
              </a:rPr>
              <a:t>Ribaira</a:t>
            </a:r>
            <a:r>
              <a:rPr lang="en-US" sz="1800" b="1" i="0" u="none" strike="noStrike" dirty="0">
                <a:solidFill>
                  <a:srgbClr val="333333"/>
                </a:solidFill>
                <a:effectLst/>
                <a:latin typeface="+mj-lt"/>
              </a:rPr>
              <a:t>, </a:t>
            </a:r>
            <a:r>
              <a:rPr lang="en-US" sz="1800" b="0" i="1" u="none" strike="noStrike" dirty="0">
                <a:solidFill>
                  <a:srgbClr val="333333"/>
                </a:solidFill>
                <a:effectLst/>
                <a:latin typeface="+mj-lt"/>
              </a:rPr>
              <a:t>JSI/USA, MOMENTUM Integrated Health Resilience</a:t>
            </a:r>
            <a:endParaRPr lang="en-US" sz="1800" b="0" i="0" u="none" strike="noStrike" dirty="0">
              <a:solidFill>
                <a:srgbClr val="333333"/>
              </a:solidFill>
              <a:effectLst/>
              <a:latin typeface="+mj-lt"/>
            </a:endParaRPr>
          </a:p>
        </p:txBody>
      </p:sp>
    </p:spTree>
    <p:extLst>
      <p:ext uri="{BB962C8B-B14F-4D97-AF65-F5344CB8AC3E}">
        <p14:creationId xmlns:p14="http://schemas.microsoft.com/office/powerpoint/2010/main" val="1750358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5">
            <a:extLst>
              <a:ext uri="{FF2B5EF4-FFF2-40B4-BE49-F238E27FC236}">
                <a16:creationId xmlns:a16="http://schemas.microsoft.com/office/drawing/2014/main" id="{68477225-2406-5352-78E4-177DA12DFCC4}"/>
              </a:ext>
            </a:extLst>
          </p:cNvPr>
          <p:cNvPicPr>
            <a:picLocks noChangeAspect="1"/>
          </p:cNvPicPr>
          <p:nvPr/>
        </p:nvPicPr>
        <p:blipFill rotWithShape="1">
          <a:blip r:embed="rId3"/>
          <a:srcRect l="2443"/>
          <a:stretch/>
        </p:blipFill>
        <p:spPr>
          <a:xfrm>
            <a:off x="8262257" y="3520440"/>
            <a:ext cx="3276600" cy="2230340"/>
          </a:xfrm>
          <a:prstGeom prst="rect">
            <a:avLst/>
          </a:prstGeom>
        </p:spPr>
      </p:pic>
      <p:sp>
        <p:nvSpPr>
          <p:cNvPr id="126" name="Google Shape;126;p48"/>
          <p:cNvSpPr txBox="1">
            <a:spLocks noGrp="1"/>
          </p:cNvSpPr>
          <p:nvPr>
            <p:ph type="title"/>
          </p:nvPr>
        </p:nvSpPr>
        <p:spPr>
          <a:xfrm>
            <a:off x="838200" y="365125"/>
            <a:ext cx="10515600" cy="1325600"/>
          </a:xfrm>
          <a:prstGeom prst="rect">
            <a:avLst/>
          </a:prstGeom>
          <a:noFill/>
          <a:ln>
            <a:noFill/>
          </a:ln>
        </p:spPr>
        <p:txBody>
          <a:bodyPr spcFirstLastPara="1" wrap="square" lIns="91433" tIns="45700" rIns="91433" bIns="45700" anchor="ctr" anchorCtr="0">
            <a:normAutofit/>
          </a:bodyPr>
          <a:lstStyle/>
          <a:p>
            <a:pPr>
              <a:spcBef>
                <a:spcPct val="0"/>
              </a:spcBef>
            </a:pPr>
            <a:r>
              <a:rPr lang="en" sz="4000" dirty="0" err="1">
                <a:solidFill>
                  <a:srgbClr val="C00000"/>
                </a:solidFill>
                <a:latin typeface="Gill Sans MT" panose="020B0502020104020203" pitchFamily="34" charset="0"/>
                <a:ea typeface="+mj-ea"/>
                <a:cs typeface="+mj-cs"/>
              </a:rPr>
              <a:t>iCCM</a:t>
            </a:r>
            <a:r>
              <a:rPr lang="en" sz="4000" dirty="0">
                <a:solidFill>
                  <a:srgbClr val="C00000"/>
                </a:solidFill>
                <a:latin typeface="Gill Sans MT" panose="020B0502020104020203" pitchFamily="34" charset="0"/>
                <a:ea typeface="+mj-ea"/>
                <a:cs typeface="+mj-cs"/>
              </a:rPr>
              <a:t> Institutionalization Definition</a:t>
            </a:r>
            <a:endParaRPr sz="4000" dirty="0">
              <a:solidFill>
                <a:srgbClr val="C00000"/>
              </a:solidFill>
              <a:latin typeface="Gill Sans MT" panose="020B0502020104020203" pitchFamily="34" charset="0"/>
              <a:ea typeface="+mj-ea"/>
              <a:cs typeface="+mj-cs"/>
            </a:endParaRPr>
          </a:p>
        </p:txBody>
      </p:sp>
      <p:sp>
        <p:nvSpPr>
          <p:cNvPr id="5" name="TextBox 4">
            <a:extLst>
              <a:ext uri="{FF2B5EF4-FFF2-40B4-BE49-F238E27FC236}">
                <a16:creationId xmlns:a16="http://schemas.microsoft.com/office/drawing/2014/main" id="{30B31686-8293-C0D4-4DE2-898161FBE49C}"/>
              </a:ext>
            </a:extLst>
          </p:cNvPr>
          <p:cNvSpPr txBox="1"/>
          <p:nvPr/>
        </p:nvSpPr>
        <p:spPr>
          <a:xfrm>
            <a:off x="1047208" y="2595313"/>
            <a:ext cx="4681368" cy="1758495"/>
          </a:xfrm>
          <a:prstGeom prst="rect">
            <a:avLst/>
          </a:prstGeom>
          <a:noFill/>
        </p:spPr>
        <p:txBody>
          <a:bodyPr wrap="square">
            <a:spAutoFit/>
          </a:bodyPr>
          <a:lstStyle/>
          <a:p>
            <a:pPr algn="ctr">
              <a:lnSpc>
                <a:spcPct val="115000"/>
              </a:lnSpc>
              <a:spcAft>
                <a:spcPts val="1000"/>
              </a:spcAft>
            </a:pPr>
            <a:r>
              <a:rPr lang="en-US" sz="2400" b="1" i="1" dirty="0">
                <a:solidFill>
                  <a:srgbClr val="1C4587"/>
                </a:solidFill>
                <a:effectLst/>
                <a:latin typeface="Gill Sans MT" panose="020B0502020104020203" pitchFamily="34" charset="77"/>
                <a:ea typeface="Calibri" panose="020F0502020204030204" pitchFamily="34" charset="0"/>
                <a:cs typeface="Calibri" panose="020F0502020204030204" pitchFamily="34" charset="0"/>
              </a:rPr>
              <a:t>“A process and end state by which iCCM becomes an integral, routine and stable part of both community and health systems.”</a:t>
            </a:r>
            <a:endParaRPr lang="en-UG" sz="2400" dirty="0">
              <a:effectLst/>
              <a:latin typeface="Gill Sans MT" panose="020B0502020104020203" pitchFamily="34" charset="77"/>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C066F47E-2C78-34D4-2DB6-072D6B98830D}"/>
              </a:ext>
            </a:extLst>
          </p:cNvPr>
          <p:cNvSpPr txBox="1"/>
          <p:nvPr/>
        </p:nvSpPr>
        <p:spPr>
          <a:xfrm>
            <a:off x="8193609" y="5750780"/>
            <a:ext cx="3413896" cy="276999"/>
          </a:xfrm>
          <a:prstGeom prst="rect">
            <a:avLst/>
          </a:prstGeom>
          <a:noFill/>
        </p:spPr>
        <p:txBody>
          <a:bodyPr wrap="square">
            <a:spAutoFit/>
          </a:bodyPr>
          <a:lstStyle/>
          <a:p>
            <a:endParaRPr lang="en-US" sz="1200" dirty="0">
              <a:latin typeface="+mj-lt"/>
            </a:endParaRPr>
          </a:p>
        </p:txBody>
      </p:sp>
      <p:pic>
        <p:nvPicPr>
          <p:cNvPr id="4" name="Picture 3">
            <a:extLst>
              <a:ext uri="{FF2B5EF4-FFF2-40B4-BE49-F238E27FC236}">
                <a16:creationId xmlns:a16="http://schemas.microsoft.com/office/drawing/2014/main" id="{054E3652-9823-8CDE-CDD6-A95684D2EC7F}"/>
              </a:ext>
            </a:extLst>
          </p:cNvPr>
          <p:cNvPicPr>
            <a:picLocks noChangeAspect="1"/>
          </p:cNvPicPr>
          <p:nvPr/>
        </p:nvPicPr>
        <p:blipFill>
          <a:blip r:embed="rId4"/>
          <a:stretch>
            <a:fillRect/>
          </a:stretch>
        </p:blipFill>
        <p:spPr>
          <a:xfrm>
            <a:off x="6193972" y="1690725"/>
            <a:ext cx="3128552" cy="2393531"/>
          </a:xfrm>
          <a:prstGeom prst="rect">
            <a:avLst/>
          </a:prstGeom>
        </p:spPr>
      </p:pic>
      <p:sp>
        <p:nvSpPr>
          <p:cNvPr id="7" name="TextBox 6">
            <a:extLst>
              <a:ext uri="{FF2B5EF4-FFF2-40B4-BE49-F238E27FC236}">
                <a16:creationId xmlns:a16="http://schemas.microsoft.com/office/drawing/2014/main" id="{8D6B8BDC-C3AE-2208-75A2-FFFC6E03A096}"/>
              </a:ext>
            </a:extLst>
          </p:cNvPr>
          <p:cNvSpPr txBox="1"/>
          <p:nvPr/>
        </p:nvSpPr>
        <p:spPr>
          <a:xfrm>
            <a:off x="7456645" y="6083763"/>
            <a:ext cx="3381105" cy="461665"/>
          </a:xfrm>
          <a:prstGeom prst="rect">
            <a:avLst/>
          </a:prstGeom>
          <a:noFill/>
        </p:spPr>
        <p:txBody>
          <a:bodyPr wrap="square">
            <a:spAutoFit/>
          </a:bodyPr>
          <a:lstStyle/>
          <a:p>
            <a:r>
              <a:rPr lang="en-US" sz="1200" b="0" i="0" u="none" strike="noStrike" dirty="0">
                <a:solidFill>
                  <a:srgbClr val="212124"/>
                </a:solidFill>
                <a:effectLst/>
                <a:latin typeface="+mj-lt"/>
              </a:rPr>
              <a:t>Photo Credit: Mwangi </a:t>
            </a:r>
            <a:r>
              <a:rPr lang="en-US" sz="1200" b="0" i="0" u="none" strike="noStrike" dirty="0" err="1">
                <a:solidFill>
                  <a:srgbClr val="212124"/>
                </a:solidFill>
                <a:effectLst/>
                <a:latin typeface="+mj-lt"/>
              </a:rPr>
              <a:t>Kirubi</a:t>
            </a:r>
            <a:r>
              <a:rPr lang="en-US" sz="1200" b="0" i="0" u="none" strike="noStrike" dirty="0">
                <a:solidFill>
                  <a:srgbClr val="212124"/>
                </a:solidFill>
                <a:effectLst/>
                <a:latin typeface="+mj-lt"/>
              </a:rPr>
              <a:t>, PMI Impact Malaria </a:t>
            </a:r>
          </a:p>
          <a:p>
            <a:r>
              <a:rPr lang="en-US" sz="1200" b="0" i="0" u="none" strike="noStrike" dirty="0">
                <a:solidFill>
                  <a:srgbClr val="212124"/>
                </a:solidFill>
                <a:effectLst/>
                <a:latin typeface="+mj-lt"/>
              </a:rPr>
              <a:t>&amp; </a:t>
            </a:r>
            <a:r>
              <a:rPr lang="en-US" sz="1200" b="0" i="0" u="none" strike="noStrike" dirty="0">
                <a:solidFill>
                  <a:srgbClr val="000000"/>
                </a:solidFill>
                <a:effectLst/>
                <a:latin typeface="+mj-lt"/>
              </a:rPr>
              <a:t>Munia Ismail, PMI/MSH</a:t>
            </a:r>
            <a:r>
              <a:rPr lang="en-US" sz="1200" b="0" i="0" u="none" strike="noStrike" dirty="0">
                <a:solidFill>
                  <a:srgbClr val="212124"/>
                </a:solidFill>
                <a:effectLst/>
                <a:latin typeface="+mj-lt"/>
              </a:rPr>
              <a:t> </a:t>
            </a:r>
            <a:endParaRPr lang="en-US" sz="1200" dirty="0"/>
          </a:p>
        </p:txBody>
      </p:sp>
    </p:spTree>
    <p:extLst>
      <p:ext uri="{BB962C8B-B14F-4D97-AF65-F5344CB8AC3E}">
        <p14:creationId xmlns:p14="http://schemas.microsoft.com/office/powerpoint/2010/main" val="351332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Picture 1">
            <a:extLst>
              <a:ext uri="{FF2B5EF4-FFF2-40B4-BE49-F238E27FC236}">
                <a16:creationId xmlns:a16="http://schemas.microsoft.com/office/drawing/2014/main" id="{FFE0130D-9BEB-B5F7-E8B6-76763532DBC1}"/>
              </a:ext>
            </a:extLst>
          </p:cNvPr>
          <p:cNvPicPr>
            <a:picLocks noChangeAspect="1"/>
          </p:cNvPicPr>
          <p:nvPr/>
        </p:nvPicPr>
        <p:blipFill>
          <a:blip r:embed="rId3"/>
          <a:stretch>
            <a:fillRect/>
          </a:stretch>
        </p:blipFill>
        <p:spPr>
          <a:xfrm>
            <a:off x="895659" y="1360242"/>
            <a:ext cx="7328646" cy="4417854"/>
          </a:xfrm>
          <a:prstGeom prst="rect">
            <a:avLst/>
          </a:prstGeom>
        </p:spPr>
      </p:pic>
      <p:sp>
        <p:nvSpPr>
          <p:cNvPr id="126" name="Google Shape;126;p48"/>
          <p:cNvSpPr txBox="1">
            <a:spLocks noGrp="1"/>
          </p:cNvSpPr>
          <p:nvPr>
            <p:ph type="title"/>
          </p:nvPr>
        </p:nvSpPr>
        <p:spPr>
          <a:xfrm>
            <a:off x="838200" y="365125"/>
            <a:ext cx="10515600" cy="1325600"/>
          </a:xfrm>
          <a:prstGeom prst="rect">
            <a:avLst/>
          </a:prstGeom>
          <a:noFill/>
          <a:ln>
            <a:noFill/>
          </a:ln>
        </p:spPr>
        <p:txBody>
          <a:bodyPr spcFirstLastPara="1" wrap="square" lIns="91433" tIns="45700" rIns="91433" bIns="45700" anchor="ctr" anchorCtr="0">
            <a:normAutofit/>
          </a:bodyPr>
          <a:lstStyle/>
          <a:p>
            <a:r>
              <a:rPr lang="en" sz="4000" dirty="0" err="1">
                <a:solidFill>
                  <a:srgbClr val="C00000"/>
                </a:solidFill>
                <a:latin typeface="Gill Sans MT" panose="020B0502020104020203" pitchFamily="34" charset="0"/>
                <a:ea typeface="+mj-ea"/>
                <a:cs typeface="+mj-cs"/>
              </a:rPr>
              <a:t>iCCM</a:t>
            </a:r>
            <a:r>
              <a:rPr lang="en" sz="4000" dirty="0">
                <a:solidFill>
                  <a:srgbClr val="C00000"/>
                </a:solidFill>
                <a:latin typeface="Gill Sans MT" panose="020B0502020104020203" pitchFamily="34" charset="0"/>
                <a:ea typeface="+mj-ea"/>
                <a:cs typeface="+mj-cs"/>
              </a:rPr>
              <a:t> Institutionalization Framework</a:t>
            </a:r>
            <a:endParaRPr sz="4000" dirty="0">
              <a:solidFill>
                <a:srgbClr val="C00000"/>
              </a:solidFill>
              <a:latin typeface="Gill Sans MT" panose="020B0502020104020203" pitchFamily="34" charset="0"/>
              <a:ea typeface="+mj-ea"/>
              <a:cs typeface="+mj-cs"/>
            </a:endParaRPr>
          </a:p>
        </p:txBody>
      </p:sp>
      <p:sp>
        <p:nvSpPr>
          <p:cNvPr id="7" name="Rectangle 6">
            <a:extLst>
              <a:ext uri="{FF2B5EF4-FFF2-40B4-BE49-F238E27FC236}">
                <a16:creationId xmlns:a16="http://schemas.microsoft.com/office/drawing/2014/main" id="{DB892F3F-593A-3D6A-B059-C57A0F41111C}"/>
              </a:ext>
            </a:extLst>
          </p:cNvPr>
          <p:cNvSpPr/>
          <p:nvPr/>
        </p:nvSpPr>
        <p:spPr>
          <a:xfrm>
            <a:off x="7309909" y="3096424"/>
            <a:ext cx="4232734" cy="1078010"/>
          </a:xfrm>
          <a:prstGeom prst="rect">
            <a:avLst/>
          </a:prstGeom>
          <a:solidFill>
            <a:srgbClr val="016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G" b="1">
                <a:solidFill>
                  <a:schemeClr val="bg1"/>
                </a:solidFill>
                <a:latin typeface="Gill Sans MT" panose="020B0502020104020203" pitchFamily="34" charset="77"/>
              </a:rPr>
              <a:t>Institutionalization </a:t>
            </a:r>
            <a:r>
              <a:rPr lang="en-US" b="1" dirty="0">
                <a:solidFill>
                  <a:schemeClr val="bg1"/>
                </a:solidFill>
                <a:latin typeface="Gill Sans MT" panose="020B0502020104020203" pitchFamily="34" charset="77"/>
              </a:rPr>
              <a:t>Drivers: </a:t>
            </a:r>
          </a:p>
          <a:p>
            <a:pPr algn="ctr"/>
            <a:r>
              <a:rPr lang="en-UG">
                <a:solidFill>
                  <a:schemeClr val="bg1"/>
                </a:solidFill>
                <a:latin typeface="Gill Sans MT" panose="020B0502020104020203" pitchFamily="34" charset="77"/>
              </a:rPr>
              <a:t>Core Values</a:t>
            </a:r>
            <a:r>
              <a:rPr lang="en-US" dirty="0">
                <a:solidFill>
                  <a:schemeClr val="bg1"/>
                </a:solidFill>
                <a:latin typeface="Gill Sans MT" panose="020B0502020104020203" pitchFamily="34" charset="77"/>
              </a:rPr>
              <a:t>; </a:t>
            </a:r>
            <a:r>
              <a:rPr lang="en-UG">
                <a:solidFill>
                  <a:schemeClr val="bg1"/>
                </a:solidFill>
                <a:latin typeface="Gill Sans MT" panose="020B0502020104020203" pitchFamily="34" charset="77"/>
              </a:rPr>
              <a:t>Leadership</a:t>
            </a:r>
            <a:r>
              <a:rPr lang="en-US" dirty="0">
                <a:solidFill>
                  <a:schemeClr val="bg1"/>
                </a:solidFill>
                <a:latin typeface="Gill Sans MT" panose="020B0502020104020203" pitchFamily="34" charset="77"/>
              </a:rPr>
              <a:t> &amp; Governance; </a:t>
            </a:r>
            <a:r>
              <a:rPr lang="en-UG">
                <a:solidFill>
                  <a:schemeClr val="bg1"/>
                </a:solidFill>
                <a:latin typeface="Gill Sans MT" panose="020B0502020104020203" pitchFamily="34" charset="77"/>
              </a:rPr>
              <a:t>Resources</a:t>
            </a:r>
            <a:r>
              <a:rPr lang="en-US" dirty="0">
                <a:solidFill>
                  <a:schemeClr val="bg1"/>
                </a:solidFill>
                <a:latin typeface="Gill Sans MT" panose="020B0502020104020203" pitchFamily="34" charset="77"/>
              </a:rPr>
              <a:t>; </a:t>
            </a:r>
            <a:r>
              <a:rPr lang="en-UG">
                <a:solidFill>
                  <a:schemeClr val="bg1"/>
                </a:solidFill>
                <a:latin typeface="Gill Sans MT" panose="020B0502020104020203" pitchFamily="34" charset="77"/>
              </a:rPr>
              <a:t>Policy</a:t>
            </a:r>
            <a:r>
              <a:rPr lang="en-US" dirty="0">
                <a:solidFill>
                  <a:schemeClr val="bg1"/>
                </a:solidFill>
                <a:latin typeface="Gill Sans MT" panose="020B0502020104020203" pitchFamily="34" charset="77"/>
              </a:rPr>
              <a:t>.</a:t>
            </a:r>
          </a:p>
        </p:txBody>
      </p:sp>
      <p:sp>
        <p:nvSpPr>
          <p:cNvPr id="3" name="TextBox 2">
            <a:extLst>
              <a:ext uri="{FF2B5EF4-FFF2-40B4-BE49-F238E27FC236}">
                <a16:creationId xmlns:a16="http://schemas.microsoft.com/office/drawing/2014/main" id="{0C1AC289-E163-E4EA-C49C-5D8D1CFF2680}"/>
              </a:ext>
            </a:extLst>
          </p:cNvPr>
          <p:cNvSpPr txBox="1"/>
          <p:nvPr/>
        </p:nvSpPr>
        <p:spPr>
          <a:xfrm>
            <a:off x="6380005" y="4317455"/>
            <a:ext cx="4361793" cy="2308324"/>
          </a:xfrm>
          <a:prstGeom prst="rect">
            <a:avLst/>
          </a:prstGeom>
          <a:solidFill>
            <a:srgbClr val="BA0D2D"/>
          </a:solidFill>
        </p:spPr>
        <p:txBody>
          <a:bodyPr wrap="square" rtlCol="0">
            <a:spAutoFit/>
          </a:bodyPr>
          <a:lstStyle/>
          <a:p>
            <a:r>
              <a:rPr lang="en-US" sz="1600" b="1" dirty="0">
                <a:solidFill>
                  <a:schemeClr val="bg1"/>
                </a:solidFill>
                <a:latin typeface="Gill Sans MT" panose="020B0502020104020203" pitchFamily="34" charset="77"/>
              </a:rPr>
              <a:t>iCCM Essential Components: </a:t>
            </a:r>
          </a:p>
          <a:p>
            <a:pPr marL="342900" indent="-342900">
              <a:buAutoNum type="arabicParenR"/>
            </a:pPr>
            <a:r>
              <a:rPr lang="en-US" sz="1600" dirty="0">
                <a:solidFill>
                  <a:schemeClr val="bg1"/>
                </a:solidFill>
                <a:latin typeface="Gill Sans MT" panose="020B0502020104020203" pitchFamily="34" charset="77"/>
              </a:rPr>
              <a:t>Coordination &amp; Policy Setting; </a:t>
            </a:r>
          </a:p>
          <a:p>
            <a:pPr marL="342900" indent="-342900">
              <a:buAutoNum type="arabicParenR"/>
            </a:pPr>
            <a:r>
              <a:rPr lang="en-US" sz="1600" dirty="0">
                <a:solidFill>
                  <a:schemeClr val="bg1"/>
                </a:solidFill>
                <a:latin typeface="Gill Sans MT" panose="020B0502020104020203" pitchFamily="34" charset="77"/>
              </a:rPr>
              <a:t>Costing &amp; Financing; </a:t>
            </a:r>
          </a:p>
          <a:p>
            <a:pPr marL="342900" indent="-342900">
              <a:buAutoNum type="arabicParenR"/>
            </a:pPr>
            <a:r>
              <a:rPr lang="en-US" sz="1600" dirty="0">
                <a:solidFill>
                  <a:schemeClr val="bg1"/>
                </a:solidFill>
                <a:latin typeface="Gill Sans MT" panose="020B0502020104020203" pitchFamily="34" charset="77"/>
              </a:rPr>
              <a:t>Human Resources;</a:t>
            </a:r>
          </a:p>
          <a:p>
            <a:pPr marL="342900" indent="-342900">
              <a:buAutoNum type="arabicParenR"/>
            </a:pPr>
            <a:r>
              <a:rPr lang="en-US" sz="1600" dirty="0">
                <a:solidFill>
                  <a:schemeClr val="bg1"/>
                </a:solidFill>
                <a:latin typeface="Gill Sans MT" panose="020B0502020104020203" pitchFamily="34" charset="77"/>
              </a:rPr>
              <a:t>Supply Change Management;</a:t>
            </a:r>
          </a:p>
          <a:p>
            <a:pPr marL="342900" indent="-342900">
              <a:buAutoNum type="arabicParenR"/>
            </a:pPr>
            <a:r>
              <a:rPr lang="en-US" sz="1600" dirty="0">
                <a:solidFill>
                  <a:schemeClr val="bg1"/>
                </a:solidFill>
                <a:latin typeface="Gill Sans MT" panose="020B0502020104020203" pitchFamily="34" charset="77"/>
              </a:rPr>
              <a:t>Service Delivery and Referral;</a:t>
            </a:r>
          </a:p>
          <a:p>
            <a:pPr marL="342900" indent="-342900">
              <a:buAutoNum type="arabicParenR"/>
            </a:pPr>
            <a:r>
              <a:rPr lang="en-US" sz="1600" dirty="0">
                <a:solidFill>
                  <a:schemeClr val="bg1"/>
                </a:solidFill>
                <a:latin typeface="Gill Sans MT" panose="020B0502020104020203" pitchFamily="34" charset="77"/>
              </a:rPr>
              <a:t>Comms and Social Mobilization;</a:t>
            </a:r>
          </a:p>
          <a:p>
            <a:pPr marL="342900" indent="-342900">
              <a:buAutoNum type="arabicParenR"/>
            </a:pPr>
            <a:r>
              <a:rPr lang="en-US" sz="1600" dirty="0">
                <a:solidFill>
                  <a:schemeClr val="bg1"/>
                </a:solidFill>
                <a:latin typeface="Gill Sans MT" panose="020B0502020104020203" pitchFamily="34" charset="77"/>
              </a:rPr>
              <a:t>Supervision and Quality Assurance;</a:t>
            </a:r>
          </a:p>
          <a:p>
            <a:pPr marL="342900" indent="-342900">
              <a:buAutoNum type="arabicParenR"/>
            </a:pPr>
            <a:r>
              <a:rPr lang="en-US" sz="1600" dirty="0">
                <a:solidFill>
                  <a:schemeClr val="bg1"/>
                </a:solidFill>
                <a:latin typeface="Gill Sans MT" panose="020B0502020104020203" pitchFamily="34" charset="77"/>
              </a:rPr>
              <a:t>M&amp;E/HMIS.</a:t>
            </a:r>
            <a:endParaRPr lang="en-UG" sz="1600">
              <a:solidFill>
                <a:schemeClr val="bg1"/>
              </a:solidFill>
              <a:latin typeface="Gill Sans MT" panose="020B0502020104020203" pitchFamily="34" charset="77"/>
            </a:endParaRPr>
          </a:p>
        </p:txBody>
      </p:sp>
    </p:spTree>
    <p:extLst>
      <p:ext uri="{BB962C8B-B14F-4D97-AF65-F5344CB8AC3E}">
        <p14:creationId xmlns:p14="http://schemas.microsoft.com/office/powerpoint/2010/main" val="140159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6B55-509A-64CE-E21A-4AA2F90EE62E}"/>
              </a:ext>
            </a:extLst>
          </p:cNvPr>
          <p:cNvSpPr>
            <a:spLocks noGrp="1"/>
          </p:cNvSpPr>
          <p:nvPr>
            <p:ph type="title"/>
          </p:nvPr>
        </p:nvSpPr>
        <p:spPr/>
        <p:txBody>
          <a:bodyPr>
            <a:normAutofit/>
          </a:bodyPr>
          <a:lstStyle/>
          <a:p>
            <a:r>
              <a:rPr lang="en-US" sz="4000" dirty="0">
                <a:solidFill>
                  <a:srgbClr val="C00000"/>
                </a:solidFill>
              </a:rPr>
              <a:t>Toolkit Overview: Structure</a:t>
            </a:r>
            <a:endParaRPr lang="en-US" sz="4000" dirty="0">
              <a:solidFill>
                <a:srgbClr val="C00000"/>
              </a:solidFill>
              <a:latin typeface="Gill Sans MT" panose="020B0502020104020203" pitchFamily="34" charset="77"/>
            </a:endParaRPr>
          </a:p>
        </p:txBody>
      </p:sp>
      <p:sp>
        <p:nvSpPr>
          <p:cNvPr id="6" name="Text Placeholder 5">
            <a:extLst>
              <a:ext uri="{FF2B5EF4-FFF2-40B4-BE49-F238E27FC236}">
                <a16:creationId xmlns:a16="http://schemas.microsoft.com/office/drawing/2014/main" id="{BFAAE0BB-687F-1C87-9B22-3817F97A45EC}"/>
              </a:ext>
            </a:extLst>
          </p:cNvPr>
          <p:cNvSpPr>
            <a:spLocks noGrp="1"/>
          </p:cNvSpPr>
          <p:nvPr>
            <p:ph type="body" idx="1"/>
          </p:nvPr>
        </p:nvSpPr>
        <p:spPr>
          <a:xfrm>
            <a:off x="432215" y="1579062"/>
            <a:ext cx="11063099" cy="542018"/>
          </a:xfrm>
        </p:spPr>
        <p:txBody>
          <a:bodyPr>
            <a:noAutofit/>
          </a:bodyPr>
          <a:lstStyle/>
          <a:p>
            <a:pPr marL="0" indent="0" algn="just">
              <a:spcBef>
                <a:spcPts val="0"/>
              </a:spcBef>
              <a:buNone/>
            </a:pPr>
            <a:r>
              <a:rPr lang="en-US" sz="2000" kern="100" dirty="0">
                <a:solidFill>
                  <a:srgbClr val="000000"/>
                </a:solidFill>
                <a:effectLst/>
                <a:latin typeface="+mj-lt"/>
                <a:ea typeface="Calibri" panose="020F0502020204030204" pitchFamily="34" charset="0"/>
                <a:cs typeface="Myanmar Text" panose="020B0502040204020203" pitchFamily="34" charset="0"/>
              </a:rPr>
              <a:t>Total of 8 modules structured </a:t>
            </a:r>
            <a:r>
              <a:rPr lang="en-US" sz="2000" kern="100" dirty="0">
                <a:solidFill>
                  <a:srgbClr val="000000"/>
                </a:solidFill>
                <a:latin typeface="+mj-lt"/>
                <a:ea typeface="Calibri" panose="020F0502020204030204" pitchFamily="34" charset="0"/>
                <a:cs typeface="Myanmar Text" panose="020B0502040204020203" pitchFamily="34" charset="0"/>
              </a:rPr>
              <a:t>according to components of </a:t>
            </a:r>
            <a:r>
              <a:rPr lang="en-US" sz="2000" kern="100" dirty="0">
                <a:solidFill>
                  <a:srgbClr val="000000"/>
                </a:solidFill>
                <a:effectLst/>
                <a:latin typeface="+mj-lt"/>
                <a:ea typeface="Calibri" panose="020F0502020204030204" pitchFamily="34" charset="0"/>
                <a:cs typeface="Myanmar Text" panose="020B0502040204020203" pitchFamily="34" charset="0"/>
              </a:rPr>
              <a:t>the iCCM Institutionalization Framework:</a:t>
            </a:r>
          </a:p>
        </p:txBody>
      </p:sp>
      <p:pic>
        <p:nvPicPr>
          <p:cNvPr id="4" name="Picture 3">
            <a:extLst>
              <a:ext uri="{FF2B5EF4-FFF2-40B4-BE49-F238E27FC236}">
                <a16:creationId xmlns:a16="http://schemas.microsoft.com/office/drawing/2014/main" id="{9CE6AFB4-FCC9-55D2-F845-C8C8299081D2}"/>
              </a:ext>
            </a:extLst>
          </p:cNvPr>
          <p:cNvPicPr>
            <a:picLocks noChangeAspect="1"/>
          </p:cNvPicPr>
          <p:nvPr/>
        </p:nvPicPr>
        <p:blipFill>
          <a:blip r:embed="rId3"/>
          <a:stretch>
            <a:fillRect/>
          </a:stretch>
        </p:blipFill>
        <p:spPr>
          <a:xfrm>
            <a:off x="3910545" y="2530929"/>
            <a:ext cx="6245827" cy="3765109"/>
          </a:xfrm>
          <a:prstGeom prst="rect">
            <a:avLst/>
          </a:prstGeom>
        </p:spPr>
      </p:pic>
      <p:grpSp>
        <p:nvGrpSpPr>
          <p:cNvPr id="34" name="Group 33">
            <a:extLst>
              <a:ext uri="{FF2B5EF4-FFF2-40B4-BE49-F238E27FC236}">
                <a16:creationId xmlns:a16="http://schemas.microsoft.com/office/drawing/2014/main" id="{54630881-22D9-70D9-C49D-DAC482361C4F}"/>
              </a:ext>
            </a:extLst>
          </p:cNvPr>
          <p:cNvGrpSpPr/>
          <p:nvPr/>
        </p:nvGrpSpPr>
        <p:grpSpPr>
          <a:xfrm>
            <a:off x="6939642" y="4519968"/>
            <a:ext cx="3924301" cy="1760469"/>
            <a:chOff x="6939642" y="4519968"/>
            <a:chExt cx="3924301" cy="1760469"/>
          </a:xfrm>
        </p:grpSpPr>
        <p:sp>
          <p:nvSpPr>
            <p:cNvPr id="5" name="TextBox 4">
              <a:extLst>
                <a:ext uri="{FF2B5EF4-FFF2-40B4-BE49-F238E27FC236}">
                  <a16:creationId xmlns:a16="http://schemas.microsoft.com/office/drawing/2014/main" id="{AC14F41F-F069-69C5-B294-82A90DF90610}"/>
                </a:ext>
              </a:extLst>
            </p:cNvPr>
            <p:cNvSpPr txBox="1"/>
            <p:nvPr/>
          </p:nvSpPr>
          <p:spPr>
            <a:xfrm>
              <a:off x="8207830" y="5634106"/>
              <a:ext cx="2656113" cy="646331"/>
            </a:xfrm>
            <a:prstGeom prst="rect">
              <a:avLst/>
            </a:prstGeom>
            <a:noFill/>
          </p:spPr>
          <p:txBody>
            <a:bodyPr wrap="square" rtlCol="0">
              <a:spAutoFit/>
            </a:bodyPr>
            <a:lstStyle/>
            <a:p>
              <a:pPr algn="ctr"/>
              <a:r>
                <a:rPr lang="en-US" b="1" dirty="0"/>
                <a:t>#2: Preparing for Institutionalization</a:t>
              </a:r>
            </a:p>
          </p:txBody>
        </p:sp>
        <p:cxnSp>
          <p:nvCxnSpPr>
            <p:cNvPr id="8" name="Straight Arrow Connector 7">
              <a:extLst>
                <a:ext uri="{FF2B5EF4-FFF2-40B4-BE49-F238E27FC236}">
                  <a16:creationId xmlns:a16="http://schemas.microsoft.com/office/drawing/2014/main" id="{3DB9955E-9F34-705B-BE7E-76C28ED21928}"/>
                </a:ext>
              </a:extLst>
            </p:cNvPr>
            <p:cNvCxnSpPr>
              <a:cxnSpLocks/>
            </p:cNvCxnSpPr>
            <p:nvPr/>
          </p:nvCxnSpPr>
          <p:spPr>
            <a:xfrm flipH="1" flipV="1">
              <a:off x="6939642" y="4519968"/>
              <a:ext cx="1632858" cy="124401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41BCC1BF-52AF-D81E-3F6A-719921DE36A3}"/>
              </a:ext>
            </a:extLst>
          </p:cNvPr>
          <p:cNvSpPr txBox="1"/>
          <p:nvPr/>
        </p:nvSpPr>
        <p:spPr>
          <a:xfrm>
            <a:off x="2953741" y="3187007"/>
            <a:ext cx="2656113" cy="369332"/>
          </a:xfrm>
          <a:prstGeom prst="rect">
            <a:avLst/>
          </a:prstGeom>
          <a:noFill/>
        </p:spPr>
        <p:txBody>
          <a:bodyPr wrap="square" rtlCol="0">
            <a:spAutoFit/>
          </a:bodyPr>
          <a:lstStyle/>
          <a:p>
            <a:pPr algn="ctr"/>
            <a:r>
              <a:rPr lang="en-US" b="1" dirty="0"/>
              <a:t>#3: Core Values</a:t>
            </a:r>
          </a:p>
        </p:txBody>
      </p:sp>
      <p:sp>
        <p:nvSpPr>
          <p:cNvPr id="18" name="TextBox 17">
            <a:extLst>
              <a:ext uri="{FF2B5EF4-FFF2-40B4-BE49-F238E27FC236}">
                <a16:creationId xmlns:a16="http://schemas.microsoft.com/office/drawing/2014/main" id="{918B1C62-BCFD-B443-BAD2-FBA70E7A5B2D}"/>
              </a:ext>
            </a:extLst>
          </p:cNvPr>
          <p:cNvSpPr txBox="1"/>
          <p:nvPr/>
        </p:nvSpPr>
        <p:spPr>
          <a:xfrm>
            <a:off x="9535887" y="2820398"/>
            <a:ext cx="2656113" cy="369332"/>
          </a:xfrm>
          <a:prstGeom prst="rect">
            <a:avLst/>
          </a:prstGeom>
          <a:noFill/>
        </p:spPr>
        <p:txBody>
          <a:bodyPr wrap="square" rtlCol="0">
            <a:spAutoFit/>
          </a:bodyPr>
          <a:lstStyle/>
          <a:p>
            <a:pPr algn="ctr"/>
            <a:r>
              <a:rPr lang="en-US" b="1" dirty="0"/>
              <a:t>#5: Policy</a:t>
            </a:r>
          </a:p>
        </p:txBody>
      </p:sp>
      <p:grpSp>
        <p:nvGrpSpPr>
          <p:cNvPr id="35" name="Group 34">
            <a:extLst>
              <a:ext uri="{FF2B5EF4-FFF2-40B4-BE49-F238E27FC236}">
                <a16:creationId xmlns:a16="http://schemas.microsoft.com/office/drawing/2014/main" id="{865FF36C-A6C5-BEAB-CCD2-D8B2E5592C94}"/>
              </a:ext>
            </a:extLst>
          </p:cNvPr>
          <p:cNvGrpSpPr/>
          <p:nvPr/>
        </p:nvGrpSpPr>
        <p:grpSpPr>
          <a:xfrm>
            <a:off x="7647214" y="4101561"/>
            <a:ext cx="3984169" cy="646331"/>
            <a:chOff x="7647214" y="4101561"/>
            <a:chExt cx="3984169" cy="646331"/>
          </a:xfrm>
        </p:grpSpPr>
        <p:sp>
          <p:nvSpPr>
            <p:cNvPr id="19" name="TextBox 18">
              <a:extLst>
                <a:ext uri="{FF2B5EF4-FFF2-40B4-BE49-F238E27FC236}">
                  <a16:creationId xmlns:a16="http://schemas.microsoft.com/office/drawing/2014/main" id="{11AA67CE-8A41-3F9A-1707-027E37C06F60}"/>
                </a:ext>
              </a:extLst>
            </p:cNvPr>
            <p:cNvSpPr txBox="1"/>
            <p:nvPr/>
          </p:nvSpPr>
          <p:spPr>
            <a:xfrm>
              <a:off x="8975270" y="4101561"/>
              <a:ext cx="2656113" cy="646331"/>
            </a:xfrm>
            <a:prstGeom prst="rect">
              <a:avLst/>
            </a:prstGeom>
            <a:noFill/>
          </p:spPr>
          <p:txBody>
            <a:bodyPr wrap="square" rtlCol="0">
              <a:spAutoFit/>
            </a:bodyPr>
            <a:lstStyle/>
            <a:p>
              <a:pPr algn="ctr"/>
              <a:r>
                <a:rPr lang="en-US" b="1" dirty="0"/>
                <a:t>#7: iCCM Essential Components</a:t>
              </a:r>
            </a:p>
          </p:txBody>
        </p:sp>
        <p:cxnSp>
          <p:nvCxnSpPr>
            <p:cNvPr id="20" name="Straight Arrow Connector 19">
              <a:extLst>
                <a:ext uri="{FF2B5EF4-FFF2-40B4-BE49-F238E27FC236}">
                  <a16:creationId xmlns:a16="http://schemas.microsoft.com/office/drawing/2014/main" id="{8A26533E-E99A-9704-0795-7BF36651D235}"/>
                </a:ext>
              </a:extLst>
            </p:cNvPr>
            <p:cNvCxnSpPr>
              <a:cxnSpLocks/>
            </p:cNvCxnSpPr>
            <p:nvPr/>
          </p:nvCxnSpPr>
          <p:spPr>
            <a:xfrm flipH="1">
              <a:off x="7647214" y="4310764"/>
              <a:ext cx="1537114"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B2140487-EA94-AC04-DBA0-242A3C2E6FAF}"/>
              </a:ext>
            </a:extLst>
          </p:cNvPr>
          <p:cNvSpPr txBox="1"/>
          <p:nvPr/>
        </p:nvSpPr>
        <p:spPr>
          <a:xfrm>
            <a:off x="432215" y="4058303"/>
            <a:ext cx="2309251" cy="923330"/>
          </a:xfrm>
          <a:prstGeom prst="rect">
            <a:avLst/>
          </a:prstGeom>
          <a:noFill/>
        </p:spPr>
        <p:txBody>
          <a:bodyPr wrap="square" rtlCol="0">
            <a:spAutoFit/>
          </a:bodyPr>
          <a:lstStyle/>
          <a:p>
            <a:pPr algn="ctr"/>
            <a:r>
              <a:rPr lang="en-US" b="1" dirty="0"/>
              <a:t>#8: Assessing Progress &amp; Adapting</a:t>
            </a:r>
          </a:p>
        </p:txBody>
      </p:sp>
      <p:sp>
        <p:nvSpPr>
          <p:cNvPr id="28" name="TextBox 27">
            <a:extLst>
              <a:ext uri="{FF2B5EF4-FFF2-40B4-BE49-F238E27FC236}">
                <a16:creationId xmlns:a16="http://schemas.microsoft.com/office/drawing/2014/main" id="{F069D3C6-5121-449C-BAE4-178EE401130F}"/>
              </a:ext>
            </a:extLst>
          </p:cNvPr>
          <p:cNvSpPr txBox="1"/>
          <p:nvPr/>
        </p:nvSpPr>
        <p:spPr>
          <a:xfrm>
            <a:off x="3064933" y="3663779"/>
            <a:ext cx="2208439" cy="646331"/>
          </a:xfrm>
          <a:prstGeom prst="rect">
            <a:avLst/>
          </a:prstGeom>
          <a:noFill/>
        </p:spPr>
        <p:txBody>
          <a:bodyPr wrap="square">
            <a:spAutoFit/>
          </a:bodyPr>
          <a:lstStyle/>
          <a:p>
            <a:pPr algn="ctr"/>
            <a:r>
              <a:rPr lang="en-US" b="1" dirty="0"/>
              <a:t>#4: Leadership &amp; Governance</a:t>
            </a:r>
          </a:p>
        </p:txBody>
      </p:sp>
      <p:sp>
        <p:nvSpPr>
          <p:cNvPr id="30" name="TextBox 29">
            <a:extLst>
              <a:ext uri="{FF2B5EF4-FFF2-40B4-BE49-F238E27FC236}">
                <a16:creationId xmlns:a16="http://schemas.microsoft.com/office/drawing/2014/main" id="{113BA2FD-9918-CD29-695E-9BFB4CB22091}"/>
              </a:ext>
            </a:extLst>
          </p:cNvPr>
          <p:cNvSpPr txBox="1"/>
          <p:nvPr/>
        </p:nvSpPr>
        <p:spPr>
          <a:xfrm>
            <a:off x="9897764" y="3261357"/>
            <a:ext cx="2208439" cy="367360"/>
          </a:xfrm>
          <a:prstGeom prst="rect">
            <a:avLst/>
          </a:prstGeom>
          <a:noFill/>
        </p:spPr>
        <p:txBody>
          <a:bodyPr wrap="square">
            <a:spAutoFit/>
          </a:bodyPr>
          <a:lstStyle/>
          <a:p>
            <a:pPr algn="ctr"/>
            <a:r>
              <a:rPr lang="en-US" b="1" dirty="0"/>
              <a:t>#6: Resources</a:t>
            </a:r>
          </a:p>
        </p:txBody>
      </p:sp>
      <p:grpSp>
        <p:nvGrpSpPr>
          <p:cNvPr id="33" name="Group 32">
            <a:extLst>
              <a:ext uri="{FF2B5EF4-FFF2-40B4-BE49-F238E27FC236}">
                <a16:creationId xmlns:a16="http://schemas.microsoft.com/office/drawing/2014/main" id="{9CCBB793-1823-F7C0-1624-91D38B5D0E06}"/>
              </a:ext>
            </a:extLst>
          </p:cNvPr>
          <p:cNvGrpSpPr/>
          <p:nvPr/>
        </p:nvGrpSpPr>
        <p:grpSpPr>
          <a:xfrm>
            <a:off x="432215" y="2041070"/>
            <a:ext cx="2863266" cy="3765109"/>
            <a:chOff x="432215" y="2041070"/>
            <a:chExt cx="2863266" cy="3765109"/>
          </a:xfrm>
        </p:grpSpPr>
        <p:sp>
          <p:nvSpPr>
            <p:cNvPr id="3" name="TextBox 2">
              <a:extLst>
                <a:ext uri="{FF2B5EF4-FFF2-40B4-BE49-F238E27FC236}">
                  <a16:creationId xmlns:a16="http://schemas.microsoft.com/office/drawing/2014/main" id="{0820F46A-0D5A-B5BB-E34F-B27FD92CE53A}"/>
                </a:ext>
              </a:extLst>
            </p:cNvPr>
            <p:cNvSpPr txBox="1"/>
            <p:nvPr/>
          </p:nvSpPr>
          <p:spPr>
            <a:xfrm>
              <a:off x="432215" y="2530929"/>
              <a:ext cx="2309251" cy="923330"/>
            </a:xfrm>
            <a:prstGeom prst="rect">
              <a:avLst/>
            </a:prstGeom>
            <a:noFill/>
          </p:spPr>
          <p:txBody>
            <a:bodyPr wrap="square" rtlCol="0">
              <a:spAutoFit/>
            </a:bodyPr>
            <a:lstStyle/>
            <a:p>
              <a:pPr algn="ctr"/>
              <a:r>
                <a:rPr lang="en-US" b="1" dirty="0"/>
                <a:t>#1: Introduction to iCCM Institutionalization</a:t>
              </a:r>
            </a:p>
          </p:txBody>
        </p:sp>
        <p:sp>
          <p:nvSpPr>
            <p:cNvPr id="32" name="Left Brace 31">
              <a:extLst>
                <a:ext uri="{FF2B5EF4-FFF2-40B4-BE49-F238E27FC236}">
                  <a16:creationId xmlns:a16="http://schemas.microsoft.com/office/drawing/2014/main" id="{C1EE9763-7FCF-F6A7-C382-4E8CA14086D6}"/>
                </a:ext>
              </a:extLst>
            </p:cNvPr>
            <p:cNvSpPr/>
            <p:nvPr/>
          </p:nvSpPr>
          <p:spPr>
            <a:xfrm>
              <a:off x="2431615" y="2041070"/>
              <a:ext cx="863866" cy="3765109"/>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843180003"/>
      </p:ext>
    </p:extLst>
  </p:cSld>
  <p:clrMapOvr>
    <a:masterClrMapping/>
  </p:clrMapOvr>
</p:sld>
</file>

<file path=ppt/theme/theme1.xml><?xml version="1.0" encoding="utf-8"?>
<a:theme xmlns:a="http://schemas.openxmlformats.org/drawingml/2006/main" name="PMI theme">
  <a:themeElements>
    <a:clrScheme name="PMI Impact Malaria">
      <a:dk1>
        <a:srgbClr val="212721"/>
      </a:dk1>
      <a:lt1>
        <a:srgbClr val="FFFFFF"/>
      </a:lt1>
      <a:dk2>
        <a:srgbClr val="0067B9"/>
      </a:dk2>
      <a:lt2>
        <a:srgbClr val="CFCDC9"/>
      </a:lt2>
      <a:accent1>
        <a:srgbClr val="BA0C2F"/>
      </a:accent1>
      <a:accent2>
        <a:srgbClr val="0067B9"/>
      </a:accent2>
      <a:accent3>
        <a:srgbClr val="A7C6ED"/>
      </a:accent3>
      <a:accent4>
        <a:srgbClr val="6C6463"/>
      </a:accent4>
      <a:accent5>
        <a:srgbClr val="8C8985"/>
      </a:accent5>
      <a:accent6>
        <a:srgbClr val="CFCDC9"/>
      </a:accent6>
      <a:hlink>
        <a:srgbClr val="0067B9"/>
      </a:hlink>
      <a:folHlink>
        <a:srgbClr val="BA0C2F"/>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 theme" id="{2E9658AA-7D5E-0C45-9EA7-D125682DDA86}" vid="{3E832750-AEC1-2B40-9DE7-76437D6CB6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eandTime xmlns="904256b0-da5e-44ec-8fbf-7e6182eb04b3" xsi:nil="true"/>
    <_ip_UnifiedCompliancePolicyProperties xmlns="http://schemas.microsoft.com/sharepoint/v3" xsi:nil="true"/>
    <Date xmlns="904256b0-da5e-44ec-8fbf-7e6182eb04b3" xsi:nil="true"/>
    <SharedWithUsers xmlns="fd6cf429-9e6f-43c2-ad95-3825faa51009">
      <UserInfo>
        <DisplayName>Abdullah Hashmat</DisplayName>
        <AccountId>1200</AccountId>
        <AccountType/>
      </UserInfo>
      <UserInfo>
        <DisplayName>Adam Nothem</DisplayName>
        <AccountId>744</AccountId>
        <AccountType/>
      </UserInfo>
      <UserInfo>
        <DisplayName>Anna Bogard</DisplayName>
        <AccountId>737</AccountId>
        <AccountType/>
      </UserInfo>
      <UserInfo>
        <DisplayName>Annie Ciceron</DisplayName>
        <AccountId>2144</AccountId>
        <AccountType/>
      </UserInfo>
      <UserInfo>
        <DisplayName>Benjamin Rakotondranisa</DisplayName>
        <AccountId>908</AccountId>
        <AccountType/>
      </UserInfo>
      <UserInfo>
        <DisplayName>Charlotte Eddis</DisplayName>
        <AccountId>745</AccountId>
        <AccountType/>
      </UserInfo>
      <UserInfo>
        <DisplayName>Christopher Lourenco</DisplayName>
        <AccountId>450</AccountId>
        <AccountType/>
      </UserInfo>
      <UserInfo>
        <DisplayName>Elisabeth Mukayuhi</DisplayName>
        <AccountId>519</AccountId>
        <AccountType/>
      </UserInfo>
      <UserInfo>
        <DisplayName>Gladys Tetteh</DisplayName>
        <AccountId>40</AccountId>
        <AccountType/>
      </UserInfo>
      <UserInfo>
        <DisplayName>Jaclyn Flewelling</DisplayName>
        <AccountId>857</AccountId>
        <AccountType/>
      </UserInfo>
      <UserInfo>
        <DisplayName>Jacob Odentz</DisplayName>
        <AccountId>517</AccountId>
        <AccountType/>
      </UserInfo>
      <UserInfo>
        <DisplayName>Jadmin Mostel</DisplayName>
        <AccountId>890</AccountId>
        <AccountType/>
      </UserInfo>
      <UserInfo>
        <DisplayName>Jehan Ahmed</DisplayName>
        <AccountId>1695</AccountId>
        <AccountType/>
      </UserInfo>
      <UserInfo>
        <DisplayName>Katherine Kemp</DisplayName>
        <AccountId>1019</AccountId>
        <AccountType/>
      </UserInfo>
      <UserInfo>
        <DisplayName>Keith Esch</DisplayName>
        <AccountId>6</AccountId>
        <AccountType/>
      </UserInfo>
      <UserInfo>
        <DisplayName>Khalid Rahman</DisplayName>
        <AccountId>1972</AccountId>
        <AccountType/>
      </UserInfo>
      <UserInfo>
        <DisplayName>Lawrence Barat</DisplayName>
        <AccountId>709</AccountId>
        <AccountType/>
      </UserInfo>
      <UserInfo>
        <DisplayName>Leticia Isambo</DisplayName>
        <AccountId>1377</AccountId>
        <AccountType/>
      </UserInfo>
      <UserInfo>
        <DisplayName>Luigi Nunez</DisplayName>
        <AccountId>235</AccountId>
        <AccountType/>
      </UserInfo>
      <UserInfo>
        <DisplayName>Mary Warsh</DisplayName>
        <AccountId>109</AccountId>
        <AccountType/>
      </UserInfo>
      <UserInfo>
        <DisplayName>Michele Colpitts</DisplayName>
        <AccountId>1146</AccountId>
        <AccountType/>
      </UserInfo>
      <UserInfo>
        <DisplayName>Mike Presendieu</DisplayName>
        <AccountId>710</AccountId>
        <AccountType/>
      </UserInfo>
      <UserInfo>
        <DisplayName>Moustapha Hama</DisplayName>
        <AccountId>967</AccountId>
        <AccountType/>
      </UserInfo>
      <UserInfo>
        <DisplayName>Natalie Hendler</DisplayName>
        <AccountId>31</AccountId>
        <AccountType/>
      </UserInfo>
      <UserInfo>
        <DisplayName>Nicole Carbone</DisplayName>
        <AccountId>622</AccountId>
        <AccountType/>
      </UserInfo>
      <UserInfo>
        <DisplayName>Pauline Morey</DisplayName>
        <AccountId>989</AccountId>
        <AccountType/>
      </UserInfo>
      <UserInfo>
        <DisplayName>Payton Hartford</DisplayName>
        <AccountId>869</AccountId>
        <AccountType/>
      </UserInfo>
      <UserInfo>
        <DisplayName>Ricki Orford</DisplayName>
        <AccountId>28</AccountId>
        <AccountType/>
      </UserInfo>
      <UserInfo>
        <DisplayName>Rowshan Ara Akhter</DisplayName>
        <AccountId>605</AccountId>
        <AccountType/>
      </UserInfo>
      <UserInfo>
        <DisplayName>Serge Nkongolo</DisplayName>
        <AccountId>313</AccountId>
        <AccountType/>
      </UserInfo>
      <UserInfo>
        <DisplayName>Shannon Conlon</DisplayName>
        <AccountId>1971</AccountId>
        <AccountType/>
      </UserInfo>
      <UserInfo>
        <DisplayName>Shanshan Wang</DisplayName>
        <AccountId>1202</AccountId>
        <AccountType/>
      </UserInfo>
      <UserInfo>
        <DisplayName>Tabitha Kibuka</DisplayName>
        <AccountId>74</AccountId>
        <AccountType/>
      </UserInfo>
      <UserInfo>
        <DisplayName>Thierno Mamadou Ba</DisplayName>
        <AccountId>740</AccountId>
        <AccountType/>
      </UserInfo>
      <UserInfo>
        <DisplayName>Yves-Marie Bernard</DisplayName>
        <AccountId>63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AEE6EA96BE3E4EB492D463EE6A1F52" ma:contentTypeVersion="17" ma:contentTypeDescription="Create a new document." ma:contentTypeScope="" ma:versionID="5010e852ceba7ee53645db07e8edbc69">
  <xsd:schema xmlns:xsd="http://www.w3.org/2001/XMLSchema" xmlns:xs="http://www.w3.org/2001/XMLSchema" xmlns:p="http://schemas.microsoft.com/office/2006/metadata/properties" xmlns:ns1="http://schemas.microsoft.com/sharepoint/v3" xmlns:ns2="904256b0-da5e-44ec-8fbf-7e6182eb04b3" xmlns:ns3="fd6cf429-9e6f-43c2-ad95-3825faa51009" targetNamespace="http://schemas.microsoft.com/office/2006/metadata/properties" ma:root="true" ma:fieldsID="d5aa73940de6c4609173a556f75c0f7c" ns1:_="" ns2:_="" ns3:_="">
    <xsd:import namespace="http://schemas.microsoft.com/sharepoint/v3"/>
    <xsd:import namespace="904256b0-da5e-44ec-8fbf-7e6182eb04b3"/>
    <xsd:import namespace="fd6cf429-9e6f-43c2-ad95-3825faa5100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Date" minOccurs="0"/>
                <xsd:element ref="ns2:Dateand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4256b0-da5e-44ec-8fbf-7e6182eb04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Date" ma:index="22" nillable="true" ma:displayName="Date" ma:format="DateOnly" ma:internalName="Date">
      <xsd:simpleType>
        <xsd:restriction base="dms:DateTime"/>
      </xsd:simpleType>
    </xsd:element>
    <xsd:element name="DateandTime" ma:index="23" nillable="true" ma:displayName="Date and Time" ma:format="DateTime" ma:internalName="DateandTime">
      <xsd:simpleType>
        <xsd:restriction base="dms:DateTime"/>
      </xsd:simple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6cf429-9e6f-43c2-ad95-3825faa5100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FD6FD6-138E-4384-8BD0-AD57B1F796F8}">
  <ds:schemaRefs>
    <ds:schemaRef ds:uri="http://schemas.microsoft.com/sharepoint/v3/contenttype/forms"/>
  </ds:schemaRefs>
</ds:datastoreItem>
</file>

<file path=customXml/itemProps2.xml><?xml version="1.0" encoding="utf-8"?>
<ds:datastoreItem xmlns:ds="http://schemas.openxmlformats.org/officeDocument/2006/customXml" ds:itemID="{79CBD5A7-5E8A-4BF3-92A8-7041141A2EB8}">
  <ds:schemaRef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schemas.microsoft.com/office/2006/metadata/properties"/>
    <ds:schemaRef ds:uri="http://purl.org/dc/terms/"/>
    <ds:schemaRef ds:uri="fd6cf429-9e6f-43c2-ad95-3825faa51009"/>
    <ds:schemaRef ds:uri="904256b0-da5e-44ec-8fbf-7e6182eb04b3"/>
    <ds:schemaRef ds:uri="http://schemas.microsoft.com/sharepoint/v3"/>
    <ds:schemaRef ds:uri="http://purl.org/dc/dcmitype/"/>
  </ds:schemaRefs>
</ds:datastoreItem>
</file>

<file path=customXml/itemProps3.xml><?xml version="1.0" encoding="utf-8"?>
<ds:datastoreItem xmlns:ds="http://schemas.openxmlformats.org/officeDocument/2006/customXml" ds:itemID="{53F9156D-387D-4DE3-BE5C-F6A63B7739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04256b0-da5e-44ec-8fbf-7e6182eb04b3"/>
    <ds:schemaRef ds:uri="fd6cf429-9e6f-43c2-ad95-3825faa51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PMI theme</Template>
  <TotalTime>783</TotalTime>
  <Words>1417</Words>
  <Application>Microsoft Macintosh PowerPoint</Application>
  <PresentationFormat>Widescreen</PresentationFormat>
  <Paragraphs>157</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Gill Sans</vt:lpstr>
      <vt:lpstr>Gill Sans MT</vt:lpstr>
      <vt:lpstr>Roboto Light</vt:lpstr>
      <vt:lpstr>PMI theme</vt:lpstr>
      <vt:lpstr>PowerPoint Presentation</vt:lpstr>
      <vt:lpstr>PowerPoint Presentation</vt:lpstr>
      <vt:lpstr>PowerPoint Presentation</vt:lpstr>
      <vt:lpstr>Purpose</vt:lpstr>
      <vt:lpstr>Process of Development </vt:lpstr>
      <vt:lpstr>iCCM Institutionalization Toolkit Advisory Group</vt:lpstr>
      <vt:lpstr>iCCM Institutionalization Definition</vt:lpstr>
      <vt:lpstr>iCCM Institutionalization Framework</vt:lpstr>
      <vt:lpstr>Toolkit Overview: Structure</vt:lpstr>
      <vt:lpstr>Toolkit Overview: Structure</vt:lpstr>
      <vt:lpstr>Toolkit Overview: Module Content</vt:lpstr>
      <vt:lpstr>Toolkit Overview: Module Content</vt:lpstr>
      <vt:lpstr>Toolkit Overview: Module Content</vt:lpstr>
      <vt:lpstr>Where to find the toolkit…</vt:lpstr>
      <vt:lpstr>PowerPoint Presentation</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Doering</dc:creator>
  <cp:lastModifiedBy>Alyssa Davis</cp:lastModifiedBy>
  <cp:revision>27</cp:revision>
  <dcterms:created xsi:type="dcterms:W3CDTF">2020-07-28T20:29:34Z</dcterms:created>
  <dcterms:modified xsi:type="dcterms:W3CDTF">2023-09-19T12:28:39Z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0x0101004CAEE6EA96BE3E4EB492D463EE6A1F52</vt:lpwstr>
  </property>
</Properties>
</file>