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embeddedFontLst>
    <p:embeddedFont>
      <p:font typeface="Gill Sans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3" roundtripDataSignature="AMtx7miaMht4aCs4PU1O5xpVCNbrSkfQ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449B552-F0BC-4718-82EE-C1F2CF4FCF48}">
  <a:tblStyle styleId="{7449B552-F0BC-4718-82EE-C1F2CF4FCF4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GillSans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Gill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1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11888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</a:pPr>
            <a:r>
              <a:rPr b="1" lang="en-US" sz="4500"/>
              <a:t>CSA Strategic Prioritization Workshop</a:t>
            </a:r>
            <a:br>
              <a:rPr lang="en-US"/>
            </a:br>
            <a:r>
              <a:rPr lang="en-US" sz="4400"/>
              <a:t>Group Exercise 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>
                <a:solidFill>
                  <a:srgbClr val="FF0000"/>
                </a:solidFill>
              </a:rPr>
              <a:t>Date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931525" y="6098750"/>
            <a:ext cx="3000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645DC7"/>
                </a:solidFill>
                <a:latin typeface="Gill Sans"/>
                <a:ea typeface="Gill Sans"/>
                <a:cs typeface="Gill Sans"/>
                <a:sym typeface="Gill Sans"/>
              </a:rPr>
              <a:t>Child Survival Action Toolkit</a:t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425" y="5914250"/>
            <a:ext cx="80010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Exercise: Solutions and target (60 minutes)</a:t>
            </a:r>
            <a:endParaRPr sz="1500"/>
          </a:p>
        </p:txBody>
      </p:sp>
      <p:graphicFrame>
        <p:nvGraphicFramePr>
          <p:cNvPr id="93" name="Google Shape;93;p2"/>
          <p:cNvGraphicFramePr/>
          <p:nvPr/>
        </p:nvGraphicFramePr>
        <p:xfrm>
          <a:off x="838200" y="419344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{7449B552-F0BC-4718-82EE-C1F2CF4FCF48}</a:tableStyleId>
              </a:tblPr>
              <a:tblGrid>
                <a:gridCol w="3505200"/>
                <a:gridCol w="3505200"/>
                <a:gridCol w="3505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Solutions (order by priority)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Key actions to address the solutions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Milestones (2023, 24, 25)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94" name="Google Shape;94;p2"/>
          <p:cNvSpPr txBox="1"/>
          <p:nvPr/>
        </p:nvSpPr>
        <p:spPr>
          <a:xfrm>
            <a:off x="933651" y="1690688"/>
            <a:ext cx="1051560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group to address one bottleneck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Identify/unpack solutions that are feasible in the next 3 years to address this bottleneck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key actions to sustainably implement the solution by 2025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you have time, suggest milestones to be monitored for progress and accountability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3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{7449B552-F0BC-4718-82EE-C1F2CF4FCF48}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2-3 solutions (order by priority)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Suggest some key actions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Milestones for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00" name="Google Shape;100;p3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Bottleneck 1: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 BOTTLENECK HERE</a:t>
            </a: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" name="Google Shape;105;p4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{7449B552-F0BC-4718-82EE-C1F2CF4FCF48}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2-3 solutions (order by priority)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Suggest some key actions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Milestones for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06" name="Google Shape;106;p4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Bottleneck 2: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 BOTTLENECK HERE</a:t>
            </a: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Google Shape;111;p5"/>
          <p:cNvGraphicFramePr/>
          <p:nvPr/>
        </p:nvGraphicFramePr>
        <p:xfrm>
          <a:off x="249684" y="9556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{7449B552-F0BC-4718-82EE-C1F2CF4FCF48}</a:tableStyleId>
              </a:tblPr>
              <a:tblGrid>
                <a:gridCol w="2647300"/>
                <a:gridCol w="6414725"/>
                <a:gridCol w="27775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2-3 solutions (order by priority)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Suggest some key actions</a:t>
                      </a:r>
                      <a:endParaRPr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Milestones for 2024, 2025, 2026</a:t>
                      </a:r>
                      <a:endParaRPr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-184150" lvl="0" marL="2857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/>
                    </a:p>
                  </a:txBody>
                  <a:tcPr marT="45725" marB="45725" marR="91450" marL="91450" anchor="ctr"/>
                </a:tc>
              </a:tr>
            </a:tbl>
          </a:graphicData>
        </a:graphic>
      </p:graphicFrame>
      <p:sp>
        <p:nvSpPr>
          <p:cNvPr id="112" name="Google Shape;112;p5"/>
          <p:cNvSpPr txBox="1"/>
          <p:nvPr/>
        </p:nvSpPr>
        <p:spPr>
          <a:xfrm>
            <a:off x="339152" y="-184932"/>
            <a:ext cx="11925298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Bottleneck 3: </a:t>
            </a:r>
            <a:r>
              <a:rPr b="1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 BOTTLENECK HERE</a:t>
            </a:r>
            <a:r>
              <a:rPr b="0" i="0" lang="en-US" sz="18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2022-11-15T09:38:49Z</dcterms:created>
  <dc:creator>Tad Stahnke</dc:creator>
</cp:coreProperties>
</file>