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8" r:id="rId3"/>
    <p:sldId id="264" r:id="rId4"/>
    <p:sldId id="259" r:id="rId5"/>
    <p:sldId id="260" r:id="rId6"/>
    <p:sldId id="261" r:id="rId7"/>
    <p:sldId id="267" r:id="rId8"/>
    <p:sldId id="263" r:id="rId9"/>
    <p:sldId id="266" r:id="rId10"/>
    <p:sldId id="265"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Gill Sans"/>
      <p:regular r:id="rId17"/>
      <p:bold r:id="rId18"/>
    </p:embeddedFont>
    <p:embeddedFont>
      <p:font typeface="Gill Sans MT" panose="020B0502020104020203" pitchFamily="34" charset="0"/>
      <p:regular r:id="rId19"/>
      <p:bold r:id="rId20"/>
      <p:italic r:id="rId21"/>
      <p:boldItalic r:id="rId22"/>
    </p:embeddedFont>
    <p:embeddedFont>
      <p:font typeface="Proxima Nova" panose="020B0503030502060204" pitchFamily="3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jg007X7j0ridXq/9T/v07j1j/M7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6FB"/>
    <a:srgbClr val="6661B0"/>
    <a:srgbClr val="9D99CC"/>
    <a:srgbClr val="8C88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790" autoAdjust="0"/>
  </p:normalViewPr>
  <p:slideViewPr>
    <p:cSldViewPr snapToGrid="0">
      <p:cViewPr varScale="1">
        <p:scale>
          <a:sx n="137" d="100"/>
          <a:sy n="137" d="100"/>
        </p:scale>
        <p:origin x="1096"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spcBef>
                <a:spcPts val="0"/>
              </a:spcBef>
              <a:spcAft>
                <a:spcPts val="600"/>
              </a:spcAft>
            </a:pPr>
            <a:r>
              <a:rPr lang="en-US" sz="1800" b="0" i="0" u="none" strike="noStrike" dirty="0">
                <a:solidFill>
                  <a:srgbClr val="000000"/>
                </a:solidFill>
                <a:effectLst/>
                <a:latin typeface="Proxima Nova" panose="020B0503030502060204" pitchFamily="34" charset="0"/>
              </a:rPr>
              <a:t>Social media usage is rapidly expanding. In 2021, over half of the global population was using social platforms, and by 2027, it's projected that more than 6 billion people will be active users. While social media allows us to stay connected with friends and family, it also provides a  valuable mechanism to disseminate important information and resources among global networks. As these platforms continue to grow, it's crucial to become proficient in using them—not only to observe and participate in relevant conversations but also to understand key topics, identify influencers, and engage meaningfully with specific communities.</a:t>
            </a:r>
            <a:endParaRPr lang="en-US" b="0" dirty="0">
              <a:effectLst/>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Social networking sites allow individuals or organizations to set up a profile and connect with others who have a shared interest. While initially viewed as primarily for young people, today all age groups use social networking sites as a way to connect, share, and collaborate.</a:t>
            </a:r>
            <a:br>
              <a:rPr lang="en-US" dirty="0"/>
            </a:br>
            <a:endParaRPr lang="en-US" dirty="0"/>
          </a:p>
        </p:txBody>
      </p:sp>
    </p:spTree>
    <p:extLst>
      <p:ext uri="{BB962C8B-B14F-4D97-AF65-F5344CB8AC3E}">
        <p14:creationId xmlns:p14="http://schemas.microsoft.com/office/powerpoint/2010/main" val="3486910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93264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lt1"/>
            </a:gs>
            <a:gs pos="89000">
              <a:schemeClr val="lt1"/>
            </a:gs>
            <a:gs pos="100000">
              <a:schemeClr val="accent1"/>
            </a:gs>
          </a:gsLst>
          <a:lin ang="5400000" scaled="0"/>
        </a:gra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ctrTitle"/>
          </p:nvPr>
        </p:nvSpPr>
        <p:spPr>
          <a:xfrm>
            <a:off x="1524000" y="1949671"/>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4800"/>
              <a:buFont typeface="Gill Sans"/>
              <a:buNone/>
              <a:defRPr sz="4800">
                <a:solidFill>
                  <a:schemeClr val="dk2"/>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 name="Google Shape;11;p6"/>
          <p:cNvSpPr txBox="1">
            <a:spLocks noGrp="1"/>
          </p:cNvSpPr>
          <p:nvPr>
            <p:ph type="subTitle" idx="1"/>
          </p:nvPr>
        </p:nvSpPr>
        <p:spPr>
          <a:xfrm>
            <a:off x="1524000" y="4429346"/>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3D3D3D"/>
              </a:buClr>
              <a:buSzPts val="2400"/>
              <a:buNone/>
              <a:defRPr sz="2400">
                <a:solidFill>
                  <a:srgbClr val="3D3D3D"/>
                </a:solidFill>
                <a:latin typeface="Gill Sans"/>
                <a:ea typeface="Gill Sans"/>
                <a:cs typeface="Gill Sans"/>
                <a:sym typeface="Gill Sans"/>
              </a:defRPr>
            </a:lvl1pPr>
            <a:lvl2pPr lvl="1" algn="ctr">
              <a:lnSpc>
                <a:spcPct val="90000"/>
              </a:lnSpc>
              <a:spcBef>
                <a:spcPts val="500"/>
              </a:spcBef>
              <a:spcAft>
                <a:spcPts val="0"/>
              </a:spcAft>
              <a:buClr>
                <a:srgbClr val="3D3D3D"/>
              </a:buClr>
              <a:buSzPts val="2000"/>
              <a:buNone/>
              <a:defRPr sz="2000"/>
            </a:lvl2pPr>
            <a:lvl3pPr lvl="2" algn="ctr">
              <a:lnSpc>
                <a:spcPct val="90000"/>
              </a:lnSpc>
              <a:spcBef>
                <a:spcPts val="500"/>
              </a:spcBef>
              <a:spcAft>
                <a:spcPts val="0"/>
              </a:spcAft>
              <a:buClr>
                <a:srgbClr val="3D3D3D"/>
              </a:buClr>
              <a:buSzPts val="1800"/>
              <a:buNone/>
              <a:defRPr sz="1800"/>
            </a:lvl3pPr>
            <a:lvl4pPr lvl="3" algn="ctr">
              <a:lnSpc>
                <a:spcPct val="90000"/>
              </a:lnSpc>
              <a:spcBef>
                <a:spcPts val="500"/>
              </a:spcBef>
              <a:spcAft>
                <a:spcPts val="0"/>
              </a:spcAft>
              <a:buClr>
                <a:srgbClr val="3D3D3D"/>
              </a:buClr>
              <a:buSzPts val="1600"/>
              <a:buNone/>
              <a:defRPr sz="1600"/>
            </a:lvl4pPr>
            <a:lvl5pPr lvl="4" algn="ctr">
              <a:lnSpc>
                <a:spcPct val="90000"/>
              </a:lnSpc>
              <a:spcBef>
                <a:spcPts val="500"/>
              </a:spcBef>
              <a:spcAft>
                <a:spcPts val="0"/>
              </a:spcAft>
              <a:buClr>
                <a:srgbClr val="3D3D3D"/>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sp>
        <p:nvSpPr>
          <p:cNvPr id="14" name="Google Shape;14;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3500"/>
              <a:buFont typeface="Gill Sans"/>
              <a:buNone/>
              <a:defRPr sz="3500">
                <a:solidFill>
                  <a:schemeClr val="dk2"/>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3D3D3D"/>
              </a:buClr>
              <a:buSzPts val="2800"/>
              <a:buChar char="•"/>
              <a:defRPr>
                <a:solidFill>
                  <a:srgbClr val="3D3D3D"/>
                </a:solidFill>
                <a:latin typeface="Gill Sans"/>
                <a:ea typeface="Gill Sans"/>
                <a:cs typeface="Gill Sans"/>
                <a:sym typeface="Gill Sans"/>
              </a:defRPr>
            </a:lvl1pPr>
            <a:lvl2pPr marL="914400" lvl="1" indent="-381000" algn="l">
              <a:lnSpc>
                <a:spcPct val="90000"/>
              </a:lnSpc>
              <a:spcBef>
                <a:spcPts val="500"/>
              </a:spcBef>
              <a:spcAft>
                <a:spcPts val="0"/>
              </a:spcAft>
              <a:buClr>
                <a:srgbClr val="3D3D3D"/>
              </a:buClr>
              <a:buSzPts val="2400"/>
              <a:buChar char="•"/>
              <a:defRPr>
                <a:solidFill>
                  <a:srgbClr val="3D3D3D"/>
                </a:solidFill>
                <a:latin typeface="Gill Sans"/>
                <a:ea typeface="Gill Sans"/>
                <a:cs typeface="Gill Sans"/>
                <a:sym typeface="Gill Sans"/>
              </a:defRPr>
            </a:lvl2pPr>
            <a:lvl3pPr marL="1371600" lvl="2" indent="-355600" algn="l">
              <a:lnSpc>
                <a:spcPct val="90000"/>
              </a:lnSpc>
              <a:spcBef>
                <a:spcPts val="500"/>
              </a:spcBef>
              <a:spcAft>
                <a:spcPts val="0"/>
              </a:spcAft>
              <a:buClr>
                <a:srgbClr val="3D3D3D"/>
              </a:buClr>
              <a:buSzPts val="2000"/>
              <a:buChar char="•"/>
              <a:defRPr>
                <a:solidFill>
                  <a:srgbClr val="3D3D3D"/>
                </a:solidFill>
                <a:latin typeface="Gill Sans"/>
                <a:ea typeface="Gill Sans"/>
                <a:cs typeface="Gill Sans"/>
                <a:sym typeface="Gill Sans"/>
              </a:defRPr>
            </a:lvl3pPr>
            <a:lvl4pPr marL="1828800" lvl="3" indent="-342900" algn="l">
              <a:lnSpc>
                <a:spcPct val="90000"/>
              </a:lnSpc>
              <a:spcBef>
                <a:spcPts val="500"/>
              </a:spcBef>
              <a:spcAft>
                <a:spcPts val="0"/>
              </a:spcAft>
              <a:buClr>
                <a:srgbClr val="3D3D3D"/>
              </a:buClr>
              <a:buSzPts val="1800"/>
              <a:buChar char="•"/>
              <a:defRPr>
                <a:solidFill>
                  <a:srgbClr val="3D3D3D"/>
                </a:solidFill>
                <a:latin typeface="Gill Sans"/>
                <a:ea typeface="Gill Sans"/>
                <a:cs typeface="Gill Sans"/>
                <a:sym typeface="Gill Sans"/>
              </a:defRPr>
            </a:lvl4pPr>
            <a:lvl5pPr marL="2286000" lvl="4" indent="-342900" algn="l">
              <a:lnSpc>
                <a:spcPct val="90000"/>
              </a:lnSpc>
              <a:spcBef>
                <a:spcPts val="500"/>
              </a:spcBef>
              <a:spcAft>
                <a:spcPts val="0"/>
              </a:spcAft>
              <a:buClr>
                <a:srgbClr val="3D3D3D"/>
              </a:buClr>
              <a:buSzPts val="1800"/>
              <a:buChar char="•"/>
              <a:defRPr>
                <a:solidFill>
                  <a:srgbClr val="3D3D3D"/>
                </a:solidFill>
                <a:latin typeface="Gill Sans"/>
                <a:ea typeface="Gill Sans"/>
                <a:cs typeface="Gill Sans"/>
                <a:sym typeface="Gill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100" b="0" i="0" u="none" strike="noStrike" cap="none">
                <a:solidFill>
                  <a:schemeClr val="dk2"/>
                </a:solidFill>
                <a:latin typeface="Gill Sans"/>
                <a:ea typeface="Gill Sans"/>
                <a:cs typeface="Gill Sans"/>
                <a:sym typeface="Gill Sans"/>
              </a:defRPr>
            </a:lvl1pPr>
            <a:lvl2pPr marL="0" lvl="1" indent="0" algn="r">
              <a:spcBef>
                <a:spcPts val="0"/>
              </a:spcBef>
              <a:buNone/>
              <a:defRPr sz="1100" b="0" i="0" u="none" strike="noStrike" cap="none">
                <a:solidFill>
                  <a:schemeClr val="dk2"/>
                </a:solidFill>
                <a:latin typeface="Gill Sans"/>
                <a:ea typeface="Gill Sans"/>
                <a:cs typeface="Gill Sans"/>
                <a:sym typeface="Gill Sans"/>
              </a:defRPr>
            </a:lvl2pPr>
            <a:lvl3pPr marL="0" lvl="2" indent="0" algn="r">
              <a:spcBef>
                <a:spcPts val="0"/>
              </a:spcBef>
              <a:buNone/>
              <a:defRPr sz="1100" b="0" i="0" u="none" strike="noStrike" cap="none">
                <a:solidFill>
                  <a:schemeClr val="dk2"/>
                </a:solidFill>
                <a:latin typeface="Gill Sans"/>
                <a:ea typeface="Gill Sans"/>
                <a:cs typeface="Gill Sans"/>
                <a:sym typeface="Gill Sans"/>
              </a:defRPr>
            </a:lvl3pPr>
            <a:lvl4pPr marL="0" lvl="3" indent="0" algn="r">
              <a:spcBef>
                <a:spcPts val="0"/>
              </a:spcBef>
              <a:buNone/>
              <a:defRPr sz="1100" b="0" i="0" u="none" strike="noStrike" cap="none">
                <a:solidFill>
                  <a:schemeClr val="dk2"/>
                </a:solidFill>
                <a:latin typeface="Gill Sans"/>
                <a:ea typeface="Gill Sans"/>
                <a:cs typeface="Gill Sans"/>
                <a:sym typeface="Gill Sans"/>
              </a:defRPr>
            </a:lvl4pPr>
            <a:lvl5pPr marL="0" lvl="4" indent="0" algn="r">
              <a:spcBef>
                <a:spcPts val="0"/>
              </a:spcBef>
              <a:buNone/>
              <a:defRPr sz="1100" b="0" i="0" u="none" strike="noStrike" cap="none">
                <a:solidFill>
                  <a:schemeClr val="dk2"/>
                </a:solidFill>
                <a:latin typeface="Gill Sans"/>
                <a:ea typeface="Gill Sans"/>
                <a:cs typeface="Gill Sans"/>
                <a:sym typeface="Gill Sans"/>
              </a:defRPr>
            </a:lvl5pPr>
            <a:lvl6pPr marL="0" lvl="5" indent="0" algn="r">
              <a:spcBef>
                <a:spcPts val="0"/>
              </a:spcBef>
              <a:buNone/>
              <a:defRPr sz="1100" b="0" i="0" u="none" strike="noStrike" cap="none">
                <a:solidFill>
                  <a:schemeClr val="dk2"/>
                </a:solidFill>
                <a:latin typeface="Gill Sans"/>
                <a:ea typeface="Gill Sans"/>
                <a:cs typeface="Gill Sans"/>
                <a:sym typeface="Gill Sans"/>
              </a:defRPr>
            </a:lvl6pPr>
            <a:lvl7pPr marL="0" lvl="6" indent="0" algn="r">
              <a:spcBef>
                <a:spcPts val="0"/>
              </a:spcBef>
              <a:buNone/>
              <a:defRPr sz="1100" b="0" i="0" u="none" strike="noStrike" cap="none">
                <a:solidFill>
                  <a:schemeClr val="dk2"/>
                </a:solidFill>
                <a:latin typeface="Gill Sans"/>
                <a:ea typeface="Gill Sans"/>
                <a:cs typeface="Gill Sans"/>
                <a:sym typeface="Gill Sans"/>
              </a:defRPr>
            </a:lvl7pPr>
            <a:lvl8pPr marL="0" lvl="7" indent="0" algn="r">
              <a:spcBef>
                <a:spcPts val="0"/>
              </a:spcBef>
              <a:buNone/>
              <a:defRPr sz="1100" b="0" i="0" u="none" strike="noStrike" cap="none">
                <a:solidFill>
                  <a:schemeClr val="dk2"/>
                </a:solidFill>
                <a:latin typeface="Gill Sans"/>
                <a:ea typeface="Gill Sans"/>
                <a:cs typeface="Gill Sans"/>
                <a:sym typeface="Gill Sans"/>
              </a:defRPr>
            </a:lvl8pPr>
            <a:lvl9pPr marL="0" lvl="8" indent="0" algn="r">
              <a:spcBef>
                <a:spcPts val="0"/>
              </a:spcBef>
              <a:buNone/>
              <a:defRPr sz="1100" b="0" i="0" u="none" strike="noStrike" cap="none">
                <a:solidFill>
                  <a:schemeClr val="dk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
        <p:cNvGrpSpPr/>
        <p:nvPr/>
      </p:nvGrpSpPr>
      <p:grpSpPr>
        <a:xfrm>
          <a:off x="0" y="0"/>
          <a:ext cx="0" cy="0"/>
          <a:chOff x="0" y="0"/>
          <a:chExt cx="0" cy="0"/>
        </a:xfrm>
      </p:grpSpPr>
      <p:sp>
        <p:nvSpPr>
          <p:cNvPr id="18" name="Google Shape;18;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D3D3D"/>
              </a:buClr>
              <a:buSzPts val="1800"/>
              <a:buChar char="•"/>
              <a:defRPr/>
            </a:lvl1pPr>
            <a:lvl2pPr marL="914400" lvl="1" indent="-342900" algn="l">
              <a:lnSpc>
                <a:spcPct val="90000"/>
              </a:lnSpc>
              <a:spcBef>
                <a:spcPts val="500"/>
              </a:spcBef>
              <a:spcAft>
                <a:spcPts val="0"/>
              </a:spcAft>
              <a:buClr>
                <a:srgbClr val="3D3D3D"/>
              </a:buClr>
              <a:buSzPts val="1800"/>
              <a:buChar char="•"/>
              <a:defRPr/>
            </a:lvl2pPr>
            <a:lvl3pPr marL="1371600" lvl="2" indent="-342900" algn="l">
              <a:lnSpc>
                <a:spcPct val="90000"/>
              </a:lnSpc>
              <a:spcBef>
                <a:spcPts val="500"/>
              </a:spcBef>
              <a:spcAft>
                <a:spcPts val="0"/>
              </a:spcAft>
              <a:buClr>
                <a:srgbClr val="3D3D3D"/>
              </a:buClr>
              <a:buSzPts val="1800"/>
              <a:buChar char="•"/>
              <a:defRPr/>
            </a:lvl3pPr>
            <a:lvl4pPr marL="1828800" lvl="3" indent="-342900" algn="l">
              <a:lnSpc>
                <a:spcPct val="90000"/>
              </a:lnSpc>
              <a:spcBef>
                <a:spcPts val="500"/>
              </a:spcBef>
              <a:spcAft>
                <a:spcPts val="0"/>
              </a:spcAft>
              <a:buClr>
                <a:srgbClr val="3D3D3D"/>
              </a:buClr>
              <a:buSzPts val="1800"/>
              <a:buChar char="•"/>
              <a:defRPr/>
            </a:lvl4pPr>
            <a:lvl5pPr marL="2286000" lvl="4" indent="-342900" algn="l">
              <a:lnSpc>
                <a:spcPct val="90000"/>
              </a:lnSpc>
              <a:spcBef>
                <a:spcPts val="500"/>
              </a:spcBef>
              <a:spcAft>
                <a:spcPts val="0"/>
              </a:spcAft>
              <a:buClr>
                <a:srgbClr val="3D3D3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D3D3D"/>
              </a:buClr>
              <a:buSzPts val="1800"/>
              <a:buChar char="•"/>
              <a:defRPr/>
            </a:lvl1pPr>
            <a:lvl2pPr marL="914400" lvl="1" indent="-342900" algn="l">
              <a:lnSpc>
                <a:spcPct val="90000"/>
              </a:lnSpc>
              <a:spcBef>
                <a:spcPts val="500"/>
              </a:spcBef>
              <a:spcAft>
                <a:spcPts val="0"/>
              </a:spcAft>
              <a:buClr>
                <a:srgbClr val="3D3D3D"/>
              </a:buClr>
              <a:buSzPts val="1800"/>
              <a:buChar char="•"/>
              <a:defRPr/>
            </a:lvl2pPr>
            <a:lvl3pPr marL="1371600" lvl="2" indent="-342900" algn="l">
              <a:lnSpc>
                <a:spcPct val="90000"/>
              </a:lnSpc>
              <a:spcBef>
                <a:spcPts val="500"/>
              </a:spcBef>
              <a:spcAft>
                <a:spcPts val="0"/>
              </a:spcAft>
              <a:buClr>
                <a:srgbClr val="3D3D3D"/>
              </a:buClr>
              <a:buSzPts val="1800"/>
              <a:buChar char="•"/>
              <a:defRPr/>
            </a:lvl3pPr>
            <a:lvl4pPr marL="1828800" lvl="3" indent="-342900" algn="l">
              <a:lnSpc>
                <a:spcPct val="90000"/>
              </a:lnSpc>
              <a:spcBef>
                <a:spcPts val="500"/>
              </a:spcBef>
              <a:spcAft>
                <a:spcPts val="0"/>
              </a:spcAft>
              <a:buClr>
                <a:srgbClr val="3D3D3D"/>
              </a:buClr>
              <a:buSzPts val="1800"/>
              <a:buChar char="•"/>
              <a:defRPr/>
            </a:lvl4pPr>
            <a:lvl5pPr marL="2286000" lvl="4" indent="-342900" algn="l">
              <a:lnSpc>
                <a:spcPct val="90000"/>
              </a:lnSpc>
              <a:spcBef>
                <a:spcPts val="500"/>
              </a:spcBef>
              <a:spcAft>
                <a:spcPts val="0"/>
              </a:spcAft>
              <a:buClr>
                <a:srgbClr val="3D3D3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6"/>
        <p:cNvGrpSpPr/>
        <p:nvPr/>
      </p:nvGrpSpPr>
      <p:grpSpPr>
        <a:xfrm>
          <a:off x="0" y="0"/>
          <a:ext cx="0" cy="0"/>
          <a:chOff x="0" y="0"/>
          <a:chExt cx="0" cy="0"/>
        </a:xfrm>
      </p:grpSpPr>
      <p:sp>
        <p:nvSpPr>
          <p:cNvPr id="27" name="Google Shape;27;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3D3D3D"/>
              </a:buClr>
              <a:buSzPts val="2400"/>
              <a:buNone/>
              <a:defRPr sz="2400" b="1"/>
            </a:lvl1pPr>
            <a:lvl2pPr marL="914400" lvl="1" indent="-228600" algn="l">
              <a:lnSpc>
                <a:spcPct val="90000"/>
              </a:lnSpc>
              <a:spcBef>
                <a:spcPts val="500"/>
              </a:spcBef>
              <a:spcAft>
                <a:spcPts val="0"/>
              </a:spcAft>
              <a:buClr>
                <a:srgbClr val="3D3D3D"/>
              </a:buClr>
              <a:buSzPts val="2000"/>
              <a:buNone/>
              <a:defRPr sz="2000" b="1"/>
            </a:lvl2pPr>
            <a:lvl3pPr marL="1371600" lvl="2" indent="-228600" algn="l">
              <a:lnSpc>
                <a:spcPct val="90000"/>
              </a:lnSpc>
              <a:spcBef>
                <a:spcPts val="500"/>
              </a:spcBef>
              <a:spcAft>
                <a:spcPts val="0"/>
              </a:spcAft>
              <a:buClr>
                <a:srgbClr val="3D3D3D"/>
              </a:buClr>
              <a:buSzPts val="1800"/>
              <a:buNone/>
              <a:defRPr sz="1800" b="1"/>
            </a:lvl3pPr>
            <a:lvl4pPr marL="1828800" lvl="3" indent="-228600" algn="l">
              <a:lnSpc>
                <a:spcPct val="90000"/>
              </a:lnSpc>
              <a:spcBef>
                <a:spcPts val="500"/>
              </a:spcBef>
              <a:spcAft>
                <a:spcPts val="0"/>
              </a:spcAft>
              <a:buClr>
                <a:srgbClr val="3D3D3D"/>
              </a:buClr>
              <a:buSzPts val="1600"/>
              <a:buNone/>
              <a:defRPr sz="1600" b="1"/>
            </a:lvl4pPr>
            <a:lvl5pPr marL="2286000" lvl="4" indent="-228600" algn="l">
              <a:lnSpc>
                <a:spcPct val="90000"/>
              </a:lnSpc>
              <a:spcBef>
                <a:spcPts val="500"/>
              </a:spcBef>
              <a:spcAft>
                <a:spcPts val="0"/>
              </a:spcAft>
              <a:buClr>
                <a:srgbClr val="3D3D3D"/>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D3D3D"/>
              </a:buClr>
              <a:buSzPts val="1800"/>
              <a:buChar char="•"/>
              <a:defRPr/>
            </a:lvl1pPr>
            <a:lvl2pPr marL="914400" lvl="1" indent="-342900" algn="l">
              <a:lnSpc>
                <a:spcPct val="90000"/>
              </a:lnSpc>
              <a:spcBef>
                <a:spcPts val="500"/>
              </a:spcBef>
              <a:spcAft>
                <a:spcPts val="0"/>
              </a:spcAft>
              <a:buClr>
                <a:srgbClr val="3D3D3D"/>
              </a:buClr>
              <a:buSzPts val="1800"/>
              <a:buChar char="•"/>
              <a:defRPr/>
            </a:lvl2pPr>
            <a:lvl3pPr marL="1371600" lvl="2" indent="-342900" algn="l">
              <a:lnSpc>
                <a:spcPct val="90000"/>
              </a:lnSpc>
              <a:spcBef>
                <a:spcPts val="500"/>
              </a:spcBef>
              <a:spcAft>
                <a:spcPts val="0"/>
              </a:spcAft>
              <a:buClr>
                <a:srgbClr val="3D3D3D"/>
              </a:buClr>
              <a:buSzPts val="1800"/>
              <a:buChar char="•"/>
              <a:defRPr/>
            </a:lvl3pPr>
            <a:lvl4pPr marL="1828800" lvl="3" indent="-342900" algn="l">
              <a:lnSpc>
                <a:spcPct val="90000"/>
              </a:lnSpc>
              <a:spcBef>
                <a:spcPts val="500"/>
              </a:spcBef>
              <a:spcAft>
                <a:spcPts val="0"/>
              </a:spcAft>
              <a:buClr>
                <a:srgbClr val="3D3D3D"/>
              </a:buClr>
              <a:buSzPts val="1800"/>
              <a:buChar char="•"/>
              <a:defRPr/>
            </a:lvl4pPr>
            <a:lvl5pPr marL="2286000" lvl="4" indent="-342900" algn="l">
              <a:lnSpc>
                <a:spcPct val="90000"/>
              </a:lnSpc>
              <a:spcBef>
                <a:spcPts val="500"/>
              </a:spcBef>
              <a:spcAft>
                <a:spcPts val="0"/>
              </a:spcAft>
              <a:buClr>
                <a:srgbClr val="3D3D3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3D3D3D"/>
              </a:buClr>
              <a:buSzPts val="2400"/>
              <a:buNone/>
              <a:defRPr sz="2400" b="1"/>
            </a:lvl1pPr>
            <a:lvl2pPr marL="914400" lvl="1" indent="-228600" algn="l">
              <a:lnSpc>
                <a:spcPct val="90000"/>
              </a:lnSpc>
              <a:spcBef>
                <a:spcPts val="500"/>
              </a:spcBef>
              <a:spcAft>
                <a:spcPts val="0"/>
              </a:spcAft>
              <a:buClr>
                <a:srgbClr val="3D3D3D"/>
              </a:buClr>
              <a:buSzPts val="2000"/>
              <a:buNone/>
              <a:defRPr sz="2000" b="1"/>
            </a:lvl2pPr>
            <a:lvl3pPr marL="1371600" lvl="2" indent="-228600" algn="l">
              <a:lnSpc>
                <a:spcPct val="90000"/>
              </a:lnSpc>
              <a:spcBef>
                <a:spcPts val="500"/>
              </a:spcBef>
              <a:spcAft>
                <a:spcPts val="0"/>
              </a:spcAft>
              <a:buClr>
                <a:srgbClr val="3D3D3D"/>
              </a:buClr>
              <a:buSzPts val="1800"/>
              <a:buNone/>
              <a:defRPr sz="1800" b="1"/>
            </a:lvl3pPr>
            <a:lvl4pPr marL="1828800" lvl="3" indent="-228600" algn="l">
              <a:lnSpc>
                <a:spcPct val="90000"/>
              </a:lnSpc>
              <a:spcBef>
                <a:spcPts val="500"/>
              </a:spcBef>
              <a:spcAft>
                <a:spcPts val="0"/>
              </a:spcAft>
              <a:buClr>
                <a:srgbClr val="3D3D3D"/>
              </a:buClr>
              <a:buSzPts val="1600"/>
              <a:buNone/>
              <a:defRPr sz="1600" b="1"/>
            </a:lvl4pPr>
            <a:lvl5pPr marL="2286000" lvl="4" indent="-228600" algn="l">
              <a:lnSpc>
                <a:spcPct val="90000"/>
              </a:lnSpc>
              <a:spcBef>
                <a:spcPts val="500"/>
              </a:spcBef>
              <a:spcAft>
                <a:spcPts val="0"/>
              </a:spcAft>
              <a:buClr>
                <a:srgbClr val="3D3D3D"/>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1" name="Google Shape;31;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D3D3D"/>
              </a:buClr>
              <a:buSzPts val="1800"/>
              <a:buChar char="•"/>
              <a:defRPr/>
            </a:lvl1pPr>
            <a:lvl2pPr marL="914400" lvl="1" indent="-342900" algn="l">
              <a:lnSpc>
                <a:spcPct val="90000"/>
              </a:lnSpc>
              <a:spcBef>
                <a:spcPts val="500"/>
              </a:spcBef>
              <a:spcAft>
                <a:spcPts val="0"/>
              </a:spcAft>
              <a:buClr>
                <a:srgbClr val="3D3D3D"/>
              </a:buClr>
              <a:buSzPts val="1800"/>
              <a:buChar char="•"/>
              <a:defRPr/>
            </a:lvl2pPr>
            <a:lvl3pPr marL="1371600" lvl="2" indent="-342900" algn="l">
              <a:lnSpc>
                <a:spcPct val="90000"/>
              </a:lnSpc>
              <a:spcBef>
                <a:spcPts val="500"/>
              </a:spcBef>
              <a:spcAft>
                <a:spcPts val="0"/>
              </a:spcAft>
              <a:buClr>
                <a:srgbClr val="3D3D3D"/>
              </a:buClr>
              <a:buSzPts val="1800"/>
              <a:buChar char="•"/>
              <a:defRPr/>
            </a:lvl3pPr>
            <a:lvl4pPr marL="1828800" lvl="3" indent="-342900" algn="l">
              <a:lnSpc>
                <a:spcPct val="90000"/>
              </a:lnSpc>
              <a:spcBef>
                <a:spcPts val="500"/>
              </a:spcBef>
              <a:spcAft>
                <a:spcPts val="0"/>
              </a:spcAft>
              <a:buClr>
                <a:srgbClr val="3D3D3D"/>
              </a:buClr>
              <a:buSzPts val="1800"/>
              <a:buChar char="•"/>
              <a:defRPr/>
            </a:lvl4pPr>
            <a:lvl5pPr marL="2286000" lvl="4" indent="-342900" algn="l">
              <a:lnSpc>
                <a:spcPct val="90000"/>
              </a:lnSpc>
              <a:spcBef>
                <a:spcPts val="500"/>
              </a:spcBef>
              <a:spcAft>
                <a:spcPts val="0"/>
              </a:spcAft>
              <a:buClr>
                <a:srgbClr val="3D3D3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8"/>
        <p:cNvGrpSpPr/>
        <p:nvPr/>
      </p:nvGrpSpPr>
      <p:grpSpPr>
        <a:xfrm>
          <a:off x="0" y="0"/>
          <a:ext cx="0" cy="0"/>
          <a:chOff x="0" y="0"/>
          <a:chExt cx="0" cy="0"/>
        </a:xfrm>
      </p:grpSpPr>
      <p:sp>
        <p:nvSpPr>
          <p:cNvPr id="39" name="Google Shape;39;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3200"/>
              <a:buFont typeface="Gill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3D3D3D"/>
              </a:buClr>
              <a:buSzPts val="3200"/>
              <a:buChar char="•"/>
              <a:defRPr sz="3200"/>
            </a:lvl1pPr>
            <a:lvl2pPr marL="914400" lvl="1" indent="-406400" algn="l">
              <a:lnSpc>
                <a:spcPct val="90000"/>
              </a:lnSpc>
              <a:spcBef>
                <a:spcPts val="500"/>
              </a:spcBef>
              <a:spcAft>
                <a:spcPts val="0"/>
              </a:spcAft>
              <a:buClr>
                <a:srgbClr val="3D3D3D"/>
              </a:buClr>
              <a:buSzPts val="2800"/>
              <a:buChar char="•"/>
              <a:defRPr sz="2800"/>
            </a:lvl2pPr>
            <a:lvl3pPr marL="1371600" lvl="2" indent="-381000" algn="l">
              <a:lnSpc>
                <a:spcPct val="90000"/>
              </a:lnSpc>
              <a:spcBef>
                <a:spcPts val="500"/>
              </a:spcBef>
              <a:spcAft>
                <a:spcPts val="0"/>
              </a:spcAft>
              <a:buClr>
                <a:srgbClr val="3D3D3D"/>
              </a:buClr>
              <a:buSzPts val="2400"/>
              <a:buChar char="•"/>
              <a:defRPr sz="2400"/>
            </a:lvl3pPr>
            <a:lvl4pPr marL="1828800" lvl="3" indent="-355600" algn="l">
              <a:lnSpc>
                <a:spcPct val="90000"/>
              </a:lnSpc>
              <a:spcBef>
                <a:spcPts val="500"/>
              </a:spcBef>
              <a:spcAft>
                <a:spcPts val="0"/>
              </a:spcAft>
              <a:buClr>
                <a:srgbClr val="3D3D3D"/>
              </a:buClr>
              <a:buSzPts val="2000"/>
              <a:buChar char="•"/>
              <a:defRPr sz="2000"/>
            </a:lvl4pPr>
            <a:lvl5pPr marL="2286000" lvl="4" indent="-355600" algn="l">
              <a:lnSpc>
                <a:spcPct val="90000"/>
              </a:lnSpc>
              <a:spcBef>
                <a:spcPts val="500"/>
              </a:spcBef>
              <a:spcAft>
                <a:spcPts val="0"/>
              </a:spcAft>
              <a:buClr>
                <a:srgbClr val="3D3D3D"/>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1" name="Google Shape;41;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D3D3D"/>
              </a:buClr>
              <a:buSzPts val="1600"/>
              <a:buNone/>
              <a:defRPr sz="1600"/>
            </a:lvl1pPr>
            <a:lvl2pPr marL="914400" lvl="1" indent="-228600" algn="l">
              <a:lnSpc>
                <a:spcPct val="90000"/>
              </a:lnSpc>
              <a:spcBef>
                <a:spcPts val="500"/>
              </a:spcBef>
              <a:spcAft>
                <a:spcPts val="0"/>
              </a:spcAft>
              <a:buClr>
                <a:srgbClr val="3D3D3D"/>
              </a:buClr>
              <a:buSzPts val="1400"/>
              <a:buNone/>
              <a:defRPr sz="1400"/>
            </a:lvl2pPr>
            <a:lvl3pPr marL="1371600" lvl="2" indent="-228600" algn="l">
              <a:lnSpc>
                <a:spcPct val="90000"/>
              </a:lnSpc>
              <a:spcBef>
                <a:spcPts val="500"/>
              </a:spcBef>
              <a:spcAft>
                <a:spcPts val="0"/>
              </a:spcAft>
              <a:buClr>
                <a:srgbClr val="3D3D3D"/>
              </a:buClr>
              <a:buSzPts val="1200"/>
              <a:buNone/>
              <a:defRPr sz="1200"/>
            </a:lvl3pPr>
            <a:lvl4pPr marL="1828800" lvl="3" indent="-228600" algn="l">
              <a:lnSpc>
                <a:spcPct val="90000"/>
              </a:lnSpc>
              <a:spcBef>
                <a:spcPts val="500"/>
              </a:spcBef>
              <a:spcAft>
                <a:spcPts val="0"/>
              </a:spcAft>
              <a:buClr>
                <a:srgbClr val="3D3D3D"/>
              </a:buClr>
              <a:buSzPts val="1000"/>
              <a:buNone/>
              <a:defRPr sz="1000"/>
            </a:lvl4pPr>
            <a:lvl5pPr marL="2286000" lvl="4" indent="-228600" algn="l">
              <a:lnSpc>
                <a:spcPct val="90000"/>
              </a:lnSpc>
              <a:spcBef>
                <a:spcPts val="500"/>
              </a:spcBef>
              <a:spcAft>
                <a:spcPts val="0"/>
              </a:spcAft>
              <a:buClr>
                <a:srgbClr val="3D3D3D"/>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2" name="Google Shape;4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3"/>
        <p:cNvGrpSpPr/>
        <p:nvPr/>
      </p:nvGrpSpPr>
      <p:grpSpPr>
        <a:xfrm>
          <a:off x="0" y="0"/>
          <a:ext cx="0" cy="0"/>
          <a:chOff x="0" y="0"/>
          <a:chExt cx="0" cy="0"/>
        </a:xfrm>
      </p:grpSpPr>
      <p:sp>
        <p:nvSpPr>
          <p:cNvPr id="44" name="Google Shape;44;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3200"/>
              <a:buFont typeface="Gill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14"/>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rgbClr val="3D3D3D"/>
              </a:buClr>
              <a:buSzPts val="3200"/>
              <a:buFont typeface="Arial"/>
              <a:buNone/>
              <a:defRPr sz="3200" b="0" i="0" u="none" strike="noStrike" cap="none">
                <a:solidFill>
                  <a:srgbClr val="3D3D3D"/>
                </a:solidFill>
                <a:latin typeface="Gill Sans"/>
                <a:ea typeface="Gill Sans"/>
                <a:cs typeface="Gill Sans"/>
                <a:sym typeface="Gill Sans"/>
              </a:defRPr>
            </a:lvl1pPr>
            <a:lvl2pPr marR="0" lvl="1" algn="l" rtl="0">
              <a:lnSpc>
                <a:spcPct val="90000"/>
              </a:lnSpc>
              <a:spcBef>
                <a:spcPts val="500"/>
              </a:spcBef>
              <a:spcAft>
                <a:spcPts val="0"/>
              </a:spcAft>
              <a:buClr>
                <a:srgbClr val="3D3D3D"/>
              </a:buClr>
              <a:buSzPts val="2800"/>
              <a:buFont typeface="Arial"/>
              <a:buNone/>
              <a:defRPr sz="2800" b="0" i="0" u="none" strike="noStrike" cap="none">
                <a:solidFill>
                  <a:srgbClr val="3D3D3D"/>
                </a:solidFill>
                <a:latin typeface="Gill Sans"/>
                <a:ea typeface="Gill Sans"/>
                <a:cs typeface="Gill Sans"/>
                <a:sym typeface="Gill Sans"/>
              </a:defRPr>
            </a:lvl2pPr>
            <a:lvl3pPr marR="0" lvl="2" algn="l" rtl="0">
              <a:lnSpc>
                <a:spcPct val="90000"/>
              </a:lnSpc>
              <a:spcBef>
                <a:spcPts val="500"/>
              </a:spcBef>
              <a:spcAft>
                <a:spcPts val="0"/>
              </a:spcAft>
              <a:buClr>
                <a:srgbClr val="3D3D3D"/>
              </a:buClr>
              <a:buSzPts val="2400"/>
              <a:buFont typeface="Arial"/>
              <a:buNone/>
              <a:defRPr sz="2400" b="0" i="0" u="none" strike="noStrike" cap="none">
                <a:solidFill>
                  <a:srgbClr val="3D3D3D"/>
                </a:solidFill>
                <a:latin typeface="Gill Sans"/>
                <a:ea typeface="Gill Sans"/>
                <a:cs typeface="Gill Sans"/>
                <a:sym typeface="Gill Sans"/>
              </a:defRPr>
            </a:lvl3pPr>
            <a:lvl4pPr marR="0" lvl="3" algn="l" rtl="0">
              <a:lnSpc>
                <a:spcPct val="90000"/>
              </a:lnSpc>
              <a:spcBef>
                <a:spcPts val="500"/>
              </a:spcBef>
              <a:spcAft>
                <a:spcPts val="0"/>
              </a:spcAft>
              <a:buClr>
                <a:srgbClr val="3D3D3D"/>
              </a:buClr>
              <a:buSzPts val="2000"/>
              <a:buFont typeface="Arial"/>
              <a:buNone/>
              <a:defRPr sz="2000" b="0" i="0" u="none" strike="noStrike" cap="none">
                <a:solidFill>
                  <a:srgbClr val="3D3D3D"/>
                </a:solidFill>
                <a:latin typeface="Gill Sans"/>
                <a:ea typeface="Gill Sans"/>
                <a:cs typeface="Gill Sans"/>
                <a:sym typeface="Gill Sans"/>
              </a:defRPr>
            </a:lvl4pPr>
            <a:lvl5pPr marR="0" lvl="4" algn="l" rtl="0">
              <a:lnSpc>
                <a:spcPct val="90000"/>
              </a:lnSpc>
              <a:spcBef>
                <a:spcPts val="500"/>
              </a:spcBef>
              <a:spcAft>
                <a:spcPts val="0"/>
              </a:spcAft>
              <a:buClr>
                <a:srgbClr val="3D3D3D"/>
              </a:buClr>
              <a:buSzPts val="2000"/>
              <a:buFont typeface="Arial"/>
              <a:buNone/>
              <a:defRPr sz="2000" b="0" i="0" u="none" strike="noStrike" cap="none">
                <a:solidFill>
                  <a:srgbClr val="3D3D3D"/>
                </a:solidFill>
                <a:latin typeface="Gill Sans"/>
                <a:ea typeface="Gill Sans"/>
                <a:cs typeface="Gill Sans"/>
                <a:sym typeface="Gill Sans"/>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6" name="Google Shape;46;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D3D3D"/>
              </a:buClr>
              <a:buSzPts val="1600"/>
              <a:buNone/>
              <a:defRPr sz="1600"/>
            </a:lvl1pPr>
            <a:lvl2pPr marL="914400" lvl="1" indent="-228600" algn="l">
              <a:lnSpc>
                <a:spcPct val="90000"/>
              </a:lnSpc>
              <a:spcBef>
                <a:spcPts val="500"/>
              </a:spcBef>
              <a:spcAft>
                <a:spcPts val="0"/>
              </a:spcAft>
              <a:buClr>
                <a:srgbClr val="3D3D3D"/>
              </a:buClr>
              <a:buSzPts val="1400"/>
              <a:buNone/>
              <a:defRPr sz="1400"/>
            </a:lvl2pPr>
            <a:lvl3pPr marL="1371600" lvl="2" indent="-228600" algn="l">
              <a:lnSpc>
                <a:spcPct val="90000"/>
              </a:lnSpc>
              <a:spcBef>
                <a:spcPts val="500"/>
              </a:spcBef>
              <a:spcAft>
                <a:spcPts val="0"/>
              </a:spcAft>
              <a:buClr>
                <a:srgbClr val="3D3D3D"/>
              </a:buClr>
              <a:buSzPts val="1200"/>
              <a:buNone/>
              <a:defRPr sz="1200"/>
            </a:lvl3pPr>
            <a:lvl4pPr marL="1828800" lvl="3" indent="-228600" algn="l">
              <a:lnSpc>
                <a:spcPct val="90000"/>
              </a:lnSpc>
              <a:spcBef>
                <a:spcPts val="500"/>
              </a:spcBef>
              <a:spcAft>
                <a:spcPts val="0"/>
              </a:spcAft>
              <a:buClr>
                <a:srgbClr val="3D3D3D"/>
              </a:buClr>
              <a:buSzPts val="1000"/>
              <a:buNone/>
              <a:defRPr sz="1000"/>
            </a:lvl4pPr>
            <a:lvl5pPr marL="2286000" lvl="4" indent="-228600" algn="l">
              <a:lnSpc>
                <a:spcPct val="90000"/>
              </a:lnSpc>
              <a:spcBef>
                <a:spcPts val="500"/>
              </a:spcBef>
              <a:spcAft>
                <a:spcPts val="0"/>
              </a:spcAft>
              <a:buClr>
                <a:srgbClr val="3D3D3D"/>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7" name="Google Shape;4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8"/>
        <p:cNvGrpSpPr/>
        <p:nvPr/>
      </p:nvGrpSpPr>
      <p:grpSpPr>
        <a:xfrm>
          <a:off x="0" y="0"/>
          <a:ext cx="0" cy="0"/>
          <a:chOff x="0" y="0"/>
          <a:chExt cx="0" cy="0"/>
        </a:xfrm>
      </p:grpSpPr>
      <p:sp>
        <p:nvSpPr>
          <p:cNvPr id="49" name="Google Shape;49;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D3D3D"/>
              </a:buClr>
              <a:buSzPts val="1800"/>
              <a:buChar char="•"/>
              <a:defRPr/>
            </a:lvl1pPr>
            <a:lvl2pPr marL="914400" lvl="1" indent="-342900" algn="l">
              <a:lnSpc>
                <a:spcPct val="90000"/>
              </a:lnSpc>
              <a:spcBef>
                <a:spcPts val="500"/>
              </a:spcBef>
              <a:spcAft>
                <a:spcPts val="0"/>
              </a:spcAft>
              <a:buClr>
                <a:srgbClr val="3D3D3D"/>
              </a:buClr>
              <a:buSzPts val="1800"/>
              <a:buChar char="•"/>
              <a:defRPr/>
            </a:lvl2pPr>
            <a:lvl3pPr marL="1371600" lvl="2" indent="-342900" algn="l">
              <a:lnSpc>
                <a:spcPct val="90000"/>
              </a:lnSpc>
              <a:spcBef>
                <a:spcPts val="500"/>
              </a:spcBef>
              <a:spcAft>
                <a:spcPts val="0"/>
              </a:spcAft>
              <a:buClr>
                <a:srgbClr val="3D3D3D"/>
              </a:buClr>
              <a:buSzPts val="1800"/>
              <a:buChar char="•"/>
              <a:defRPr/>
            </a:lvl3pPr>
            <a:lvl4pPr marL="1828800" lvl="3" indent="-342900" algn="l">
              <a:lnSpc>
                <a:spcPct val="90000"/>
              </a:lnSpc>
              <a:spcBef>
                <a:spcPts val="500"/>
              </a:spcBef>
              <a:spcAft>
                <a:spcPts val="0"/>
              </a:spcAft>
              <a:buClr>
                <a:srgbClr val="3D3D3D"/>
              </a:buClr>
              <a:buSzPts val="1800"/>
              <a:buChar char="•"/>
              <a:defRPr/>
            </a:lvl4pPr>
            <a:lvl5pPr marL="2286000" lvl="4" indent="-342900" algn="l">
              <a:lnSpc>
                <a:spcPct val="90000"/>
              </a:lnSpc>
              <a:spcBef>
                <a:spcPts val="500"/>
              </a:spcBef>
              <a:spcAft>
                <a:spcPts val="0"/>
              </a:spcAft>
              <a:buClr>
                <a:srgbClr val="3D3D3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2"/>
        <p:cNvGrpSpPr/>
        <p:nvPr/>
      </p:nvGrpSpPr>
      <p:grpSpPr>
        <a:xfrm>
          <a:off x="0" y="0"/>
          <a:ext cx="0" cy="0"/>
          <a:chOff x="0" y="0"/>
          <a:chExt cx="0" cy="0"/>
        </a:xfrm>
      </p:grpSpPr>
      <p:sp>
        <p:nvSpPr>
          <p:cNvPr id="53" name="Google Shape;53;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D3D3D"/>
              </a:buClr>
              <a:buSzPts val="1800"/>
              <a:buChar char="•"/>
              <a:defRPr/>
            </a:lvl1pPr>
            <a:lvl2pPr marL="914400" lvl="1" indent="-342900" algn="l">
              <a:lnSpc>
                <a:spcPct val="90000"/>
              </a:lnSpc>
              <a:spcBef>
                <a:spcPts val="500"/>
              </a:spcBef>
              <a:spcAft>
                <a:spcPts val="0"/>
              </a:spcAft>
              <a:buClr>
                <a:srgbClr val="3D3D3D"/>
              </a:buClr>
              <a:buSzPts val="1800"/>
              <a:buChar char="•"/>
              <a:defRPr/>
            </a:lvl2pPr>
            <a:lvl3pPr marL="1371600" lvl="2" indent="-342900" algn="l">
              <a:lnSpc>
                <a:spcPct val="90000"/>
              </a:lnSpc>
              <a:spcBef>
                <a:spcPts val="500"/>
              </a:spcBef>
              <a:spcAft>
                <a:spcPts val="0"/>
              </a:spcAft>
              <a:buClr>
                <a:srgbClr val="3D3D3D"/>
              </a:buClr>
              <a:buSzPts val="1800"/>
              <a:buChar char="•"/>
              <a:defRPr/>
            </a:lvl3pPr>
            <a:lvl4pPr marL="1828800" lvl="3" indent="-342900" algn="l">
              <a:lnSpc>
                <a:spcPct val="90000"/>
              </a:lnSpc>
              <a:spcBef>
                <a:spcPts val="500"/>
              </a:spcBef>
              <a:spcAft>
                <a:spcPts val="0"/>
              </a:spcAft>
              <a:buClr>
                <a:srgbClr val="3D3D3D"/>
              </a:buClr>
              <a:buSzPts val="1800"/>
              <a:buChar char="•"/>
              <a:defRPr/>
            </a:lvl4pPr>
            <a:lvl5pPr marL="2286000" lvl="4" indent="-342900" algn="l">
              <a:lnSpc>
                <a:spcPct val="90000"/>
              </a:lnSpc>
              <a:spcBef>
                <a:spcPts val="500"/>
              </a:spcBef>
              <a:spcAft>
                <a:spcPts val="0"/>
              </a:spcAft>
              <a:buClr>
                <a:srgbClr val="3D3D3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89000">
              <a:schemeClr val="lt1"/>
            </a:gs>
            <a:gs pos="100000">
              <a:schemeClr val="accent1"/>
            </a:gs>
          </a:gsLst>
          <a:lin ang="5400000" scaled="0"/>
        </a:gra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dk2"/>
              </a:buClr>
              <a:buSzPts val="3500"/>
              <a:buFont typeface="Gill Sans"/>
              <a:buNone/>
              <a:defRPr sz="3500" b="0" i="0" u="none" strike="noStrike" cap="none">
                <a:solidFill>
                  <a:schemeClr val="dk2"/>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3D3D3D"/>
              </a:buClr>
              <a:buSzPts val="2800"/>
              <a:buFont typeface="Arial"/>
              <a:buChar char="•"/>
              <a:defRPr sz="2800" b="0" i="0" u="none" strike="noStrike" cap="none">
                <a:solidFill>
                  <a:srgbClr val="3D3D3D"/>
                </a:solidFill>
                <a:latin typeface="Gill Sans"/>
                <a:ea typeface="Gill Sans"/>
                <a:cs typeface="Gill Sans"/>
                <a:sym typeface="Gill Sans"/>
              </a:defRPr>
            </a:lvl1pPr>
            <a:lvl2pPr marL="914400" marR="0" lvl="1" indent="-381000" algn="l" rtl="0">
              <a:lnSpc>
                <a:spcPct val="90000"/>
              </a:lnSpc>
              <a:spcBef>
                <a:spcPts val="500"/>
              </a:spcBef>
              <a:spcAft>
                <a:spcPts val="0"/>
              </a:spcAft>
              <a:buClr>
                <a:srgbClr val="3D3D3D"/>
              </a:buClr>
              <a:buSzPts val="2400"/>
              <a:buFont typeface="Arial"/>
              <a:buChar char="•"/>
              <a:defRPr sz="2400" b="0" i="0" u="none" strike="noStrike" cap="none">
                <a:solidFill>
                  <a:srgbClr val="3D3D3D"/>
                </a:solidFill>
                <a:latin typeface="Gill Sans"/>
                <a:ea typeface="Gill Sans"/>
                <a:cs typeface="Gill Sans"/>
                <a:sym typeface="Gill Sans"/>
              </a:defRPr>
            </a:lvl2pPr>
            <a:lvl3pPr marL="1371600" marR="0" lvl="2" indent="-355600" algn="l" rtl="0">
              <a:lnSpc>
                <a:spcPct val="90000"/>
              </a:lnSpc>
              <a:spcBef>
                <a:spcPts val="500"/>
              </a:spcBef>
              <a:spcAft>
                <a:spcPts val="0"/>
              </a:spcAft>
              <a:buClr>
                <a:srgbClr val="3D3D3D"/>
              </a:buClr>
              <a:buSzPts val="2000"/>
              <a:buFont typeface="Arial"/>
              <a:buChar char="•"/>
              <a:defRPr sz="2000" b="0" i="0" u="none" strike="noStrike" cap="none">
                <a:solidFill>
                  <a:srgbClr val="3D3D3D"/>
                </a:solidFill>
                <a:latin typeface="Gill Sans"/>
                <a:ea typeface="Gill Sans"/>
                <a:cs typeface="Gill Sans"/>
                <a:sym typeface="Gill Sans"/>
              </a:defRPr>
            </a:lvl3pPr>
            <a:lvl4pPr marL="1828800" marR="0" lvl="3" indent="-342900" algn="l" rtl="0">
              <a:lnSpc>
                <a:spcPct val="90000"/>
              </a:lnSpc>
              <a:spcBef>
                <a:spcPts val="500"/>
              </a:spcBef>
              <a:spcAft>
                <a:spcPts val="0"/>
              </a:spcAft>
              <a:buClr>
                <a:srgbClr val="3D3D3D"/>
              </a:buClr>
              <a:buSzPts val="1800"/>
              <a:buFont typeface="Arial"/>
              <a:buChar char="•"/>
              <a:defRPr sz="1800" b="0" i="0" u="none" strike="noStrike" cap="none">
                <a:solidFill>
                  <a:srgbClr val="3D3D3D"/>
                </a:solidFill>
                <a:latin typeface="Gill Sans"/>
                <a:ea typeface="Gill Sans"/>
                <a:cs typeface="Gill Sans"/>
                <a:sym typeface="Gill Sans"/>
              </a:defRPr>
            </a:lvl4pPr>
            <a:lvl5pPr marL="2286000" marR="0" lvl="4" indent="-342900" algn="l" rtl="0">
              <a:lnSpc>
                <a:spcPct val="90000"/>
              </a:lnSpc>
              <a:spcBef>
                <a:spcPts val="500"/>
              </a:spcBef>
              <a:spcAft>
                <a:spcPts val="0"/>
              </a:spcAft>
              <a:buClr>
                <a:srgbClr val="3D3D3D"/>
              </a:buClr>
              <a:buSzPts val="1800"/>
              <a:buFont typeface="Arial"/>
              <a:buChar char="•"/>
              <a:defRPr sz="1800" b="0" i="0" u="none" strike="noStrike" cap="none">
                <a:solidFill>
                  <a:srgbClr val="3D3D3D"/>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chemeClr val="dk2"/>
                </a:solidFill>
                <a:latin typeface="Gill Sans"/>
                <a:ea typeface="Gill Sans"/>
                <a:cs typeface="Gill Sans"/>
                <a:sym typeface="Gill Sans"/>
              </a:defRPr>
            </a:lvl1pPr>
            <a:lvl2pPr marL="0" marR="0" lvl="1" indent="0" algn="r" rtl="0">
              <a:spcBef>
                <a:spcPts val="0"/>
              </a:spcBef>
              <a:buNone/>
              <a:defRPr sz="1100" b="0" i="0" u="none" strike="noStrike" cap="none">
                <a:solidFill>
                  <a:schemeClr val="dk2"/>
                </a:solidFill>
                <a:latin typeface="Gill Sans"/>
                <a:ea typeface="Gill Sans"/>
                <a:cs typeface="Gill Sans"/>
                <a:sym typeface="Gill Sans"/>
              </a:defRPr>
            </a:lvl2pPr>
            <a:lvl3pPr marL="0" marR="0" lvl="2" indent="0" algn="r" rtl="0">
              <a:spcBef>
                <a:spcPts val="0"/>
              </a:spcBef>
              <a:buNone/>
              <a:defRPr sz="1100" b="0" i="0" u="none" strike="noStrike" cap="none">
                <a:solidFill>
                  <a:schemeClr val="dk2"/>
                </a:solidFill>
                <a:latin typeface="Gill Sans"/>
                <a:ea typeface="Gill Sans"/>
                <a:cs typeface="Gill Sans"/>
                <a:sym typeface="Gill Sans"/>
              </a:defRPr>
            </a:lvl3pPr>
            <a:lvl4pPr marL="0" marR="0" lvl="3" indent="0" algn="r" rtl="0">
              <a:spcBef>
                <a:spcPts val="0"/>
              </a:spcBef>
              <a:buNone/>
              <a:defRPr sz="1100" b="0" i="0" u="none" strike="noStrike" cap="none">
                <a:solidFill>
                  <a:schemeClr val="dk2"/>
                </a:solidFill>
                <a:latin typeface="Gill Sans"/>
                <a:ea typeface="Gill Sans"/>
                <a:cs typeface="Gill Sans"/>
                <a:sym typeface="Gill Sans"/>
              </a:defRPr>
            </a:lvl4pPr>
            <a:lvl5pPr marL="0" marR="0" lvl="4" indent="0" algn="r" rtl="0">
              <a:spcBef>
                <a:spcPts val="0"/>
              </a:spcBef>
              <a:buNone/>
              <a:defRPr sz="1100" b="0" i="0" u="none" strike="noStrike" cap="none">
                <a:solidFill>
                  <a:schemeClr val="dk2"/>
                </a:solidFill>
                <a:latin typeface="Gill Sans"/>
                <a:ea typeface="Gill Sans"/>
                <a:cs typeface="Gill Sans"/>
                <a:sym typeface="Gill Sans"/>
              </a:defRPr>
            </a:lvl5pPr>
            <a:lvl6pPr marL="0" marR="0" lvl="5" indent="0" algn="r" rtl="0">
              <a:spcBef>
                <a:spcPts val="0"/>
              </a:spcBef>
              <a:buNone/>
              <a:defRPr sz="1100" b="0" i="0" u="none" strike="noStrike" cap="none">
                <a:solidFill>
                  <a:schemeClr val="dk2"/>
                </a:solidFill>
                <a:latin typeface="Gill Sans"/>
                <a:ea typeface="Gill Sans"/>
                <a:cs typeface="Gill Sans"/>
                <a:sym typeface="Gill Sans"/>
              </a:defRPr>
            </a:lvl6pPr>
            <a:lvl7pPr marL="0" marR="0" lvl="6" indent="0" algn="r" rtl="0">
              <a:spcBef>
                <a:spcPts val="0"/>
              </a:spcBef>
              <a:buNone/>
              <a:defRPr sz="1100" b="0" i="0" u="none" strike="noStrike" cap="none">
                <a:solidFill>
                  <a:schemeClr val="dk2"/>
                </a:solidFill>
                <a:latin typeface="Gill Sans"/>
                <a:ea typeface="Gill Sans"/>
                <a:cs typeface="Gill Sans"/>
                <a:sym typeface="Gill Sans"/>
              </a:defRPr>
            </a:lvl7pPr>
            <a:lvl8pPr marL="0" marR="0" lvl="7" indent="0" algn="r" rtl="0">
              <a:spcBef>
                <a:spcPts val="0"/>
              </a:spcBef>
              <a:buNone/>
              <a:defRPr sz="1100" b="0" i="0" u="none" strike="noStrike" cap="none">
                <a:solidFill>
                  <a:schemeClr val="dk2"/>
                </a:solidFill>
                <a:latin typeface="Gill Sans"/>
                <a:ea typeface="Gill Sans"/>
                <a:cs typeface="Gill Sans"/>
                <a:sym typeface="Gill Sans"/>
              </a:defRPr>
            </a:lvl8pPr>
            <a:lvl9pPr marL="0" marR="0" lvl="8" indent="0" algn="r" rtl="0">
              <a:spcBef>
                <a:spcPts val="0"/>
              </a:spcBef>
              <a:buNone/>
              <a:defRPr sz="1100" b="0" i="0" u="none" strike="noStrike" cap="none">
                <a:solidFill>
                  <a:schemeClr val="dk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linkedin.com/company/child-health-task-force/"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8" name="Oval 7">
            <a:extLst>
              <a:ext uri="{FF2B5EF4-FFF2-40B4-BE49-F238E27FC236}">
                <a16:creationId xmlns:a16="http://schemas.microsoft.com/office/drawing/2014/main" id="{6E44BD33-120A-4FBD-B64A-48ABCC4A0399}"/>
              </a:ext>
            </a:extLst>
          </p:cNvPr>
          <p:cNvSpPr/>
          <p:nvPr/>
        </p:nvSpPr>
        <p:spPr>
          <a:xfrm>
            <a:off x="6316195" y="433214"/>
            <a:ext cx="5459173" cy="545917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A80169B-E592-49BC-869D-B102382FE1EC}"/>
              </a:ext>
            </a:extLst>
          </p:cNvPr>
          <p:cNvPicPr>
            <a:picLocks noChangeAspect="1"/>
          </p:cNvPicPr>
          <p:nvPr/>
        </p:nvPicPr>
        <p:blipFill rotWithShape="1">
          <a:blip r:embed="rId3">
            <a:alphaModFix/>
          </a:blip>
          <a:srcRect l="20158" r="13263" b="129"/>
          <a:stretch/>
        </p:blipFill>
        <p:spPr>
          <a:xfrm>
            <a:off x="6316195" y="433214"/>
            <a:ext cx="5389736" cy="5389736"/>
          </a:xfrm>
          <a:prstGeom prst="ellipse">
            <a:avLst/>
          </a:prstGeom>
        </p:spPr>
      </p:pic>
      <p:pic>
        <p:nvPicPr>
          <p:cNvPr id="5" name="Picture 4">
            <a:extLst>
              <a:ext uri="{FF2B5EF4-FFF2-40B4-BE49-F238E27FC236}">
                <a16:creationId xmlns:a16="http://schemas.microsoft.com/office/drawing/2014/main" id="{FD003FD3-7857-4226-A62D-A87D42E277BF}"/>
              </a:ext>
            </a:extLst>
          </p:cNvPr>
          <p:cNvPicPr>
            <a:picLocks noChangeAspect="1"/>
          </p:cNvPicPr>
          <p:nvPr/>
        </p:nvPicPr>
        <p:blipFill>
          <a:blip r:embed="rId4"/>
          <a:stretch>
            <a:fillRect/>
          </a:stretch>
        </p:blipFill>
        <p:spPr>
          <a:xfrm>
            <a:off x="900918" y="5436012"/>
            <a:ext cx="1127410" cy="1145006"/>
          </a:xfrm>
          <a:prstGeom prst="rect">
            <a:avLst/>
          </a:prstGeom>
        </p:spPr>
      </p:pic>
      <p:sp>
        <p:nvSpPr>
          <p:cNvPr id="61" name="Google Shape;61;p1"/>
          <p:cNvSpPr txBox="1">
            <a:spLocks noGrp="1"/>
          </p:cNvSpPr>
          <p:nvPr>
            <p:ph type="subTitle" idx="1"/>
          </p:nvPr>
        </p:nvSpPr>
        <p:spPr>
          <a:xfrm>
            <a:off x="900918" y="1311581"/>
            <a:ext cx="8300231" cy="139986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D3D3D"/>
              </a:buClr>
              <a:buSzPts val="2400"/>
              <a:buNone/>
            </a:pPr>
            <a:r>
              <a:rPr lang="en-US" sz="3200" dirty="0">
                <a:latin typeface="Gill Sans MT" panose="020B0502020104020203" pitchFamily="34" charset="0"/>
              </a:rPr>
              <a:t>Bite-Size Skills-Building Session:</a:t>
            </a:r>
            <a:endParaRPr sz="3200" dirty="0">
              <a:latin typeface="Gill Sans MT" panose="020B0502020104020203" pitchFamily="34" charset="0"/>
            </a:endParaRPr>
          </a:p>
        </p:txBody>
      </p:sp>
      <p:sp>
        <p:nvSpPr>
          <p:cNvPr id="60" name="Google Shape;60;p1"/>
          <p:cNvSpPr txBox="1">
            <a:spLocks noGrp="1"/>
          </p:cNvSpPr>
          <p:nvPr>
            <p:ph type="ctrTitle"/>
          </p:nvPr>
        </p:nvSpPr>
        <p:spPr>
          <a:xfrm>
            <a:off x="900918" y="2067141"/>
            <a:ext cx="5747530" cy="139986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2"/>
              </a:buClr>
              <a:buSzPts val="4800"/>
              <a:buFont typeface="Gill Sans"/>
              <a:buNone/>
            </a:pPr>
            <a:r>
              <a:rPr lang="en-US" sz="5400" b="1" dirty="0">
                <a:latin typeface="Gill Sans MT" panose="020B0502020104020203" pitchFamily="34" charset="0"/>
              </a:rPr>
              <a:t>Social Media Basics</a:t>
            </a:r>
            <a:endParaRPr sz="5400" b="1" dirty="0">
              <a:latin typeface="Gill Sans MT" panose="020B0502020104020203" pitchFamily="34" charset="0"/>
            </a:endParaRPr>
          </a:p>
        </p:txBody>
      </p:sp>
      <p:sp>
        <p:nvSpPr>
          <p:cNvPr id="10" name="Google Shape;61;p1">
            <a:extLst>
              <a:ext uri="{FF2B5EF4-FFF2-40B4-BE49-F238E27FC236}">
                <a16:creationId xmlns:a16="http://schemas.microsoft.com/office/drawing/2014/main" id="{205F9C77-B748-454D-8628-6B97CF4DA897}"/>
              </a:ext>
            </a:extLst>
          </p:cNvPr>
          <p:cNvSpPr txBox="1">
            <a:spLocks/>
          </p:cNvSpPr>
          <p:nvPr/>
        </p:nvSpPr>
        <p:spPr>
          <a:xfrm>
            <a:off x="900918" y="3626462"/>
            <a:ext cx="8300231" cy="12757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rgbClr val="3D3D3D"/>
              </a:buClr>
              <a:buSzPts val="2400"/>
              <a:buFont typeface="Arial"/>
              <a:buNone/>
              <a:defRPr sz="2400" b="0" i="0" u="none" strike="noStrike" cap="none">
                <a:solidFill>
                  <a:srgbClr val="3D3D3D"/>
                </a:solidFill>
                <a:latin typeface="Gill Sans"/>
                <a:ea typeface="Gill Sans"/>
                <a:cs typeface="Gill Sans"/>
                <a:sym typeface="Gill Sans"/>
              </a:defRPr>
            </a:lvl1pPr>
            <a:lvl2pPr marL="914400" marR="0" lvl="1" indent="-381000" algn="ctr" rtl="0">
              <a:lnSpc>
                <a:spcPct val="90000"/>
              </a:lnSpc>
              <a:spcBef>
                <a:spcPts val="500"/>
              </a:spcBef>
              <a:spcAft>
                <a:spcPts val="0"/>
              </a:spcAft>
              <a:buClr>
                <a:srgbClr val="3D3D3D"/>
              </a:buClr>
              <a:buSzPts val="2000"/>
              <a:buFont typeface="Arial"/>
              <a:buNone/>
              <a:defRPr sz="2000" b="0" i="0" u="none" strike="noStrike" cap="none">
                <a:solidFill>
                  <a:srgbClr val="3D3D3D"/>
                </a:solidFill>
                <a:latin typeface="Gill Sans"/>
                <a:ea typeface="Gill Sans"/>
                <a:cs typeface="Gill Sans"/>
                <a:sym typeface="Gill Sans"/>
              </a:defRPr>
            </a:lvl2pPr>
            <a:lvl3pPr marL="1371600" marR="0" lvl="2" indent="-355600" algn="ctr" rtl="0">
              <a:lnSpc>
                <a:spcPct val="90000"/>
              </a:lnSpc>
              <a:spcBef>
                <a:spcPts val="500"/>
              </a:spcBef>
              <a:spcAft>
                <a:spcPts val="0"/>
              </a:spcAft>
              <a:buClr>
                <a:srgbClr val="3D3D3D"/>
              </a:buClr>
              <a:buSzPts val="1800"/>
              <a:buFont typeface="Arial"/>
              <a:buNone/>
              <a:defRPr sz="1800" b="0" i="0" u="none" strike="noStrike" cap="none">
                <a:solidFill>
                  <a:srgbClr val="3D3D3D"/>
                </a:solidFill>
                <a:latin typeface="Gill Sans"/>
                <a:ea typeface="Gill Sans"/>
                <a:cs typeface="Gill Sans"/>
                <a:sym typeface="Gill Sans"/>
              </a:defRPr>
            </a:lvl3pPr>
            <a:lvl4pPr marL="1828800" marR="0" lvl="3" indent="-342900" algn="ctr" rtl="0">
              <a:lnSpc>
                <a:spcPct val="90000"/>
              </a:lnSpc>
              <a:spcBef>
                <a:spcPts val="500"/>
              </a:spcBef>
              <a:spcAft>
                <a:spcPts val="0"/>
              </a:spcAft>
              <a:buClr>
                <a:srgbClr val="3D3D3D"/>
              </a:buClr>
              <a:buSzPts val="1600"/>
              <a:buFont typeface="Arial"/>
              <a:buNone/>
              <a:defRPr sz="1600" b="0" i="0" u="none" strike="noStrike" cap="none">
                <a:solidFill>
                  <a:srgbClr val="3D3D3D"/>
                </a:solidFill>
                <a:latin typeface="Gill Sans"/>
                <a:ea typeface="Gill Sans"/>
                <a:cs typeface="Gill Sans"/>
                <a:sym typeface="Gill Sans"/>
              </a:defRPr>
            </a:lvl4pPr>
            <a:lvl5pPr marL="2286000" marR="0" lvl="4" indent="-342900" algn="ctr" rtl="0">
              <a:lnSpc>
                <a:spcPct val="90000"/>
              </a:lnSpc>
              <a:spcBef>
                <a:spcPts val="500"/>
              </a:spcBef>
              <a:spcAft>
                <a:spcPts val="0"/>
              </a:spcAft>
              <a:buClr>
                <a:srgbClr val="3D3D3D"/>
              </a:buClr>
              <a:buSzPts val="1600"/>
              <a:buFont typeface="Arial"/>
              <a:buNone/>
              <a:defRPr sz="1600" b="0" i="0" u="none" strike="noStrike" cap="none">
                <a:solidFill>
                  <a:srgbClr val="3D3D3D"/>
                </a:solidFill>
                <a:latin typeface="Gill Sans"/>
                <a:ea typeface="Gill Sans"/>
                <a:cs typeface="Gill Sans"/>
                <a:sym typeface="Gill Sans"/>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indent="0" algn="l">
              <a:spcBef>
                <a:spcPts val="0"/>
              </a:spcBef>
            </a:pPr>
            <a:r>
              <a:rPr lang="en-US" sz="2000" dirty="0">
                <a:latin typeface="Gill Sans MT" panose="020B0502020104020203" pitchFamily="34" charset="0"/>
              </a:rPr>
              <a:t>December 17, 2024</a:t>
            </a:r>
          </a:p>
          <a:p>
            <a:pPr marL="0" indent="0" algn="l">
              <a:spcBef>
                <a:spcPts val="0"/>
              </a:spcBef>
            </a:pPr>
            <a:endParaRPr lang="en-US" sz="2000" b="1" dirty="0">
              <a:latin typeface="Gill Sans MT" panose="020B0502020104020203" pitchFamily="34" charset="0"/>
            </a:endParaRPr>
          </a:p>
          <a:p>
            <a:pPr marL="0" indent="0" algn="l">
              <a:spcBef>
                <a:spcPts val="0"/>
              </a:spcBef>
            </a:pPr>
            <a:r>
              <a:rPr lang="en-US" sz="2000" b="1" dirty="0">
                <a:latin typeface="Gill Sans MT" panose="020B0502020104020203" pitchFamily="34" charset="0"/>
              </a:rPr>
              <a:t>Suzanne Slattery</a:t>
            </a:r>
          </a:p>
          <a:p>
            <a:pPr marL="0" indent="0" algn="l">
              <a:spcBef>
                <a:spcPts val="0"/>
              </a:spcBef>
            </a:pPr>
            <a:r>
              <a:rPr lang="en-US" sz="2000" dirty="0">
                <a:latin typeface="Gill Sans MT" panose="020B0502020104020203" pitchFamily="34" charset="0"/>
              </a:rPr>
              <a:t>Senior Communications Advisor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41B07C-0E50-4EE1-A3CC-7535744FDABB}"/>
              </a:ext>
            </a:extLst>
          </p:cNvPr>
          <p:cNvSpPr>
            <a:spLocks noGrp="1"/>
          </p:cNvSpPr>
          <p:nvPr>
            <p:ph type="body" idx="1"/>
          </p:nvPr>
        </p:nvSpPr>
        <p:spPr>
          <a:xfrm>
            <a:off x="2343150" y="2266950"/>
            <a:ext cx="9010650" cy="4557713"/>
          </a:xfrm>
        </p:spPr>
        <p:txBody>
          <a:bodyPr>
            <a:normAutofit/>
          </a:bodyPr>
          <a:lstStyle/>
          <a:p>
            <a:pPr marL="50800" indent="0">
              <a:buNone/>
            </a:pPr>
            <a:r>
              <a:rPr lang="en-US" dirty="0">
                <a:latin typeface="Gill Sans MT" panose="020B0502020104020203" pitchFamily="34" charset="0"/>
                <a:hlinkClick r:id="rId2"/>
              </a:rPr>
              <a:t>www.linkedin.com/company/child-health-task-force/</a:t>
            </a:r>
            <a:r>
              <a:rPr lang="en-US" dirty="0">
                <a:latin typeface="Gill Sans MT" panose="020B0502020104020203" pitchFamily="34" charset="0"/>
              </a:rPr>
              <a:t> </a:t>
            </a:r>
          </a:p>
          <a:p>
            <a:pPr marL="50800" indent="0">
              <a:buNone/>
            </a:pPr>
            <a:endParaRPr lang="en-US" dirty="0">
              <a:latin typeface="Gill Sans MT" panose="020B0502020104020203" pitchFamily="34" charset="0"/>
            </a:endParaRPr>
          </a:p>
          <a:p>
            <a:pPr marL="50800" indent="0">
              <a:buNone/>
            </a:pPr>
            <a:r>
              <a:rPr lang="en-US" dirty="0">
                <a:latin typeface="Gill Sans MT" panose="020B0502020104020203" pitchFamily="34" charset="0"/>
              </a:rPr>
              <a:t>@ChildHealthTF</a:t>
            </a:r>
          </a:p>
          <a:p>
            <a:pPr marL="50800" indent="0" algn="ctr">
              <a:buNone/>
            </a:pPr>
            <a:endParaRPr lang="en-US" dirty="0">
              <a:latin typeface="Gill Sans MT" panose="020B0502020104020203" pitchFamily="34" charset="0"/>
            </a:endParaRPr>
          </a:p>
        </p:txBody>
      </p:sp>
      <p:sp>
        <p:nvSpPr>
          <p:cNvPr id="5" name="Title 4">
            <a:extLst>
              <a:ext uri="{FF2B5EF4-FFF2-40B4-BE49-F238E27FC236}">
                <a16:creationId xmlns:a16="http://schemas.microsoft.com/office/drawing/2014/main" id="{E691AF9D-08C8-440D-90A0-682E99731C56}"/>
              </a:ext>
            </a:extLst>
          </p:cNvPr>
          <p:cNvSpPr>
            <a:spLocks noGrp="1"/>
          </p:cNvSpPr>
          <p:nvPr>
            <p:ph type="title"/>
          </p:nvPr>
        </p:nvSpPr>
        <p:spPr/>
        <p:txBody>
          <a:bodyPr>
            <a:normAutofit/>
          </a:bodyPr>
          <a:lstStyle/>
          <a:p>
            <a:r>
              <a:rPr lang="en-US" sz="5400" b="1" dirty="0">
                <a:latin typeface="Gill Sans MT" panose="020B0502020104020203" pitchFamily="34" charset="0"/>
              </a:rPr>
              <a:t>Thank you!</a:t>
            </a:r>
          </a:p>
        </p:txBody>
      </p:sp>
      <p:pic>
        <p:nvPicPr>
          <p:cNvPr id="6" name="Google Shape;225;p34">
            <a:extLst>
              <a:ext uri="{FF2B5EF4-FFF2-40B4-BE49-F238E27FC236}">
                <a16:creationId xmlns:a16="http://schemas.microsoft.com/office/drawing/2014/main" id="{EC5B77A6-57EF-4B7A-9ECE-09E1F70B2362}"/>
              </a:ext>
            </a:extLst>
          </p:cNvPr>
          <p:cNvPicPr preferRelativeResize="0"/>
          <p:nvPr/>
        </p:nvPicPr>
        <p:blipFill>
          <a:blip r:embed="rId3">
            <a:alphaModFix/>
          </a:blip>
          <a:stretch>
            <a:fillRect/>
          </a:stretch>
        </p:blipFill>
        <p:spPr>
          <a:xfrm>
            <a:off x="1398310" y="2395538"/>
            <a:ext cx="709890" cy="709890"/>
          </a:xfrm>
          <a:prstGeom prst="rect">
            <a:avLst/>
          </a:prstGeom>
          <a:noFill/>
          <a:ln>
            <a:noFill/>
          </a:ln>
        </p:spPr>
      </p:pic>
      <p:pic>
        <p:nvPicPr>
          <p:cNvPr id="7" name="Picture 6">
            <a:extLst>
              <a:ext uri="{FF2B5EF4-FFF2-40B4-BE49-F238E27FC236}">
                <a16:creationId xmlns:a16="http://schemas.microsoft.com/office/drawing/2014/main" id="{17FFD646-2A5C-4DAA-B8CA-64FE9C31BB16}"/>
              </a:ext>
            </a:extLst>
          </p:cNvPr>
          <p:cNvPicPr>
            <a:picLocks noChangeAspect="1"/>
          </p:cNvPicPr>
          <p:nvPr/>
        </p:nvPicPr>
        <p:blipFill>
          <a:blip r:embed="rId4"/>
          <a:stretch>
            <a:fillRect/>
          </a:stretch>
        </p:blipFill>
        <p:spPr>
          <a:xfrm>
            <a:off x="1398310" y="3378478"/>
            <a:ext cx="709890" cy="709890"/>
          </a:xfrm>
          <a:prstGeom prst="rect">
            <a:avLst/>
          </a:prstGeom>
        </p:spPr>
      </p:pic>
      <p:sp>
        <p:nvSpPr>
          <p:cNvPr id="11" name="TextBox 10">
            <a:extLst>
              <a:ext uri="{FF2B5EF4-FFF2-40B4-BE49-F238E27FC236}">
                <a16:creationId xmlns:a16="http://schemas.microsoft.com/office/drawing/2014/main" id="{98FE6941-C16E-407A-B208-6DA0F45A11B4}"/>
              </a:ext>
            </a:extLst>
          </p:cNvPr>
          <p:cNvSpPr txBox="1"/>
          <p:nvPr/>
        </p:nvSpPr>
        <p:spPr>
          <a:xfrm>
            <a:off x="838200" y="1750307"/>
            <a:ext cx="5581650" cy="480131"/>
          </a:xfrm>
          <a:prstGeom prst="rect">
            <a:avLst/>
          </a:prstGeom>
          <a:noFill/>
        </p:spPr>
        <p:txBody>
          <a:bodyPr wrap="square">
            <a:spAutoFit/>
          </a:bodyPr>
          <a:lstStyle/>
          <a:p>
            <a:pPr marL="50800" marR="0" lvl="0" indent="0" algn="l" defTabSz="914400" rtl="0" eaLnBrk="1" fontAlgn="auto" latinLnBrk="0" hangingPunct="1">
              <a:lnSpc>
                <a:spcPct val="90000"/>
              </a:lnSpc>
              <a:spcBef>
                <a:spcPts val="1000"/>
              </a:spcBef>
              <a:spcAft>
                <a:spcPts val="0"/>
              </a:spcAft>
              <a:buClr>
                <a:srgbClr val="3D3D3D"/>
              </a:buClr>
              <a:buSzPts val="2800"/>
              <a:buFont typeface="Arial"/>
              <a:buNone/>
              <a:tabLst/>
              <a:defRPr/>
            </a:pPr>
            <a:r>
              <a:rPr kumimoji="0" lang="en-US" sz="2800" b="0" i="0" u="none" strike="noStrike" kern="0" cap="none" spc="0" normalizeH="0" baseline="0" noProof="0" dirty="0">
                <a:ln>
                  <a:noFill/>
                </a:ln>
                <a:solidFill>
                  <a:srgbClr val="3D3D3D"/>
                </a:solidFill>
                <a:effectLst/>
                <a:uLnTx/>
                <a:uFillTx/>
                <a:latin typeface="Gill Sans MT" panose="020B0502020104020203" pitchFamily="34" charset="0"/>
                <a:sym typeface="Gill Sans"/>
              </a:rPr>
              <a:t>Follow the Task Force on:</a:t>
            </a:r>
          </a:p>
        </p:txBody>
      </p:sp>
      <p:sp>
        <p:nvSpPr>
          <p:cNvPr id="12" name="TextBox 11">
            <a:extLst>
              <a:ext uri="{FF2B5EF4-FFF2-40B4-BE49-F238E27FC236}">
                <a16:creationId xmlns:a16="http://schemas.microsoft.com/office/drawing/2014/main" id="{75DA038E-9986-45F8-B932-657D004990EE}"/>
              </a:ext>
            </a:extLst>
          </p:cNvPr>
          <p:cNvSpPr txBox="1"/>
          <p:nvPr/>
        </p:nvSpPr>
        <p:spPr>
          <a:xfrm>
            <a:off x="838200" y="4823380"/>
            <a:ext cx="9474200" cy="480131"/>
          </a:xfrm>
          <a:prstGeom prst="rect">
            <a:avLst/>
          </a:prstGeom>
          <a:noFill/>
        </p:spPr>
        <p:txBody>
          <a:bodyPr wrap="square">
            <a:spAutoFit/>
          </a:bodyPr>
          <a:lstStyle/>
          <a:p>
            <a:pPr marL="50800" marR="0" lvl="0" indent="0" algn="l" defTabSz="914400" rtl="0" eaLnBrk="1" fontAlgn="auto" latinLnBrk="0" hangingPunct="1">
              <a:lnSpc>
                <a:spcPct val="90000"/>
              </a:lnSpc>
              <a:spcBef>
                <a:spcPts val="1000"/>
              </a:spcBef>
              <a:spcAft>
                <a:spcPts val="0"/>
              </a:spcAft>
              <a:buClr>
                <a:srgbClr val="3D3D3D"/>
              </a:buClr>
              <a:buSzPts val="2800"/>
              <a:buFont typeface="Arial"/>
              <a:buNone/>
              <a:tabLst/>
              <a:defRPr/>
            </a:pPr>
            <a:r>
              <a:rPr kumimoji="0" lang="en-US" sz="2800" b="0" i="0" u="none" strike="noStrike" kern="0" cap="none" spc="0" normalizeH="0" baseline="0" noProof="0" dirty="0">
                <a:ln>
                  <a:noFill/>
                </a:ln>
                <a:solidFill>
                  <a:srgbClr val="3D3D3D"/>
                </a:solidFill>
                <a:effectLst/>
                <a:uLnTx/>
                <a:uFillTx/>
                <a:latin typeface="Gill Sans MT" panose="020B0502020104020203" pitchFamily="34" charset="0"/>
                <a:sym typeface="Gill Sans"/>
              </a:rPr>
              <a:t>Questions? </a:t>
            </a:r>
            <a:r>
              <a:rPr lang="en-US" sz="2800" dirty="0">
                <a:solidFill>
                  <a:srgbClr val="3D3D3D"/>
                </a:solidFill>
                <a:latin typeface="Gill Sans MT" panose="020B0502020104020203" pitchFamily="34" charset="0"/>
                <a:sym typeface="Gill Sans"/>
              </a:rPr>
              <a:t>Email childhealthtaskforce@jsi.com</a:t>
            </a:r>
            <a:endParaRPr kumimoji="0" lang="en-US" sz="2800" b="0" i="0" u="none" strike="noStrike" kern="0" cap="none" spc="0" normalizeH="0" baseline="0" noProof="0" dirty="0">
              <a:ln>
                <a:noFill/>
              </a:ln>
              <a:solidFill>
                <a:srgbClr val="3D3D3D"/>
              </a:solidFill>
              <a:effectLst/>
              <a:uLnTx/>
              <a:uFillTx/>
              <a:latin typeface="Gill Sans MT" panose="020B0502020104020203" pitchFamily="34" charset="0"/>
              <a:sym typeface="Gill Sans"/>
            </a:endParaRPr>
          </a:p>
        </p:txBody>
      </p:sp>
      <p:pic>
        <p:nvPicPr>
          <p:cNvPr id="16" name="Picture 15">
            <a:extLst>
              <a:ext uri="{FF2B5EF4-FFF2-40B4-BE49-F238E27FC236}">
                <a16:creationId xmlns:a16="http://schemas.microsoft.com/office/drawing/2014/main" id="{D1441AC8-118B-4F64-8988-FD98E46C369B}"/>
              </a:ext>
            </a:extLst>
          </p:cNvPr>
          <p:cNvPicPr>
            <a:picLocks noChangeAspect="1"/>
          </p:cNvPicPr>
          <p:nvPr/>
        </p:nvPicPr>
        <p:blipFill>
          <a:blip r:embed="rId5"/>
          <a:stretch>
            <a:fillRect/>
          </a:stretch>
        </p:blipFill>
        <p:spPr>
          <a:xfrm>
            <a:off x="10678550" y="5476195"/>
            <a:ext cx="1127410" cy="1145006"/>
          </a:xfrm>
          <a:prstGeom prst="rect">
            <a:avLst/>
          </a:prstGeom>
        </p:spPr>
      </p:pic>
    </p:spTree>
    <p:extLst>
      <p:ext uri="{BB962C8B-B14F-4D97-AF65-F5344CB8AC3E}">
        <p14:creationId xmlns:p14="http://schemas.microsoft.com/office/powerpoint/2010/main" val="784789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95FB4-8BB6-4FF2-87AE-80A37E168AF0}"/>
              </a:ext>
            </a:extLst>
          </p:cNvPr>
          <p:cNvSpPr>
            <a:spLocks noGrp="1"/>
          </p:cNvSpPr>
          <p:nvPr>
            <p:ph type="title"/>
          </p:nvPr>
        </p:nvSpPr>
        <p:spPr/>
        <p:txBody>
          <a:bodyPr/>
          <a:lstStyle/>
          <a:p>
            <a:r>
              <a:rPr lang="en-US" b="1" dirty="0">
                <a:latin typeface="Gill Sans MT" panose="020B0502020104020203" pitchFamily="34" charset="0"/>
              </a:rPr>
              <a:t>Today’s Goals</a:t>
            </a:r>
          </a:p>
        </p:txBody>
      </p:sp>
      <p:sp>
        <p:nvSpPr>
          <p:cNvPr id="3" name="Text Placeholder 2">
            <a:extLst>
              <a:ext uri="{FF2B5EF4-FFF2-40B4-BE49-F238E27FC236}">
                <a16:creationId xmlns:a16="http://schemas.microsoft.com/office/drawing/2014/main" id="{5241B07C-0E50-4EE1-A3CC-7535744FDABB}"/>
              </a:ext>
            </a:extLst>
          </p:cNvPr>
          <p:cNvSpPr>
            <a:spLocks noGrp="1"/>
          </p:cNvSpPr>
          <p:nvPr>
            <p:ph type="body" idx="1"/>
          </p:nvPr>
        </p:nvSpPr>
        <p:spPr>
          <a:xfrm>
            <a:off x="1130300" y="1628775"/>
            <a:ext cx="10223500" cy="4351338"/>
          </a:xfrm>
        </p:spPr>
        <p:txBody>
          <a:bodyPr/>
          <a:lstStyle/>
          <a:p>
            <a:pPr marL="0" indent="0">
              <a:buNone/>
            </a:pPr>
            <a:r>
              <a:rPr lang="en-US" dirty="0">
                <a:solidFill>
                  <a:schemeClr val="tx1"/>
                </a:solidFill>
                <a:latin typeface="Gill Sans MT" panose="020B0502020104020203" pitchFamily="34" charset="0"/>
              </a:rPr>
              <a:t>This micro lesson intends to give you basic information on social media. By the end of the session, users will become more familiar with:</a:t>
            </a:r>
          </a:p>
          <a:p>
            <a:pPr marL="285750" indent="-285750">
              <a:buFont typeface="Arial" panose="020B0604020202020204" pitchFamily="34" charset="0"/>
              <a:buChar char="•"/>
            </a:pPr>
            <a:r>
              <a:rPr lang="en-US" dirty="0">
                <a:solidFill>
                  <a:schemeClr val="tx1"/>
                </a:solidFill>
                <a:latin typeface="Gill Sans MT" panose="020B0502020104020203" pitchFamily="34" charset="0"/>
              </a:rPr>
              <a:t>The professional benefits of social media </a:t>
            </a:r>
          </a:p>
          <a:p>
            <a:pPr marL="285750" indent="-285750">
              <a:buFont typeface="Arial" panose="020B0604020202020204" pitchFamily="34" charset="0"/>
              <a:buChar char="•"/>
            </a:pPr>
            <a:r>
              <a:rPr lang="en-US" dirty="0">
                <a:solidFill>
                  <a:schemeClr val="tx1"/>
                </a:solidFill>
                <a:latin typeface="Gill Sans MT" panose="020B0502020104020203" pitchFamily="34" charset="0"/>
              </a:rPr>
              <a:t>Popular platforms</a:t>
            </a:r>
          </a:p>
          <a:p>
            <a:pPr marL="285750" indent="-285750">
              <a:buFont typeface="Arial" panose="020B0604020202020204" pitchFamily="34" charset="0"/>
              <a:buChar char="•"/>
            </a:pPr>
            <a:r>
              <a:rPr lang="en-US" dirty="0">
                <a:solidFill>
                  <a:schemeClr val="tx1"/>
                </a:solidFill>
                <a:latin typeface="Gill Sans MT" panose="020B0502020104020203" pitchFamily="34" charset="0"/>
              </a:rPr>
              <a:t>Basic terminology</a:t>
            </a:r>
          </a:p>
          <a:p>
            <a:pPr marL="285750" indent="-285750">
              <a:buFont typeface="Arial" panose="020B0604020202020204" pitchFamily="34" charset="0"/>
              <a:buChar char="•"/>
            </a:pPr>
            <a:r>
              <a:rPr lang="en-US" dirty="0">
                <a:solidFill>
                  <a:schemeClr val="tx1"/>
                </a:solidFill>
                <a:latin typeface="Gill Sans MT" panose="020B0502020104020203" pitchFamily="34" charset="0"/>
              </a:rPr>
              <a:t>Types of content </a:t>
            </a:r>
          </a:p>
          <a:p>
            <a:pPr marL="285750" indent="-285750">
              <a:buFont typeface="Arial" panose="020B0604020202020204" pitchFamily="34" charset="0"/>
              <a:buChar char="•"/>
            </a:pPr>
            <a:r>
              <a:rPr lang="en-US" dirty="0">
                <a:solidFill>
                  <a:schemeClr val="tx1"/>
                </a:solidFill>
                <a:latin typeface="Gill Sans MT" panose="020B0502020104020203" pitchFamily="34" charset="0"/>
              </a:rPr>
              <a:t>Practical tips to get started</a:t>
            </a:r>
          </a:p>
        </p:txBody>
      </p:sp>
      <p:grpSp>
        <p:nvGrpSpPr>
          <p:cNvPr id="11" name="Group 10">
            <a:extLst>
              <a:ext uri="{FF2B5EF4-FFF2-40B4-BE49-F238E27FC236}">
                <a16:creationId xmlns:a16="http://schemas.microsoft.com/office/drawing/2014/main" id="{9201BFDC-0D67-4E6F-B56A-A2E86E867ED6}"/>
              </a:ext>
            </a:extLst>
          </p:cNvPr>
          <p:cNvGrpSpPr/>
          <p:nvPr/>
        </p:nvGrpSpPr>
        <p:grpSpPr>
          <a:xfrm>
            <a:off x="8794750" y="2908300"/>
            <a:ext cx="2731603" cy="2687697"/>
            <a:chOff x="8718550" y="2971800"/>
            <a:chExt cx="3054290" cy="3005197"/>
          </a:xfrm>
        </p:grpSpPr>
        <p:sp>
          <p:nvSpPr>
            <p:cNvPr id="9" name="Oval 8">
              <a:extLst>
                <a:ext uri="{FF2B5EF4-FFF2-40B4-BE49-F238E27FC236}">
                  <a16:creationId xmlns:a16="http://schemas.microsoft.com/office/drawing/2014/main" id="{DB3DE3C6-FEB4-4ACF-A936-1127DC73FF95}"/>
                </a:ext>
              </a:extLst>
            </p:cNvPr>
            <p:cNvSpPr/>
            <p:nvPr/>
          </p:nvSpPr>
          <p:spPr>
            <a:xfrm>
              <a:off x="8805743" y="3009900"/>
              <a:ext cx="2967097" cy="2967097"/>
            </a:xfrm>
            <a:prstGeom prst="ellipse">
              <a:avLst/>
            </a:prstGeom>
            <a:solidFill>
              <a:srgbClr val="666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2ABF449-A9EE-4FA7-BD69-3C8F104699C2}"/>
                </a:ext>
              </a:extLst>
            </p:cNvPr>
            <p:cNvSpPr/>
            <p:nvPr/>
          </p:nvSpPr>
          <p:spPr>
            <a:xfrm>
              <a:off x="8718550" y="2971800"/>
              <a:ext cx="2967097" cy="2967097"/>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5D8E46B-C092-4058-BE8E-C5E18AA85EAE}"/>
                </a:ext>
              </a:extLst>
            </p:cNvPr>
            <p:cNvPicPr>
              <a:picLocks noChangeAspect="1"/>
            </p:cNvPicPr>
            <p:nvPr/>
          </p:nvPicPr>
          <p:blipFill rotWithShape="1">
            <a:blip r:embed="rId2">
              <a:duotone>
                <a:schemeClr val="accent3">
                  <a:shade val="45000"/>
                  <a:satMod val="135000"/>
                </a:schemeClr>
                <a:prstClr val="white"/>
              </a:duotone>
            </a:blip>
            <a:srcRect b="13429"/>
            <a:stretch/>
          </p:blipFill>
          <p:spPr>
            <a:xfrm>
              <a:off x="9061508" y="3467923"/>
              <a:ext cx="2281180" cy="1974850"/>
            </a:xfrm>
            <a:prstGeom prst="rect">
              <a:avLst/>
            </a:prstGeom>
          </p:spPr>
        </p:pic>
      </p:grpSp>
    </p:spTree>
    <p:extLst>
      <p:ext uri="{BB962C8B-B14F-4D97-AF65-F5344CB8AC3E}">
        <p14:creationId xmlns:p14="http://schemas.microsoft.com/office/powerpoint/2010/main" val="2351613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95FB4-8BB6-4FF2-87AE-80A37E168AF0}"/>
              </a:ext>
            </a:extLst>
          </p:cNvPr>
          <p:cNvSpPr>
            <a:spLocks noGrp="1"/>
          </p:cNvSpPr>
          <p:nvPr>
            <p:ph type="title"/>
          </p:nvPr>
        </p:nvSpPr>
        <p:spPr/>
        <p:txBody>
          <a:bodyPr/>
          <a:lstStyle/>
          <a:p>
            <a:r>
              <a:rPr lang="en-US" b="1" dirty="0">
                <a:latin typeface="Gill Sans MT" panose="020B0502020104020203" pitchFamily="34" charset="0"/>
              </a:rPr>
              <a:t>Social Media as a Professional Tool</a:t>
            </a:r>
          </a:p>
        </p:txBody>
      </p:sp>
      <p:pic>
        <p:nvPicPr>
          <p:cNvPr id="5" name="Picture 4">
            <a:extLst>
              <a:ext uri="{FF2B5EF4-FFF2-40B4-BE49-F238E27FC236}">
                <a16:creationId xmlns:a16="http://schemas.microsoft.com/office/drawing/2014/main" id="{60CB502A-FD9F-44B1-BB3F-DF81EBC3259A}"/>
              </a:ext>
            </a:extLst>
          </p:cNvPr>
          <p:cNvPicPr>
            <a:picLocks noChangeAspect="1"/>
          </p:cNvPicPr>
          <p:nvPr/>
        </p:nvPicPr>
        <p:blipFill rotWithShape="1">
          <a:blip r:embed="rId3">
            <a:duotone>
              <a:schemeClr val="accent3">
                <a:shade val="45000"/>
                <a:satMod val="135000"/>
              </a:schemeClr>
              <a:prstClr val="white"/>
            </a:duotone>
          </a:blip>
          <a:srcRect b="13704"/>
          <a:stretch/>
        </p:blipFill>
        <p:spPr>
          <a:xfrm>
            <a:off x="628228" y="1936453"/>
            <a:ext cx="654895" cy="565150"/>
          </a:xfrm>
          <a:prstGeom prst="rect">
            <a:avLst/>
          </a:prstGeom>
        </p:spPr>
      </p:pic>
      <p:sp>
        <p:nvSpPr>
          <p:cNvPr id="6" name="TextBox 5">
            <a:extLst>
              <a:ext uri="{FF2B5EF4-FFF2-40B4-BE49-F238E27FC236}">
                <a16:creationId xmlns:a16="http://schemas.microsoft.com/office/drawing/2014/main" id="{1C208C12-5B58-4BC3-A95C-ED0311954F99}"/>
              </a:ext>
            </a:extLst>
          </p:cNvPr>
          <p:cNvSpPr txBox="1"/>
          <p:nvPr/>
        </p:nvSpPr>
        <p:spPr>
          <a:xfrm>
            <a:off x="1530350" y="1889254"/>
            <a:ext cx="3092450" cy="954107"/>
          </a:xfrm>
          <a:prstGeom prst="rect">
            <a:avLst/>
          </a:prstGeom>
          <a:noFill/>
        </p:spPr>
        <p:txBody>
          <a:bodyPr wrap="square" rtlCol="0">
            <a:spAutoFit/>
          </a:bodyPr>
          <a:lstStyle/>
          <a:p>
            <a:r>
              <a:rPr lang="en-US" sz="2800" dirty="0">
                <a:latin typeface="Gill Sans MT" panose="020B0502020104020203" pitchFamily="34" charset="0"/>
              </a:rPr>
              <a:t>Learning of /attending events</a:t>
            </a:r>
          </a:p>
        </p:txBody>
      </p:sp>
      <p:sp>
        <p:nvSpPr>
          <p:cNvPr id="7" name="TextBox 6">
            <a:extLst>
              <a:ext uri="{FF2B5EF4-FFF2-40B4-BE49-F238E27FC236}">
                <a16:creationId xmlns:a16="http://schemas.microsoft.com/office/drawing/2014/main" id="{95F8F20E-DDC0-415E-AB92-18379CC15249}"/>
              </a:ext>
            </a:extLst>
          </p:cNvPr>
          <p:cNvSpPr txBox="1"/>
          <p:nvPr/>
        </p:nvSpPr>
        <p:spPr>
          <a:xfrm>
            <a:off x="8718128" y="1889254"/>
            <a:ext cx="3092450" cy="954107"/>
          </a:xfrm>
          <a:prstGeom prst="rect">
            <a:avLst/>
          </a:prstGeom>
          <a:noFill/>
        </p:spPr>
        <p:txBody>
          <a:bodyPr wrap="square" rtlCol="0">
            <a:spAutoFit/>
          </a:bodyPr>
          <a:lstStyle/>
          <a:p>
            <a:r>
              <a:rPr lang="en-US" sz="2800" dirty="0">
                <a:latin typeface="Gill Sans MT" panose="020B0502020104020203" pitchFamily="34" charset="0"/>
              </a:rPr>
              <a:t>Sharing information &amp; resources</a:t>
            </a:r>
          </a:p>
        </p:txBody>
      </p:sp>
      <p:sp>
        <p:nvSpPr>
          <p:cNvPr id="8" name="TextBox 7">
            <a:extLst>
              <a:ext uri="{FF2B5EF4-FFF2-40B4-BE49-F238E27FC236}">
                <a16:creationId xmlns:a16="http://schemas.microsoft.com/office/drawing/2014/main" id="{7949F297-8880-4F54-BAF0-2B97F8DAA723}"/>
              </a:ext>
            </a:extLst>
          </p:cNvPr>
          <p:cNvSpPr txBox="1"/>
          <p:nvPr/>
        </p:nvSpPr>
        <p:spPr>
          <a:xfrm>
            <a:off x="1530350" y="3093431"/>
            <a:ext cx="3092450" cy="954107"/>
          </a:xfrm>
          <a:prstGeom prst="rect">
            <a:avLst/>
          </a:prstGeom>
          <a:noFill/>
        </p:spPr>
        <p:txBody>
          <a:bodyPr wrap="square" rtlCol="0">
            <a:spAutoFit/>
          </a:bodyPr>
          <a:lstStyle/>
          <a:p>
            <a:r>
              <a:rPr lang="en-US" sz="2800" dirty="0">
                <a:latin typeface="Gill Sans MT" panose="020B0502020104020203" pitchFamily="34" charset="0"/>
              </a:rPr>
              <a:t>Participating in topical discussions</a:t>
            </a:r>
          </a:p>
        </p:txBody>
      </p:sp>
      <p:sp>
        <p:nvSpPr>
          <p:cNvPr id="9" name="TextBox 8">
            <a:extLst>
              <a:ext uri="{FF2B5EF4-FFF2-40B4-BE49-F238E27FC236}">
                <a16:creationId xmlns:a16="http://schemas.microsoft.com/office/drawing/2014/main" id="{F345B2E0-FD88-46BB-A204-2922B6FAABB5}"/>
              </a:ext>
            </a:extLst>
          </p:cNvPr>
          <p:cNvSpPr txBox="1"/>
          <p:nvPr/>
        </p:nvSpPr>
        <p:spPr>
          <a:xfrm>
            <a:off x="8718128" y="4354589"/>
            <a:ext cx="3092450" cy="954107"/>
          </a:xfrm>
          <a:prstGeom prst="rect">
            <a:avLst/>
          </a:prstGeom>
          <a:noFill/>
        </p:spPr>
        <p:txBody>
          <a:bodyPr wrap="square" rtlCol="0">
            <a:spAutoFit/>
          </a:bodyPr>
          <a:lstStyle/>
          <a:p>
            <a:r>
              <a:rPr lang="en-US" sz="2800" dirty="0">
                <a:latin typeface="Gill Sans MT" panose="020B0502020104020203" pitchFamily="34" charset="0"/>
              </a:rPr>
              <a:t>Creating a personal brand</a:t>
            </a:r>
          </a:p>
        </p:txBody>
      </p:sp>
      <p:sp>
        <p:nvSpPr>
          <p:cNvPr id="10" name="TextBox 9">
            <a:extLst>
              <a:ext uri="{FF2B5EF4-FFF2-40B4-BE49-F238E27FC236}">
                <a16:creationId xmlns:a16="http://schemas.microsoft.com/office/drawing/2014/main" id="{B838FCA7-6B69-41D4-A748-1CC7513A4C1B}"/>
              </a:ext>
            </a:extLst>
          </p:cNvPr>
          <p:cNvSpPr txBox="1"/>
          <p:nvPr/>
        </p:nvSpPr>
        <p:spPr>
          <a:xfrm>
            <a:off x="1530350" y="4354589"/>
            <a:ext cx="3092450" cy="523220"/>
          </a:xfrm>
          <a:prstGeom prst="rect">
            <a:avLst/>
          </a:prstGeom>
          <a:noFill/>
        </p:spPr>
        <p:txBody>
          <a:bodyPr wrap="square" rtlCol="0">
            <a:spAutoFit/>
          </a:bodyPr>
          <a:lstStyle/>
          <a:p>
            <a:r>
              <a:rPr lang="en-US" sz="2800" dirty="0">
                <a:latin typeface="Gill Sans MT" panose="020B0502020104020203" pitchFamily="34" charset="0"/>
              </a:rPr>
              <a:t>Inspiration </a:t>
            </a:r>
          </a:p>
        </p:txBody>
      </p:sp>
      <p:sp>
        <p:nvSpPr>
          <p:cNvPr id="11" name="TextBox 10">
            <a:extLst>
              <a:ext uri="{FF2B5EF4-FFF2-40B4-BE49-F238E27FC236}">
                <a16:creationId xmlns:a16="http://schemas.microsoft.com/office/drawing/2014/main" id="{DB38204C-B01D-4638-A40D-4BBFDBF08CE7}"/>
              </a:ext>
            </a:extLst>
          </p:cNvPr>
          <p:cNvSpPr txBox="1"/>
          <p:nvPr/>
        </p:nvSpPr>
        <p:spPr>
          <a:xfrm>
            <a:off x="8718128" y="3093431"/>
            <a:ext cx="3092450" cy="954107"/>
          </a:xfrm>
          <a:prstGeom prst="rect">
            <a:avLst/>
          </a:prstGeom>
          <a:noFill/>
        </p:spPr>
        <p:txBody>
          <a:bodyPr wrap="square" rtlCol="0">
            <a:spAutoFit/>
          </a:bodyPr>
          <a:lstStyle/>
          <a:p>
            <a:r>
              <a:rPr lang="en-US" sz="2800" dirty="0">
                <a:latin typeface="Gill Sans MT" panose="020B0502020104020203" pitchFamily="34" charset="0"/>
              </a:rPr>
              <a:t>Sector-specific information </a:t>
            </a:r>
          </a:p>
        </p:txBody>
      </p:sp>
      <p:pic>
        <p:nvPicPr>
          <p:cNvPr id="14" name="Picture 13">
            <a:extLst>
              <a:ext uri="{FF2B5EF4-FFF2-40B4-BE49-F238E27FC236}">
                <a16:creationId xmlns:a16="http://schemas.microsoft.com/office/drawing/2014/main" id="{513DCD05-BE9A-4D6B-B716-45F162007DA8}"/>
              </a:ext>
            </a:extLst>
          </p:cNvPr>
          <p:cNvPicPr>
            <a:picLocks noChangeAspect="1"/>
          </p:cNvPicPr>
          <p:nvPr/>
        </p:nvPicPr>
        <p:blipFill rotWithShape="1">
          <a:blip r:embed="rId3">
            <a:duotone>
              <a:schemeClr val="accent3">
                <a:shade val="45000"/>
                <a:satMod val="135000"/>
              </a:schemeClr>
              <a:prstClr val="white"/>
            </a:duotone>
          </a:blip>
          <a:srcRect b="13704"/>
          <a:stretch/>
        </p:blipFill>
        <p:spPr>
          <a:xfrm>
            <a:off x="7819603" y="1936453"/>
            <a:ext cx="654895" cy="565150"/>
          </a:xfrm>
          <a:prstGeom prst="rect">
            <a:avLst/>
          </a:prstGeom>
        </p:spPr>
      </p:pic>
      <p:pic>
        <p:nvPicPr>
          <p:cNvPr id="15" name="Picture 14">
            <a:extLst>
              <a:ext uri="{FF2B5EF4-FFF2-40B4-BE49-F238E27FC236}">
                <a16:creationId xmlns:a16="http://schemas.microsoft.com/office/drawing/2014/main" id="{824D7251-DB2C-4AB9-9B27-B95A9B290A4C}"/>
              </a:ext>
            </a:extLst>
          </p:cNvPr>
          <p:cNvPicPr>
            <a:picLocks noChangeAspect="1"/>
          </p:cNvPicPr>
          <p:nvPr/>
        </p:nvPicPr>
        <p:blipFill rotWithShape="1">
          <a:blip r:embed="rId3">
            <a:duotone>
              <a:schemeClr val="accent3">
                <a:shade val="45000"/>
                <a:satMod val="135000"/>
              </a:schemeClr>
              <a:prstClr val="white"/>
            </a:duotone>
          </a:blip>
          <a:srcRect b="13704"/>
          <a:stretch/>
        </p:blipFill>
        <p:spPr>
          <a:xfrm>
            <a:off x="628228" y="3188448"/>
            <a:ext cx="654895" cy="565150"/>
          </a:xfrm>
          <a:prstGeom prst="rect">
            <a:avLst/>
          </a:prstGeom>
        </p:spPr>
      </p:pic>
      <p:pic>
        <p:nvPicPr>
          <p:cNvPr id="16" name="Picture 15">
            <a:extLst>
              <a:ext uri="{FF2B5EF4-FFF2-40B4-BE49-F238E27FC236}">
                <a16:creationId xmlns:a16="http://schemas.microsoft.com/office/drawing/2014/main" id="{F3DEDA97-9B18-48F7-A726-A5B692B69DDB}"/>
              </a:ext>
            </a:extLst>
          </p:cNvPr>
          <p:cNvPicPr>
            <a:picLocks noChangeAspect="1"/>
          </p:cNvPicPr>
          <p:nvPr/>
        </p:nvPicPr>
        <p:blipFill rotWithShape="1">
          <a:blip r:embed="rId3">
            <a:duotone>
              <a:schemeClr val="accent3">
                <a:shade val="45000"/>
                <a:satMod val="135000"/>
              </a:schemeClr>
              <a:prstClr val="white"/>
            </a:duotone>
          </a:blip>
          <a:srcRect b="13704"/>
          <a:stretch/>
        </p:blipFill>
        <p:spPr>
          <a:xfrm>
            <a:off x="7819603" y="4440443"/>
            <a:ext cx="654895" cy="565150"/>
          </a:xfrm>
          <a:prstGeom prst="rect">
            <a:avLst/>
          </a:prstGeom>
        </p:spPr>
      </p:pic>
      <p:pic>
        <p:nvPicPr>
          <p:cNvPr id="17" name="Picture 16">
            <a:extLst>
              <a:ext uri="{FF2B5EF4-FFF2-40B4-BE49-F238E27FC236}">
                <a16:creationId xmlns:a16="http://schemas.microsoft.com/office/drawing/2014/main" id="{C93FA1C6-A57E-410B-9147-018B996069FF}"/>
              </a:ext>
            </a:extLst>
          </p:cNvPr>
          <p:cNvPicPr>
            <a:picLocks noChangeAspect="1"/>
          </p:cNvPicPr>
          <p:nvPr/>
        </p:nvPicPr>
        <p:blipFill rotWithShape="1">
          <a:blip r:embed="rId3">
            <a:duotone>
              <a:schemeClr val="accent3">
                <a:shade val="45000"/>
                <a:satMod val="135000"/>
              </a:schemeClr>
              <a:prstClr val="white"/>
            </a:duotone>
          </a:blip>
          <a:srcRect b="13704"/>
          <a:stretch/>
        </p:blipFill>
        <p:spPr>
          <a:xfrm>
            <a:off x="628228" y="4440443"/>
            <a:ext cx="654895" cy="565150"/>
          </a:xfrm>
          <a:prstGeom prst="rect">
            <a:avLst/>
          </a:prstGeom>
        </p:spPr>
      </p:pic>
      <p:pic>
        <p:nvPicPr>
          <p:cNvPr id="18" name="Picture 17">
            <a:extLst>
              <a:ext uri="{FF2B5EF4-FFF2-40B4-BE49-F238E27FC236}">
                <a16:creationId xmlns:a16="http://schemas.microsoft.com/office/drawing/2014/main" id="{C40A95DA-FBB7-489C-8F79-31D9A2A6EEE9}"/>
              </a:ext>
            </a:extLst>
          </p:cNvPr>
          <p:cNvPicPr>
            <a:picLocks noChangeAspect="1"/>
          </p:cNvPicPr>
          <p:nvPr/>
        </p:nvPicPr>
        <p:blipFill rotWithShape="1">
          <a:blip r:embed="rId3">
            <a:duotone>
              <a:schemeClr val="accent3">
                <a:shade val="45000"/>
                <a:satMod val="135000"/>
              </a:schemeClr>
              <a:prstClr val="white"/>
            </a:duotone>
          </a:blip>
          <a:srcRect b="13704"/>
          <a:stretch/>
        </p:blipFill>
        <p:spPr>
          <a:xfrm>
            <a:off x="7819603" y="3188448"/>
            <a:ext cx="654895" cy="565150"/>
          </a:xfrm>
          <a:prstGeom prst="rect">
            <a:avLst/>
          </a:prstGeom>
        </p:spPr>
      </p:pic>
      <p:pic>
        <p:nvPicPr>
          <p:cNvPr id="19" name="Google Shape;142;p22">
            <a:extLst>
              <a:ext uri="{FF2B5EF4-FFF2-40B4-BE49-F238E27FC236}">
                <a16:creationId xmlns:a16="http://schemas.microsoft.com/office/drawing/2014/main" id="{7723D5B7-FFDC-4F43-8F8F-B3D7C289F2F7}"/>
              </a:ext>
            </a:extLst>
          </p:cNvPr>
          <p:cNvPicPr preferRelativeResize="0"/>
          <p:nvPr/>
        </p:nvPicPr>
        <p:blipFill>
          <a:blip r:embed="rId4">
            <a:alphaModFix/>
            <a:duotone>
              <a:schemeClr val="bg2">
                <a:shade val="45000"/>
                <a:satMod val="135000"/>
              </a:schemeClr>
              <a:prstClr val="white"/>
            </a:duotone>
          </a:blip>
          <a:stretch>
            <a:fillRect/>
          </a:stretch>
        </p:blipFill>
        <p:spPr>
          <a:xfrm>
            <a:off x="4543426" y="2163414"/>
            <a:ext cx="2967097" cy="2531172"/>
          </a:xfrm>
          <a:prstGeom prst="rect">
            <a:avLst/>
          </a:prstGeom>
          <a:noFill/>
          <a:ln>
            <a:noFill/>
          </a:ln>
        </p:spPr>
      </p:pic>
    </p:spTree>
    <p:extLst>
      <p:ext uri="{BB962C8B-B14F-4D97-AF65-F5344CB8AC3E}">
        <p14:creationId xmlns:p14="http://schemas.microsoft.com/office/powerpoint/2010/main" val="1700523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95FB4-8BB6-4FF2-87AE-80A37E168AF0}"/>
              </a:ext>
            </a:extLst>
          </p:cNvPr>
          <p:cNvSpPr>
            <a:spLocks noGrp="1"/>
          </p:cNvSpPr>
          <p:nvPr>
            <p:ph type="title"/>
          </p:nvPr>
        </p:nvSpPr>
        <p:spPr/>
        <p:txBody>
          <a:bodyPr/>
          <a:lstStyle/>
          <a:p>
            <a:r>
              <a:rPr lang="en-US" b="1" dirty="0">
                <a:latin typeface="Gill Sans MT" panose="020B0502020104020203" pitchFamily="34" charset="0"/>
              </a:rPr>
              <a:t>Social Media Landscape</a:t>
            </a:r>
          </a:p>
        </p:txBody>
      </p:sp>
      <p:pic>
        <p:nvPicPr>
          <p:cNvPr id="4" name="Google Shape;225;p34">
            <a:extLst>
              <a:ext uri="{FF2B5EF4-FFF2-40B4-BE49-F238E27FC236}">
                <a16:creationId xmlns:a16="http://schemas.microsoft.com/office/drawing/2014/main" id="{39F16059-0F8E-4BC8-BEE9-8BF6F3D6F02A}"/>
              </a:ext>
            </a:extLst>
          </p:cNvPr>
          <p:cNvPicPr preferRelativeResize="0"/>
          <p:nvPr/>
        </p:nvPicPr>
        <p:blipFill>
          <a:blip r:embed="rId2">
            <a:alphaModFix/>
          </a:blip>
          <a:stretch>
            <a:fillRect/>
          </a:stretch>
        </p:blipFill>
        <p:spPr>
          <a:xfrm>
            <a:off x="7024410" y="2252663"/>
            <a:ext cx="1005840" cy="1005840"/>
          </a:xfrm>
          <a:prstGeom prst="rect">
            <a:avLst/>
          </a:prstGeom>
          <a:noFill/>
          <a:ln>
            <a:noFill/>
          </a:ln>
        </p:spPr>
      </p:pic>
      <p:pic>
        <p:nvPicPr>
          <p:cNvPr id="5" name="Google Shape;232;p35">
            <a:extLst>
              <a:ext uri="{FF2B5EF4-FFF2-40B4-BE49-F238E27FC236}">
                <a16:creationId xmlns:a16="http://schemas.microsoft.com/office/drawing/2014/main" id="{79E8731D-28B4-458D-9AEC-43B2CF1B1D81}"/>
              </a:ext>
            </a:extLst>
          </p:cNvPr>
          <p:cNvPicPr preferRelativeResize="0"/>
          <p:nvPr/>
        </p:nvPicPr>
        <p:blipFill>
          <a:blip r:embed="rId3">
            <a:alphaModFix/>
          </a:blip>
          <a:stretch>
            <a:fillRect/>
          </a:stretch>
        </p:blipFill>
        <p:spPr>
          <a:xfrm>
            <a:off x="676717" y="2029602"/>
            <a:ext cx="646325" cy="1244577"/>
          </a:xfrm>
          <a:prstGeom prst="rect">
            <a:avLst/>
          </a:prstGeom>
          <a:noFill/>
          <a:ln>
            <a:noFill/>
          </a:ln>
        </p:spPr>
      </p:pic>
      <p:pic>
        <p:nvPicPr>
          <p:cNvPr id="6" name="Google Shape;239;p36">
            <a:extLst>
              <a:ext uri="{FF2B5EF4-FFF2-40B4-BE49-F238E27FC236}">
                <a16:creationId xmlns:a16="http://schemas.microsoft.com/office/drawing/2014/main" id="{CF3CA5A2-7B86-4BA8-844A-9327630479C1}"/>
              </a:ext>
            </a:extLst>
          </p:cNvPr>
          <p:cNvPicPr preferRelativeResize="0"/>
          <p:nvPr/>
        </p:nvPicPr>
        <p:blipFill>
          <a:blip r:embed="rId4">
            <a:alphaModFix/>
          </a:blip>
          <a:stretch>
            <a:fillRect/>
          </a:stretch>
        </p:blipFill>
        <p:spPr>
          <a:xfrm>
            <a:off x="505599" y="4510028"/>
            <a:ext cx="1067593" cy="1067593"/>
          </a:xfrm>
          <a:prstGeom prst="rect">
            <a:avLst/>
          </a:prstGeom>
          <a:noFill/>
          <a:ln>
            <a:noFill/>
          </a:ln>
        </p:spPr>
      </p:pic>
      <p:sp>
        <p:nvSpPr>
          <p:cNvPr id="8" name="TextBox 7">
            <a:extLst>
              <a:ext uri="{FF2B5EF4-FFF2-40B4-BE49-F238E27FC236}">
                <a16:creationId xmlns:a16="http://schemas.microsoft.com/office/drawing/2014/main" id="{83F33EE4-B96B-454C-8454-AE69DCC884E7}"/>
              </a:ext>
            </a:extLst>
          </p:cNvPr>
          <p:cNvSpPr txBox="1"/>
          <p:nvPr/>
        </p:nvSpPr>
        <p:spPr>
          <a:xfrm>
            <a:off x="1807885" y="1561894"/>
            <a:ext cx="4383365" cy="1754326"/>
          </a:xfrm>
          <a:prstGeom prst="rect">
            <a:avLst/>
          </a:prstGeom>
          <a:noFill/>
        </p:spPr>
        <p:txBody>
          <a:bodyPr wrap="square" rtlCol="0">
            <a:spAutoFit/>
          </a:bodyPr>
          <a:lstStyle/>
          <a:p>
            <a:pPr marL="285750" indent="-285750">
              <a:buFont typeface="Arial" panose="020B0604020202020204" pitchFamily="34" charset="0"/>
              <a:buChar char="•"/>
            </a:pPr>
            <a:r>
              <a:rPr lang="en-US" sz="1800" dirty="0">
                <a:latin typeface="Gill Sans MT" panose="020B0502020104020203" pitchFamily="34" charset="0"/>
              </a:rPr>
              <a:t>Owned by Meta, world’s biggest social media platform with reportedly 3 billion monthly users.</a:t>
            </a:r>
          </a:p>
          <a:p>
            <a:pPr marL="285750" indent="-285750">
              <a:buFont typeface="Arial" panose="020B0604020202020204" pitchFamily="34" charset="0"/>
              <a:buChar char="•"/>
            </a:pPr>
            <a:r>
              <a:rPr lang="en-US" sz="1800" dirty="0">
                <a:latin typeface="Gill Sans MT" panose="020B0502020104020203" pitchFamily="34" charset="0"/>
              </a:rPr>
              <a:t>Versatile for marketing, building community groups, promoting events, and sharing articles, photos and videos.</a:t>
            </a:r>
          </a:p>
        </p:txBody>
      </p:sp>
      <p:sp>
        <p:nvSpPr>
          <p:cNvPr id="9" name="TextBox 8">
            <a:extLst>
              <a:ext uri="{FF2B5EF4-FFF2-40B4-BE49-F238E27FC236}">
                <a16:creationId xmlns:a16="http://schemas.microsoft.com/office/drawing/2014/main" id="{F89CA70D-BA8C-4BFC-AF0A-8385D499EDD6}"/>
              </a:ext>
            </a:extLst>
          </p:cNvPr>
          <p:cNvSpPr txBox="1"/>
          <p:nvPr/>
        </p:nvSpPr>
        <p:spPr>
          <a:xfrm>
            <a:off x="8280400" y="1561894"/>
            <a:ext cx="3652560" cy="2031325"/>
          </a:xfrm>
          <a:prstGeom prst="rect">
            <a:avLst/>
          </a:prstGeom>
          <a:noFill/>
        </p:spPr>
        <p:txBody>
          <a:bodyPr wrap="square" rtlCol="0">
            <a:spAutoFit/>
          </a:bodyPr>
          <a:lstStyle/>
          <a:p>
            <a:pPr marL="285750" indent="-285750">
              <a:buFont typeface="Arial" panose="020B0604020202020204" pitchFamily="34" charset="0"/>
              <a:buChar char="•"/>
            </a:pPr>
            <a:r>
              <a:rPr lang="en-US" sz="1800" dirty="0">
                <a:latin typeface="Gill Sans MT" panose="020B0502020104020203" pitchFamily="34" charset="0"/>
              </a:rPr>
              <a:t>Largest professional networking site with over 1 billion users from 200+ countries.</a:t>
            </a:r>
          </a:p>
          <a:p>
            <a:pPr marL="285750" indent="-285750">
              <a:buFont typeface="Arial" panose="020B0604020202020204" pitchFamily="34" charset="0"/>
              <a:buChar char="•"/>
            </a:pPr>
            <a:r>
              <a:rPr lang="en-US" sz="1800" dirty="0">
                <a:latin typeface="Gill Sans MT" panose="020B0502020104020203" pitchFamily="34" charset="0"/>
              </a:rPr>
              <a:t>Good for recruitment, sharing blogs, webinars, research results, and other professional content.</a:t>
            </a:r>
          </a:p>
          <a:p>
            <a:pPr marL="285750" indent="-285750">
              <a:buFont typeface="Arial" panose="020B0604020202020204" pitchFamily="34" charset="0"/>
              <a:buChar char="•"/>
            </a:pPr>
            <a:endParaRPr lang="en-US" sz="1800" dirty="0">
              <a:latin typeface="Gill Sans MT" panose="020B0502020104020203" pitchFamily="34" charset="0"/>
            </a:endParaRPr>
          </a:p>
        </p:txBody>
      </p:sp>
      <p:sp>
        <p:nvSpPr>
          <p:cNvPr id="10" name="TextBox 9">
            <a:extLst>
              <a:ext uri="{FF2B5EF4-FFF2-40B4-BE49-F238E27FC236}">
                <a16:creationId xmlns:a16="http://schemas.microsoft.com/office/drawing/2014/main" id="{4FD58004-61D5-4ADC-807B-A37B97779010}"/>
              </a:ext>
            </a:extLst>
          </p:cNvPr>
          <p:cNvSpPr txBox="1"/>
          <p:nvPr/>
        </p:nvSpPr>
        <p:spPr>
          <a:xfrm>
            <a:off x="1821984" y="3995678"/>
            <a:ext cx="4534366" cy="2308324"/>
          </a:xfrm>
          <a:prstGeom prst="rect">
            <a:avLst/>
          </a:prstGeom>
          <a:noFill/>
        </p:spPr>
        <p:txBody>
          <a:bodyPr wrap="square" rtlCol="0">
            <a:spAutoFit/>
          </a:bodyPr>
          <a:lstStyle/>
          <a:p>
            <a:pPr marL="285750" indent="-285750">
              <a:buFont typeface="Arial" panose="020B0604020202020204" pitchFamily="34" charset="0"/>
              <a:buChar char="•"/>
            </a:pPr>
            <a:r>
              <a:rPr lang="en-US" sz="1800" dirty="0">
                <a:latin typeface="Gill Sans MT" panose="020B0502020104020203" pitchFamily="34" charset="0"/>
              </a:rPr>
              <a:t>Owned by Meta and began as a photo sharing app. Since evolved to a strategic platform for marketers and companies.</a:t>
            </a:r>
          </a:p>
          <a:p>
            <a:pPr marL="285750" indent="-285750">
              <a:buFont typeface="Arial" panose="020B0604020202020204" pitchFamily="34" charset="0"/>
              <a:buChar char="•"/>
            </a:pPr>
            <a:r>
              <a:rPr lang="en-US" sz="1800" dirty="0">
                <a:latin typeface="Gill Sans MT" panose="020B0502020104020203" pitchFamily="34" charset="0"/>
              </a:rPr>
              <a:t>Primarily for sharing photos/videos. Limited for link sharing.</a:t>
            </a:r>
          </a:p>
          <a:p>
            <a:pPr marL="285750" indent="-285750">
              <a:buFont typeface="Arial" panose="020B0604020202020204" pitchFamily="34" charset="0"/>
              <a:buChar char="•"/>
            </a:pPr>
            <a:r>
              <a:rPr lang="en-US" sz="1800" dirty="0">
                <a:latin typeface="Gill Sans MT" panose="020B0502020104020203" pitchFamily="34" charset="0"/>
              </a:rPr>
              <a:t>2+ billion monthly users; generally younger demographic.</a:t>
            </a:r>
          </a:p>
          <a:p>
            <a:pPr marL="285750" indent="-285750">
              <a:buFont typeface="Arial" panose="020B0604020202020204" pitchFamily="34" charset="0"/>
              <a:buChar char="•"/>
            </a:pPr>
            <a:endParaRPr lang="en-US" sz="1800" dirty="0">
              <a:latin typeface="Gill Sans MT" panose="020B0502020104020203" pitchFamily="34" charset="0"/>
            </a:endParaRPr>
          </a:p>
        </p:txBody>
      </p:sp>
      <p:sp>
        <p:nvSpPr>
          <p:cNvPr id="11" name="TextBox 10">
            <a:extLst>
              <a:ext uri="{FF2B5EF4-FFF2-40B4-BE49-F238E27FC236}">
                <a16:creationId xmlns:a16="http://schemas.microsoft.com/office/drawing/2014/main" id="{525B6FE1-609C-4A5F-8164-AB1F3A095584}"/>
              </a:ext>
            </a:extLst>
          </p:cNvPr>
          <p:cNvSpPr txBox="1"/>
          <p:nvPr/>
        </p:nvSpPr>
        <p:spPr>
          <a:xfrm>
            <a:off x="8347140" y="3995678"/>
            <a:ext cx="3511679" cy="2031325"/>
          </a:xfrm>
          <a:prstGeom prst="rect">
            <a:avLst/>
          </a:prstGeom>
          <a:noFill/>
        </p:spPr>
        <p:txBody>
          <a:bodyPr wrap="square" rtlCol="0">
            <a:spAutoFit/>
          </a:bodyPr>
          <a:lstStyle/>
          <a:p>
            <a:pPr marL="285750" indent="-285750">
              <a:buFont typeface="Arial" panose="020B0604020202020204" pitchFamily="34" charset="0"/>
              <a:buChar char="•"/>
            </a:pPr>
            <a:r>
              <a:rPr lang="en-US" sz="1800" dirty="0">
                <a:latin typeface="Gill Sans MT" panose="020B0502020104020203" pitchFamily="34" charset="0"/>
              </a:rPr>
              <a:t>Easy to follow hashtags and stay connected to topics of interest.</a:t>
            </a:r>
          </a:p>
          <a:p>
            <a:pPr marL="285750" indent="-285750">
              <a:buFont typeface="Arial" panose="020B0604020202020204" pitchFamily="34" charset="0"/>
              <a:buChar char="•"/>
            </a:pPr>
            <a:r>
              <a:rPr lang="en-US" sz="1800" dirty="0">
                <a:latin typeface="Gill Sans MT" panose="020B0502020104020203" pitchFamily="34" charset="0"/>
              </a:rPr>
              <a:t>Shorter messages (280 character length). </a:t>
            </a:r>
          </a:p>
          <a:p>
            <a:pPr marL="285750" indent="-285750">
              <a:buFont typeface="Arial" panose="020B0604020202020204" pitchFamily="34" charset="0"/>
              <a:buChar char="•"/>
            </a:pPr>
            <a:r>
              <a:rPr lang="en-US" sz="1800" dirty="0">
                <a:latin typeface="Gill Sans MT" panose="020B0502020104020203" pitchFamily="34" charset="0"/>
              </a:rPr>
              <a:t>Monthly users estimated 611 million.</a:t>
            </a:r>
          </a:p>
          <a:p>
            <a:pPr marL="285750" indent="-285750">
              <a:buFont typeface="Arial" panose="020B0604020202020204" pitchFamily="34" charset="0"/>
              <a:buChar char="•"/>
            </a:pPr>
            <a:endParaRPr lang="en-US" sz="1800" dirty="0">
              <a:latin typeface="Gill Sans MT" panose="020B0502020104020203" pitchFamily="34" charset="0"/>
            </a:endParaRPr>
          </a:p>
        </p:txBody>
      </p:sp>
      <p:pic>
        <p:nvPicPr>
          <p:cNvPr id="13" name="Picture 12">
            <a:extLst>
              <a:ext uri="{FF2B5EF4-FFF2-40B4-BE49-F238E27FC236}">
                <a16:creationId xmlns:a16="http://schemas.microsoft.com/office/drawing/2014/main" id="{7B3D50C3-4247-4C48-909E-0E2A62C57972}"/>
              </a:ext>
            </a:extLst>
          </p:cNvPr>
          <p:cNvPicPr>
            <a:picLocks noChangeAspect="1"/>
          </p:cNvPicPr>
          <p:nvPr/>
        </p:nvPicPr>
        <p:blipFill>
          <a:blip r:embed="rId5"/>
          <a:stretch>
            <a:fillRect/>
          </a:stretch>
        </p:blipFill>
        <p:spPr>
          <a:xfrm>
            <a:off x="7024410" y="4540904"/>
            <a:ext cx="1005840" cy="1005840"/>
          </a:xfrm>
          <a:prstGeom prst="rect">
            <a:avLst/>
          </a:prstGeom>
        </p:spPr>
      </p:pic>
      <p:cxnSp>
        <p:nvCxnSpPr>
          <p:cNvPr id="17" name="Straight Connector 16">
            <a:extLst>
              <a:ext uri="{FF2B5EF4-FFF2-40B4-BE49-F238E27FC236}">
                <a16:creationId xmlns:a16="http://schemas.microsoft.com/office/drawing/2014/main" id="{45AC9556-302E-4D25-931D-DC794D76D0D9}"/>
              </a:ext>
            </a:extLst>
          </p:cNvPr>
          <p:cNvCxnSpPr/>
          <p:nvPr/>
        </p:nvCxnSpPr>
        <p:spPr>
          <a:xfrm>
            <a:off x="676717" y="3765550"/>
            <a:ext cx="1111523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BECE8EA-5997-4CC3-B289-FA7FBB3257F4}"/>
              </a:ext>
            </a:extLst>
          </p:cNvPr>
          <p:cNvCxnSpPr/>
          <p:nvPr/>
        </p:nvCxnSpPr>
        <p:spPr>
          <a:xfrm>
            <a:off x="6610350" y="1690688"/>
            <a:ext cx="0" cy="4278312"/>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827F257-D7CA-41F3-A8A4-B686B235746D}"/>
              </a:ext>
            </a:extLst>
          </p:cNvPr>
          <p:cNvSpPr txBox="1"/>
          <p:nvPr/>
        </p:nvSpPr>
        <p:spPr>
          <a:xfrm>
            <a:off x="505599" y="1593794"/>
            <a:ext cx="1161275" cy="306444"/>
          </a:xfrm>
          <a:prstGeom prst="rect">
            <a:avLst/>
          </a:prstGeom>
          <a:noFill/>
        </p:spPr>
        <p:txBody>
          <a:bodyPr wrap="square" rtlCol="0">
            <a:spAutoFit/>
          </a:bodyPr>
          <a:lstStyle/>
          <a:p>
            <a:r>
              <a:rPr lang="en-US" b="1" dirty="0">
                <a:solidFill>
                  <a:schemeClr val="accent3"/>
                </a:solidFill>
                <a:latin typeface="Gill Sans MT" panose="020B0502020104020203" pitchFamily="34" charset="0"/>
              </a:rPr>
              <a:t>Facebook</a:t>
            </a:r>
          </a:p>
        </p:txBody>
      </p:sp>
      <p:sp>
        <p:nvSpPr>
          <p:cNvPr id="21" name="TextBox 20">
            <a:extLst>
              <a:ext uri="{FF2B5EF4-FFF2-40B4-BE49-F238E27FC236}">
                <a16:creationId xmlns:a16="http://schemas.microsoft.com/office/drawing/2014/main" id="{B21276FA-3FE9-43A1-8161-3442EFCBE51E}"/>
              </a:ext>
            </a:extLst>
          </p:cNvPr>
          <p:cNvSpPr txBox="1"/>
          <p:nvPr/>
        </p:nvSpPr>
        <p:spPr>
          <a:xfrm>
            <a:off x="505599" y="4027724"/>
            <a:ext cx="1161275" cy="306444"/>
          </a:xfrm>
          <a:prstGeom prst="rect">
            <a:avLst/>
          </a:prstGeom>
          <a:noFill/>
        </p:spPr>
        <p:txBody>
          <a:bodyPr wrap="square" rtlCol="0">
            <a:spAutoFit/>
          </a:bodyPr>
          <a:lstStyle/>
          <a:p>
            <a:r>
              <a:rPr lang="en-US" b="1" dirty="0">
                <a:solidFill>
                  <a:schemeClr val="accent3"/>
                </a:solidFill>
                <a:latin typeface="Gill Sans MT" panose="020B0502020104020203" pitchFamily="34" charset="0"/>
              </a:rPr>
              <a:t>Instagram</a:t>
            </a:r>
          </a:p>
        </p:txBody>
      </p:sp>
      <p:sp>
        <p:nvSpPr>
          <p:cNvPr id="22" name="TextBox 21">
            <a:extLst>
              <a:ext uri="{FF2B5EF4-FFF2-40B4-BE49-F238E27FC236}">
                <a16:creationId xmlns:a16="http://schemas.microsoft.com/office/drawing/2014/main" id="{26B8A7E3-3E00-4B92-8686-7FB9FF719A79}"/>
              </a:ext>
            </a:extLst>
          </p:cNvPr>
          <p:cNvSpPr txBox="1"/>
          <p:nvPr/>
        </p:nvSpPr>
        <p:spPr>
          <a:xfrm>
            <a:off x="6860501" y="1593794"/>
            <a:ext cx="1161275" cy="306444"/>
          </a:xfrm>
          <a:prstGeom prst="rect">
            <a:avLst/>
          </a:prstGeom>
          <a:noFill/>
        </p:spPr>
        <p:txBody>
          <a:bodyPr wrap="square" rtlCol="0">
            <a:spAutoFit/>
          </a:bodyPr>
          <a:lstStyle/>
          <a:p>
            <a:r>
              <a:rPr lang="en-US" b="1" dirty="0">
                <a:solidFill>
                  <a:schemeClr val="accent3"/>
                </a:solidFill>
                <a:latin typeface="Gill Sans MT" panose="020B0502020104020203" pitchFamily="34" charset="0"/>
              </a:rPr>
              <a:t>LinkedIn</a:t>
            </a:r>
          </a:p>
        </p:txBody>
      </p:sp>
      <p:sp>
        <p:nvSpPr>
          <p:cNvPr id="23" name="TextBox 22">
            <a:extLst>
              <a:ext uri="{FF2B5EF4-FFF2-40B4-BE49-F238E27FC236}">
                <a16:creationId xmlns:a16="http://schemas.microsoft.com/office/drawing/2014/main" id="{D5B3E504-E4AD-4A42-8E4C-78A282E16285}"/>
              </a:ext>
            </a:extLst>
          </p:cNvPr>
          <p:cNvSpPr txBox="1"/>
          <p:nvPr/>
        </p:nvSpPr>
        <p:spPr>
          <a:xfrm>
            <a:off x="6860501" y="4027724"/>
            <a:ext cx="1161275" cy="306444"/>
          </a:xfrm>
          <a:prstGeom prst="rect">
            <a:avLst/>
          </a:prstGeom>
          <a:noFill/>
        </p:spPr>
        <p:txBody>
          <a:bodyPr wrap="square" rtlCol="0">
            <a:spAutoFit/>
          </a:bodyPr>
          <a:lstStyle/>
          <a:p>
            <a:r>
              <a:rPr lang="en-US" b="1" dirty="0">
                <a:solidFill>
                  <a:schemeClr val="accent3"/>
                </a:solidFill>
                <a:latin typeface="Gill Sans MT" panose="020B0502020104020203" pitchFamily="34" charset="0"/>
              </a:rPr>
              <a:t>X</a:t>
            </a:r>
          </a:p>
        </p:txBody>
      </p:sp>
    </p:spTree>
    <p:extLst>
      <p:ext uri="{BB962C8B-B14F-4D97-AF65-F5344CB8AC3E}">
        <p14:creationId xmlns:p14="http://schemas.microsoft.com/office/powerpoint/2010/main" val="2462473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95FB4-8BB6-4FF2-87AE-80A37E168AF0}"/>
              </a:ext>
            </a:extLst>
          </p:cNvPr>
          <p:cNvSpPr>
            <a:spLocks noGrp="1"/>
          </p:cNvSpPr>
          <p:nvPr>
            <p:ph type="title"/>
          </p:nvPr>
        </p:nvSpPr>
        <p:spPr/>
        <p:txBody>
          <a:bodyPr/>
          <a:lstStyle/>
          <a:p>
            <a:r>
              <a:rPr lang="en-US" b="1" dirty="0">
                <a:latin typeface="Gill Sans MT" panose="020B0502020104020203" pitchFamily="34" charset="0"/>
              </a:rPr>
              <a:t>Common Terminology</a:t>
            </a:r>
          </a:p>
        </p:txBody>
      </p:sp>
      <p:sp>
        <p:nvSpPr>
          <p:cNvPr id="3" name="Text Placeholder 2">
            <a:extLst>
              <a:ext uri="{FF2B5EF4-FFF2-40B4-BE49-F238E27FC236}">
                <a16:creationId xmlns:a16="http://schemas.microsoft.com/office/drawing/2014/main" id="{5241B07C-0E50-4EE1-A3CC-7535744FDABB}"/>
              </a:ext>
            </a:extLst>
          </p:cNvPr>
          <p:cNvSpPr>
            <a:spLocks noGrp="1"/>
          </p:cNvSpPr>
          <p:nvPr>
            <p:ph type="body" idx="1"/>
          </p:nvPr>
        </p:nvSpPr>
        <p:spPr>
          <a:xfrm>
            <a:off x="838200" y="1441450"/>
            <a:ext cx="10515600" cy="4735513"/>
          </a:xfrm>
        </p:spPr>
        <p:txBody>
          <a:bodyPr>
            <a:normAutofit lnSpcReduction="10000"/>
          </a:bodyPr>
          <a:lstStyle/>
          <a:p>
            <a:pPr>
              <a:lnSpc>
                <a:spcPct val="110000"/>
              </a:lnSpc>
            </a:pPr>
            <a:r>
              <a:rPr lang="en-US" sz="2200" b="1" dirty="0">
                <a:solidFill>
                  <a:schemeClr val="accent3"/>
                </a:solidFill>
                <a:latin typeface="Gill Sans MT" panose="020B0502020104020203" pitchFamily="34" charset="0"/>
              </a:rPr>
              <a:t>Direct Message (DM): </a:t>
            </a:r>
            <a:r>
              <a:rPr lang="en-US" sz="2200" dirty="0">
                <a:latin typeface="Gill Sans MT" panose="020B0502020104020203" pitchFamily="34" charset="0"/>
              </a:rPr>
              <a:t>Private way of chatting without others seeing.</a:t>
            </a:r>
          </a:p>
          <a:p>
            <a:pPr>
              <a:lnSpc>
                <a:spcPct val="110000"/>
              </a:lnSpc>
            </a:pPr>
            <a:r>
              <a:rPr lang="en-US" sz="2200" b="1" dirty="0">
                <a:solidFill>
                  <a:schemeClr val="accent3"/>
                </a:solidFill>
                <a:latin typeface="Gill Sans MT" panose="020B0502020104020203" pitchFamily="34" charset="0"/>
              </a:rPr>
              <a:t>Feed:</a:t>
            </a:r>
            <a:r>
              <a:rPr lang="en-US" sz="2200" dirty="0">
                <a:solidFill>
                  <a:schemeClr val="accent3"/>
                </a:solidFill>
                <a:latin typeface="Gill Sans MT" panose="020B0502020104020203" pitchFamily="34" charset="0"/>
              </a:rPr>
              <a:t> </a:t>
            </a:r>
            <a:r>
              <a:rPr lang="en-US" sz="2200" dirty="0">
                <a:latin typeface="Gill Sans MT" panose="020B0502020104020203" pitchFamily="34" charset="0"/>
              </a:rPr>
              <a:t>Your main content stream where you will see the content of those you follow.</a:t>
            </a:r>
          </a:p>
          <a:p>
            <a:pPr>
              <a:lnSpc>
                <a:spcPct val="110000"/>
              </a:lnSpc>
            </a:pPr>
            <a:r>
              <a:rPr lang="en-US" sz="2200" b="1" dirty="0">
                <a:solidFill>
                  <a:schemeClr val="accent3"/>
                </a:solidFill>
                <a:latin typeface="Gill Sans MT" panose="020B0502020104020203" pitchFamily="34" charset="0"/>
              </a:rPr>
              <a:t>Follower:</a:t>
            </a:r>
            <a:r>
              <a:rPr lang="en-US" sz="2200" dirty="0">
                <a:latin typeface="Gill Sans MT" panose="020B0502020104020203" pitchFamily="34" charset="0"/>
              </a:rPr>
              <a:t> Someone who subscribes to your account on a platform.</a:t>
            </a:r>
          </a:p>
          <a:p>
            <a:pPr>
              <a:lnSpc>
                <a:spcPct val="110000"/>
              </a:lnSpc>
            </a:pPr>
            <a:r>
              <a:rPr lang="en-US" sz="2200" b="1" dirty="0">
                <a:solidFill>
                  <a:schemeClr val="accent3"/>
                </a:solidFill>
                <a:latin typeface="Gill Sans MT" panose="020B0502020104020203" pitchFamily="34" charset="0"/>
              </a:rPr>
              <a:t>Hashtag: </a:t>
            </a:r>
            <a:r>
              <a:rPr lang="en-US" sz="2200" dirty="0">
                <a:latin typeface="Gill Sans MT" panose="020B0502020104020203" pitchFamily="34" charset="0"/>
              </a:rPr>
              <a:t>Keyword or phrase you add to your social media posts. Way to tag and organize content. E.g. #ChildSurvivalAction</a:t>
            </a:r>
          </a:p>
          <a:p>
            <a:pPr>
              <a:lnSpc>
                <a:spcPct val="110000"/>
              </a:lnSpc>
            </a:pPr>
            <a:r>
              <a:rPr lang="en-US" sz="2200" b="1" dirty="0">
                <a:solidFill>
                  <a:schemeClr val="accent3"/>
                </a:solidFill>
                <a:latin typeface="Gill Sans MT" panose="020B0502020104020203" pitchFamily="34" charset="0"/>
              </a:rPr>
              <a:t>Impressions: </a:t>
            </a:r>
            <a:r>
              <a:rPr lang="en-US" sz="2200" dirty="0">
                <a:latin typeface="Gill Sans MT" panose="020B0502020104020203" pitchFamily="34" charset="0"/>
              </a:rPr>
              <a:t>Key metric; shows how often your content appears on users’ screens</a:t>
            </a:r>
          </a:p>
          <a:p>
            <a:pPr>
              <a:lnSpc>
                <a:spcPct val="110000"/>
              </a:lnSpc>
            </a:pPr>
            <a:r>
              <a:rPr lang="en-US" sz="2200" b="1" dirty="0">
                <a:solidFill>
                  <a:schemeClr val="accent3"/>
                </a:solidFill>
                <a:latin typeface="Gill Sans MT" panose="020B0502020104020203" pitchFamily="34" charset="0"/>
              </a:rPr>
              <a:t>Mention: </a:t>
            </a:r>
            <a:r>
              <a:rPr lang="en-US" sz="2200" dirty="0">
                <a:latin typeface="Gill Sans MT" panose="020B0502020104020203" pitchFamily="34" charset="0"/>
              </a:rPr>
              <a:t>When you tag or refer to another user on social media with the @ symbol</a:t>
            </a:r>
            <a:endParaRPr lang="en-US" sz="2200" b="1" dirty="0">
              <a:latin typeface="Gill Sans MT" panose="020B0502020104020203" pitchFamily="34" charset="0"/>
            </a:endParaRPr>
          </a:p>
          <a:p>
            <a:pPr>
              <a:lnSpc>
                <a:spcPct val="110000"/>
              </a:lnSpc>
            </a:pPr>
            <a:r>
              <a:rPr lang="en-US" sz="2200" b="1" dirty="0">
                <a:solidFill>
                  <a:schemeClr val="accent3"/>
                </a:solidFill>
                <a:latin typeface="Gill Sans MT" panose="020B0502020104020203" pitchFamily="34" charset="0"/>
              </a:rPr>
              <a:t>Reply:</a:t>
            </a:r>
            <a:r>
              <a:rPr lang="en-US" sz="2200" dirty="0">
                <a:latin typeface="Gill Sans MT" panose="020B0502020104020203" pitchFamily="34" charset="0"/>
              </a:rPr>
              <a:t> Users respond to comments, forming conversation threads.</a:t>
            </a:r>
          </a:p>
          <a:p>
            <a:pPr>
              <a:lnSpc>
                <a:spcPct val="110000"/>
              </a:lnSpc>
            </a:pPr>
            <a:r>
              <a:rPr lang="en-US" sz="2200" b="1" dirty="0">
                <a:solidFill>
                  <a:schemeClr val="accent3"/>
                </a:solidFill>
                <a:latin typeface="Gill Sans MT" panose="020B0502020104020203" pitchFamily="34" charset="0"/>
              </a:rPr>
              <a:t>Repost:</a:t>
            </a:r>
            <a:r>
              <a:rPr lang="en-US" sz="2200" dirty="0">
                <a:solidFill>
                  <a:schemeClr val="accent3"/>
                </a:solidFill>
                <a:latin typeface="Gill Sans MT" panose="020B0502020104020203" pitchFamily="34" charset="0"/>
              </a:rPr>
              <a:t> </a:t>
            </a:r>
            <a:r>
              <a:rPr lang="en-US" sz="2200" dirty="0">
                <a:latin typeface="Gill Sans MT" panose="020B0502020104020203" pitchFamily="34" charset="0"/>
              </a:rPr>
              <a:t>When you share someone else’s content on your profile and a way to spread interesting content to your followers.</a:t>
            </a:r>
          </a:p>
          <a:p>
            <a:pPr>
              <a:lnSpc>
                <a:spcPct val="110000"/>
              </a:lnSpc>
            </a:pPr>
            <a:endParaRPr lang="en-US" sz="2200" dirty="0">
              <a:latin typeface="Gill Sans MT" panose="020B0502020104020203" pitchFamily="34" charset="0"/>
            </a:endParaRPr>
          </a:p>
          <a:p>
            <a:pPr>
              <a:lnSpc>
                <a:spcPct val="110000"/>
              </a:lnSpc>
            </a:pPr>
            <a:endParaRPr lang="en-US" sz="2400" dirty="0">
              <a:latin typeface="Gill Sans MT" panose="020B0502020104020203" pitchFamily="34" charset="0"/>
            </a:endParaRPr>
          </a:p>
        </p:txBody>
      </p:sp>
    </p:spTree>
    <p:extLst>
      <p:ext uri="{BB962C8B-B14F-4D97-AF65-F5344CB8AC3E}">
        <p14:creationId xmlns:p14="http://schemas.microsoft.com/office/powerpoint/2010/main" val="3921170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95FB4-8BB6-4FF2-87AE-80A37E168AF0}"/>
              </a:ext>
            </a:extLst>
          </p:cNvPr>
          <p:cNvSpPr>
            <a:spLocks noGrp="1"/>
          </p:cNvSpPr>
          <p:nvPr>
            <p:ph type="title"/>
          </p:nvPr>
        </p:nvSpPr>
        <p:spPr/>
        <p:txBody>
          <a:bodyPr/>
          <a:lstStyle/>
          <a:p>
            <a:r>
              <a:rPr lang="en-US" b="1" dirty="0">
                <a:latin typeface="Gill Sans MT" panose="020B0502020104020203" pitchFamily="34" charset="0"/>
              </a:rPr>
              <a:t>What is Content?</a:t>
            </a:r>
          </a:p>
        </p:txBody>
      </p:sp>
      <p:sp>
        <p:nvSpPr>
          <p:cNvPr id="3" name="Text Placeholder 2">
            <a:extLst>
              <a:ext uri="{FF2B5EF4-FFF2-40B4-BE49-F238E27FC236}">
                <a16:creationId xmlns:a16="http://schemas.microsoft.com/office/drawing/2014/main" id="{5241B07C-0E50-4EE1-A3CC-7535744FDABB}"/>
              </a:ext>
            </a:extLst>
          </p:cNvPr>
          <p:cNvSpPr>
            <a:spLocks noGrp="1"/>
          </p:cNvSpPr>
          <p:nvPr>
            <p:ph type="body" idx="1"/>
          </p:nvPr>
        </p:nvSpPr>
        <p:spPr>
          <a:xfrm>
            <a:off x="709537" y="1349375"/>
            <a:ext cx="10515600" cy="4351338"/>
          </a:xfrm>
        </p:spPr>
        <p:txBody>
          <a:bodyPr>
            <a:noAutofit/>
          </a:bodyPr>
          <a:lstStyle/>
          <a:p>
            <a:pPr marL="342900" indent="-342900">
              <a:lnSpc>
                <a:spcPct val="110000"/>
              </a:lnSpc>
              <a:spcAft>
                <a:spcPts val="300"/>
              </a:spcAft>
            </a:pPr>
            <a:r>
              <a:rPr lang="en-US" sz="2000" b="1" dirty="0">
                <a:latin typeface="Gill Sans MT" panose="020B0502020104020203" pitchFamily="34" charset="0"/>
              </a:rPr>
              <a:t>Many things</a:t>
            </a:r>
            <a:r>
              <a:rPr lang="en-US" sz="2000" dirty="0">
                <a:latin typeface="Gill Sans MT" panose="020B0502020104020203" pitchFamily="34" charset="0"/>
              </a:rPr>
              <a:t> can be content, including:</a:t>
            </a:r>
          </a:p>
          <a:p>
            <a:pPr marL="685800" indent="-228600">
              <a:lnSpc>
                <a:spcPct val="110000"/>
              </a:lnSpc>
              <a:spcBef>
                <a:spcPts val="0"/>
              </a:spcBef>
              <a:spcAft>
                <a:spcPts val="300"/>
              </a:spcAft>
            </a:pPr>
            <a:r>
              <a:rPr lang="en-US" sz="2000" dirty="0">
                <a:effectLst/>
                <a:latin typeface="Gill Sans MT" panose="020B0502020104020203" pitchFamily="34" charset="0"/>
                <a:ea typeface="Calibri" panose="020F0502020204030204" pitchFamily="34" charset="0"/>
                <a:cs typeface="Times New Roman" panose="02020603050405020304" pitchFamily="18" charset="0"/>
              </a:rPr>
              <a:t>Project/program updates</a:t>
            </a:r>
          </a:p>
          <a:p>
            <a:pPr marL="685800" indent="-228600">
              <a:lnSpc>
                <a:spcPct val="110000"/>
              </a:lnSpc>
              <a:spcBef>
                <a:spcPts val="0"/>
              </a:spcBef>
              <a:spcAft>
                <a:spcPts val="300"/>
              </a:spcAft>
            </a:pPr>
            <a:r>
              <a:rPr lang="en-US" sz="2000" dirty="0">
                <a:effectLst/>
                <a:latin typeface="Gill Sans MT" panose="020B0502020104020203" pitchFamily="34" charset="0"/>
                <a:ea typeface="Calibri" panose="020F0502020204030204" pitchFamily="34" charset="0"/>
                <a:cs typeface="Times New Roman" panose="02020603050405020304" pitchFamily="18" charset="0"/>
              </a:rPr>
              <a:t>Success stories</a:t>
            </a:r>
          </a:p>
          <a:p>
            <a:pPr marL="685800" indent="-228600">
              <a:lnSpc>
                <a:spcPct val="110000"/>
              </a:lnSpc>
              <a:spcBef>
                <a:spcPts val="0"/>
              </a:spcBef>
              <a:spcAft>
                <a:spcPts val="300"/>
              </a:spcAft>
            </a:pPr>
            <a:r>
              <a:rPr lang="en-US" sz="2000" dirty="0">
                <a:effectLst/>
                <a:latin typeface="Gill Sans MT" panose="020B0502020104020203" pitchFamily="34" charset="0"/>
                <a:ea typeface="Calibri" panose="020F0502020204030204" pitchFamily="34" charset="0"/>
                <a:cs typeface="Times New Roman" panose="02020603050405020304" pitchFamily="18" charset="0"/>
              </a:rPr>
              <a:t>Events</a:t>
            </a:r>
          </a:p>
          <a:p>
            <a:pPr marL="685800" indent="-228600">
              <a:lnSpc>
                <a:spcPct val="110000"/>
              </a:lnSpc>
              <a:spcBef>
                <a:spcPts val="0"/>
              </a:spcBef>
              <a:spcAft>
                <a:spcPts val="300"/>
              </a:spcAft>
            </a:pPr>
            <a:r>
              <a:rPr lang="en-US" sz="2000" dirty="0">
                <a:effectLst/>
                <a:latin typeface="Gill Sans MT" panose="020B0502020104020203" pitchFamily="34" charset="0"/>
                <a:ea typeface="Calibri" panose="020F0502020204030204" pitchFamily="34" charset="0"/>
                <a:cs typeface="Times New Roman" panose="02020603050405020304" pitchFamily="18" charset="0"/>
              </a:rPr>
              <a:t>Research</a:t>
            </a:r>
          </a:p>
          <a:p>
            <a:pPr marL="685800" indent="-228600">
              <a:lnSpc>
                <a:spcPct val="110000"/>
              </a:lnSpc>
              <a:spcBef>
                <a:spcPts val="0"/>
              </a:spcBef>
              <a:spcAft>
                <a:spcPts val="300"/>
              </a:spcAft>
            </a:pPr>
            <a:r>
              <a:rPr lang="en-US" sz="2000" dirty="0">
                <a:latin typeface="Gill Sans MT" panose="020B0502020104020203" pitchFamily="34" charset="0"/>
                <a:ea typeface="Calibri" panose="020F0502020204030204" pitchFamily="34" charset="0"/>
                <a:cs typeface="Times New Roman" panose="02020603050405020304" pitchFamily="18" charset="0"/>
              </a:rPr>
              <a:t>Presentations</a:t>
            </a:r>
            <a:endParaRPr lang="en-US" sz="2000" dirty="0">
              <a:effectLst/>
              <a:latin typeface="Gill Sans MT" panose="020B0502020104020203" pitchFamily="34" charset="0"/>
              <a:ea typeface="Calibri" panose="020F0502020204030204" pitchFamily="34" charset="0"/>
              <a:cs typeface="Times New Roman" panose="02020603050405020304" pitchFamily="18" charset="0"/>
            </a:endParaRPr>
          </a:p>
          <a:p>
            <a:pPr marL="685800" indent="-228600">
              <a:lnSpc>
                <a:spcPct val="110000"/>
              </a:lnSpc>
              <a:spcBef>
                <a:spcPts val="0"/>
              </a:spcBef>
              <a:spcAft>
                <a:spcPts val="600"/>
              </a:spcAft>
            </a:pPr>
            <a:r>
              <a:rPr lang="en-US" sz="2000" dirty="0">
                <a:effectLst/>
                <a:latin typeface="Gill Sans MT" panose="020B0502020104020203" pitchFamily="34" charset="0"/>
                <a:ea typeface="Calibri" panose="020F0502020204030204" pitchFamily="34" charset="0"/>
                <a:cs typeface="Times New Roman" panose="02020603050405020304" pitchFamily="18" charset="0"/>
              </a:rPr>
              <a:t>Blog pieces about relevant topics in the news/media</a:t>
            </a:r>
          </a:p>
          <a:p>
            <a:pPr marL="342900" indent="-342900">
              <a:lnSpc>
                <a:spcPct val="110000"/>
              </a:lnSpc>
              <a:spcBef>
                <a:spcPts val="0"/>
              </a:spcBef>
              <a:spcAft>
                <a:spcPts val="600"/>
              </a:spcAft>
            </a:pPr>
            <a:r>
              <a:rPr lang="en-US" sz="2000" dirty="0">
                <a:latin typeface="Gill Sans MT" panose="020B0502020104020203" pitchFamily="34" charset="0"/>
                <a:ea typeface="Calibri" panose="020F0502020204030204" pitchFamily="34" charset="0"/>
                <a:cs typeface="Times New Roman" panose="02020603050405020304" pitchFamily="18" charset="0"/>
              </a:rPr>
              <a:t>Use what you have and repurpose it across platforms.</a:t>
            </a:r>
          </a:p>
          <a:p>
            <a:pPr marL="342900" indent="-342900">
              <a:lnSpc>
                <a:spcPct val="110000"/>
              </a:lnSpc>
              <a:spcBef>
                <a:spcPts val="0"/>
              </a:spcBef>
              <a:spcAft>
                <a:spcPts val="600"/>
              </a:spcAft>
            </a:pPr>
            <a:r>
              <a:rPr lang="en-US" sz="2000" dirty="0">
                <a:latin typeface="Gill Sans MT" panose="020B0502020104020203" pitchFamily="34" charset="0"/>
                <a:ea typeface="Calibri" panose="020F0502020204030204" pitchFamily="34" charset="0"/>
                <a:cs typeface="Times New Roman" panose="02020603050405020304" pitchFamily="18" charset="0"/>
              </a:rPr>
              <a:t>Invite engagement — respond to comments, post open ended questions to </a:t>
            </a:r>
            <a:br>
              <a:rPr lang="en-US" sz="2000" dirty="0">
                <a:latin typeface="Gill Sans MT" panose="020B0502020104020203" pitchFamily="34" charset="0"/>
                <a:ea typeface="Calibri" panose="020F0502020204030204" pitchFamily="34" charset="0"/>
                <a:cs typeface="Times New Roman" panose="02020603050405020304" pitchFamily="18" charset="0"/>
              </a:rPr>
            </a:br>
            <a:r>
              <a:rPr lang="en-US" sz="2000" dirty="0">
                <a:latin typeface="Gill Sans MT" panose="020B0502020104020203" pitchFamily="34" charset="0"/>
                <a:ea typeface="Calibri" panose="020F0502020204030204" pitchFamily="34" charset="0"/>
                <a:cs typeface="Times New Roman" panose="02020603050405020304" pitchFamily="18" charset="0"/>
              </a:rPr>
              <a:t>invite discussion, encourage followers to share your post, interact with posts </a:t>
            </a:r>
            <a:br>
              <a:rPr lang="en-US" sz="2000" dirty="0">
                <a:latin typeface="Gill Sans MT" panose="020B0502020104020203" pitchFamily="34" charset="0"/>
                <a:ea typeface="Calibri" panose="020F0502020204030204" pitchFamily="34" charset="0"/>
                <a:cs typeface="Times New Roman" panose="02020603050405020304" pitchFamily="18" charset="0"/>
              </a:rPr>
            </a:br>
            <a:r>
              <a:rPr lang="en-US" sz="2000" dirty="0">
                <a:latin typeface="Gill Sans MT" panose="020B0502020104020203" pitchFamily="34" charset="0"/>
                <a:ea typeface="Calibri" panose="020F0502020204030204" pitchFamily="34" charset="0"/>
                <a:cs typeface="Times New Roman" panose="02020603050405020304" pitchFamily="18" charset="0"/>
              </a:rPr>
              <a:t>from those you follow.</a:t>
            </a:r>
            <a:endParaRPr lang="en-US" sz="2000" dirty="0">
              <a:effectLst/>
              <a:latin typeface="Gill Sans MT" panose="020B0502020104020203" pitchFamily="34" charset="0"/>
              <a:ea typeface="Calibri" panose="020F0502020204030204" pitchFamily="34" charset="0"/>
              <a:cs typeface="Times New Roman" panose="02020603050405020304" pitchFamily="18" charset="0"/>
            </a:endParaRPr>
          </a:p>
        </p:txBody>
      </p:sp>
      <p:grpSp>
        <p:nvGrpSpPr>
          <p:cNvPr id="9" name="Group 8">
            <a:extLst>
              <a:ext uri="{FF2B5EF4-FFF2-40B4-BE49-F238E27FC236}">
                <a16:creationId xmlns:a16="http://schemas.microsoft.com/office/drawing/2014/main" id="{ACEAE82D-A184-4E65-9443-DC939B75B31D}"/>
              </a:ext>
            </a:extLst>
          </p:cNvPr>
          <p:cNvGrpSpPr/>
          <p:nvPr/>
        </p:nvGrpSpPr>
        <p:grpSpPr>
          <a:xfrm>
            <a:off x="9349941" y="3125381"/>
            <a:ext cx="2132522" cy="2089949"/>
            <a:chOff x="8949501" y="3110000"/>
            <a:chExt cx="2762550" cy="2707399"/>
          </a:xfrm>
        </p:grpSpPr>
        <p:pic>
          <p:nvPicPr>
            <p:cNvPr id="6" name="Google Shape;281;p42">
              <a:extLst>
                <a:ext uri="{FF2B5EF4-FFF2-40B4-BE49-F238E27FC236}">
                  <a16:creationId xmlns:a16="http://schemas.microsoft.com/office/drawing/2014/main" id="{05624A4B-6370-40C5-B815-FC283DEEE607}"/>
                </a:ext>
              </a:extLst>
            </p:cNvPr>
            <p:cNvPicPr preferRelativeResize="0"/>
            <p:nvPr/>
          </p:nvPicPr>
          <p:blipFill>
            <a:blip r:embed="rId2">
              <a:alphaModFix/>
              <a:duotone>
                <a:schemeClr val="bg2">
                  <a:shade val="45000"/>
                  <a:satMod val="135000"/>
                </a:schemeClr>
                <a:prstClr val="white"/>
              </a:duotone>
            </a:blip>
            <a:stretch>
              <a:fillRect/>
            </a:stretch>
          </p:blipFill>
          <p:spPr>
            <a:xfrm>
              <a:off x="8949501" y="3110000"/>
              <a:ext cx="2762550" cy="2707399"/>
            </a:xfrm>
            <a:prstGeom prst="rect">
              <a:avLst/>
            </a:prstGeom>
            <a:noFill/>
            <a:ln>
              <a:noFill/>
            </a:ln>
          </p:spPr>
        </p:pic>
        <p:sp>
          <p:nvSpPr>
            <p:cNvPr id="8" name="Rectangle 7">
              <a:extLst>
                <a:ext uri="{FF2B5EF4-FFF2-40B4-BE49-F238E27FC236}">
                  <a16:creationId xmlns:a16="http://schemas.microsoft.com/office/drawing/2014/main" id="{55A4809D-703D-4AAA-9978-C57CA27C3E17}"/>
                </a:ext>
              </a:extLst>
            </p:cNvPr>
            <p:cNvSpPr/>
            <p:nvPr/>
          </p:nvSpPr>
          <p:spPr>
            <a:xfrm>
              <a:off x="9264650" y="4775200"/>
              <a:ext cx="1073150" cy="825500"/>
            </a:xfrm>
            <a:prstGeom prst="rect">
              <a:avLst/>
            </a:prstGeom>
            <a:solidFill>
              <a:srgbClr val="F7F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ightning Bolt 6">
              <a:extLst>
                <a:ext uri="{FF2B5EF4-FFF2-40B4-BE49-F238E27FC236}">
                  <a16:creationId xmlns:a16="http://schemas.microsoft.com/office/drawing/2014/main" id="{5EB2B860-3655-4E82-9311-60E4E0AAE8D4}"/>
                </a:ext>
              </a:extLst>
            </p:cNvPr>
            <p:cNvSpPr/>
            <p:nvPr/>
          </p:nvSpPr>
          <p:spPr>
            <a:xfrm rot="20960212" flipH="1">
              <a:off x="9471025" y="4728621"/>
              <a:ext cx="660400" cy="818044"/>
            </a:xfrm>
            <a:prstGeom prst="lightningBolt">
              <a:avLst/>
            </a:prstGeom>
            <a:solidFill>
              <a:srgbClr val="9D99CC"/>
            </a:solidFill>
            <a:ln>
              <a:solidFill>
                <a:srgbClr val="6661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37068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270B5-3E3B-41D3-9762-02DAC6A7DFF3}"/>
              </a:ext>
            </a:extLst>
          </p:cNvPr>
          <p:cNvSpPr>
            <a:spLocks noGrp="1"/>
          </p:cNvSpPr>
          <p:nvPr>
            <p:ph type="title"/>
          </p:nvPr>
        </p:nvSpPr>
        <p:spPr/>
        <p:txBody>
          <a:bodyPr/>
          <a:lstStyle/>
          <a:p>
            <a:r>
              <a:rPr lang="en-US" b="1" dirty="0">
                <a:latin typeface="Gill Sans MT" panose="020B0502020104020203" pitchFamily="34" charset="0"/>
              </a:rPr>
              <a:t>Repurposing Example</a:t>
            </a:r>
          </a:p>
        </p:txBody>
      </p:sp>
      <p:sp>
        <p:nvSpPr>
          <p:cNvPr id="3" name="Text Placeholder 2">
            <a:extLst>
              <a:ext uri="{FF2B5EF4-FFF2-40B4-BE49-F238E27FC236}">
                <a16:creationId xmlns:a16="http://schemas.microsoft.com/office/drawing/2014/main" id="{06F379D0-3D65-436F-BEF1-D115C016A7FA}"/>
              </a:ext>
            </a:extLst>
          </p:cNvPr>
          <p:cNvSpPr>
            <a:spLocks noGrp="1"/>
          </p:cNvSpPr>
          <p:nvPr>
            <p:ph type="body" idx="1"/>
          </p:nvPr>
        </p:nvSpPr>
        <p:spPr>
          <a:xfrm>
            <a:off x="2887746" y="1647527"/>
            <a:ext cx="4071854" cy="1131683"/>
          </a:xfrm>
        </p:spPr>
        <p:txBody>
          <a:bodyPr/>
          <a:lstStyle/>
          <a:p>
            <a:pPr marL="50800" indent="0">
              <a:buNone/>
            </a:pPr>
            <a:r>
              <a:rPr lang="en-US" dirty="0">
                <a:latin typeface="Gill Sans MT" panose="020B0502020104020203" pitchFamily="34" charset="0"/>
              </a:rPr>
              <a:t>A report you co-authored was published</a:t>
            </a:r>
          </a:p>
        </p:txBody>
      </p:sp>
      <p:grpSp>
        <p:nvGrpSpPr>
          <p:cNvPr id="10" name="Group 9">
            <a:extLst>
              <a:ext uri="{FF2B5EF4-FFF2-40B4-BE49-F238E27FC236}">
                <a16:creationId xmlns:a16="http://schemas.microsoft.com/office/drawing/2014/main" id="{672CB6DC-3216-4777-B7A8-53E83FA6FD6A}"/>
              </a:ext>
            </a:extLst>
          </p:cNvPr>
          <p:cNvGrpSpPr/>
          <p:nvPr/>
        </p:nvGrpSpPr>
        <p:grpSpPr>
          <a:xfrm>
            <a:off x="751396" y="1218286"/>
            <a:ext cx="1907915" cy="1877248"/>
            <a:chOff x="6514281" y="2591976"/>
            <a:chExt cx="1907915" cy="1877248"/>
          </a:xfrm>
        </p:grpSpPr>
        <p:grpSp>
          <p:nvGrpSpPr>
            <p:cNvPr id="6" name="Group 5">
              <a:extLst>
                <a:ext uri="{FF2B5EF4-FFF2-40B4-BE49-F238E27FC236}">
                  <a16:creationId xmlns:a16="http://schemas.microsoft.com/office/drawing/2014/main" id="{648DC1A5-DBDC-44F3-ACCF-284EA6149034}"/>
                </a:ext>
              </a:extLst>
            </p:cNvPr>
            <p:cNvGrpSpPr/>
            <p:nvPr/>
          </p:nvGrpSpPr>
          <p:grpSpPr>
            <a:xfrm>
              <a:off x="6514281" y="2591976"/>
              <a:ext cx="1907915" cy="1877248"/>
              <a:chOff x="8718550" y="2971800"/>
              <a:chExt cx="3054290" cy="3005197"/>
            </a:xfrm>
          </p:grpSpPr>
          <p:sp>
            <p:nvSpPr>
              <p:cNvPr id="7" name="Oval 6">
                <a:extLst>
                  <a:ext uri="{FF2B5EF4-FFF2-40B4-BE49-F238E27FC236}">
                    <a16:creationId xmlns:a16="http://schemas.microsoft.com/office/drawing/2014/main" id="{A1CFD94C-F376-4F6B-9B5A-BDC4645FB4E3}"/>
                  </a:ext>
                </a:extLst>
              </p:cNvPr>
              <p:cNvSpPr/>
              <p:nvPr/>
            </p:nvSpPr>
            <p:spPr>
              <a:xfrm>
                <a:off x="8805743" y="3009900"/>
                <a:ext cx="2967097" cy="2967097"/>
              </a:xfrm>
              <a:prstGeom prst="ellipse">
                <a:avLst/>
              </a:prstGeom>
              <a:solidFill>
                <a:srgbClr val="666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B0B8AF1-56C4-451F-8BE6-2250335E7FB9}"/>
                  </a:ext>
                </a:extLst>
              </p:cNvPr>
              <p:cNvSpPr/>
              <p:nvPr/>
            </p:nvSpPr>
            <p:spPr>
              <a:xfrm>
                <a:off x="8718550" y="2971800"/>
                <a:ext cx="2967097" cy="2967097"/>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6349143A-EF4B-4348-A415-41A890C79BFA}"/>
                </a:ext>
              </a:extLst>
            </p:cNvPr>
            <p:cNvPicPr>
              <a:picLocks noChangeAspect="1"/>
            </p:cNvPicPr>
            <p:nvPr/>
          </p:nvPicPr>
          <p:blipFill rotWithShape="1">
            <a:blip r:embed="rId2">
              <a:duotone>
                <a:schemeClr val="accent3">
                  <a:shade val="45000"/>
                  <a:satMod val="135000"/>
                </a:schemeClr>
                <a:prstClr val="white"/>
              </a:duotone>
            </a:blip>
            <a:srcRect b="14857"/>
            <a:stretch/>
          </p:blipFill>
          <p:spPr>
            <a:xfrm>
              <a:off x="6737349" y="2908300"/>
              <a:ext cx="1461779" cy="1244600"/>
            </a:xfrm>
            <a:prstGeom prst="rect">
              <a:avLst/>
            </a:prstGeom>
          </p:spPr>
        </p:pic>
      </p:grpSp>
      <p:pic>
        <p:nvPicPr>
          <p:cNvPr id="12" name="Picture 11">
            <a:extLst>
              <a:ext uri="{FF2B5EF4-FFF2-40B4-BE49-F238E27FC236}">
                <a16:creationId xmlns:a16="http://schemas.microsoft.com/office/drawing/2014/main" id="{CB098EAA-A9B1-4D47-A45E-FD63D24B0062}"/>
              </a:ext>
            </a:extLst>
          </p:cNvPr>
          <p:cNvPicPr>
            <a:picLocks noChangeAspect="1"/>
          </p:cNvPicPr>
          <p:nvPr/>
        </p:nvPicPr>
        <p:blipFill rotWithShape="1">
          <a:blip r:embed="rId3"/>
          <a:srcRect b="18519"/>
          <a:stretch/>
        </p:blipFill>
        <p:spPr>
          <a:xfrm>
            <a:off x="751396" y="4506925"/>
            <a:ext cx="1657350" cy="1350433"/>
          </a:xfrm>
          <a:prstGeom prst="rect">
            <a:avLst/>
          </a:prstGeom>
        </p:spPr>
      </p:pic>
      <p:sp>
        <p:nvSpPr>
          <p:cNvPr id="13" name="Text Placeholder 2">
            <a:extLst>
              <a:ext uri="{FF2B5EF4-FFF2-40B4-BE49-F238E27FC236}">
                <a16:creationId xmlns:a16="http://schemas.microsoft.com/office/drawing/2014/main" id="{28F77251-00B9-479E-8F77-97449256BA95}"/>
              </a:ext>
            </a:extLst>
          </p:cNvPr>
          <p:cNvSpPr txBox="1">
            <a:spLocks/>
          </p:cNvSpPr>
          <p:nvPr/>
        </p:nvSpPr>
        <p:spPr>
          <a:xfrm>
            <a:off x="2384098" y="4386891"/>
            <a:ext cx="3992054" cy="1557133"/>
          </a:xfrm>
          <a:prstGeom prst="rect">
            <a:avLst/>
          </a:prstGeom>
          <a:no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rgbClr val="3D3D3D"/>
              </a:buClr>
              <a:buSzPts val="2800"/>
              <a:buFont typeface="Arial"/>
              <a:buChar char="•"/>
              <a:defRPr sz="2800" b="0" i="0" u="none" strike="noStrike" cap="none">
                <a:solidFill>
                  <a:srgbClr val="3D3D3D"/>
                </a:solidFill>
                <a:latin typeface="Gill Sans"/>
                <a:ea typeface="Gill Sans"/>
                <a:cs typeface="Gill Sans"/>
                <a:sym typeface="Gill Sans"/>
              </a:defRPr>
            </a:lvl1pPr>
            <a:lvl2pPr marL="914400" marR="0" lvl="1" indent="-381000" algn="l" rtl="0">
              <a:lnSpc>
                <a:spcPct val="90000"/>
              </a:lnSpc>
              <a:spcBef>
                <a:spcPts val="500"/>
              </a:spcBef>
              <a:spcAft>
                <a:spcPts val="0"/>
              </a:spcAft>
              <a:buClr>
                <a:srgbClr val="3D3D3D"/>
              </a:buClr>
              <a:buSzPts val="2400"/>
              <a:buFont typeface="Arial"/>
              <a:buChar char="•"/>
              <a:defRPr sz="2400" b="0" i="0" u="none" strike="noStrike" cap="none">
                <a:solidFill>
                  <a:srgbClr val="3D3D3D"/>
                </a:solidFill>
                <a:latin typeface="Gill Sans"/>
                <a:ea typeface="Gill Sans"/>
                <a:cs typeface="Gill Sans"/>
                <a:sym typeface="Gill Sans"/>
              </a:defRPr>
            </a:lvl2pPr>
            <a:lvl3pPr marL="1371600" marR="0" lvl="2" indent="-355600" algn="l" rtl="0">
              <a:lnSpc>
                <a:spcPct val="90000"/>
              </a:lnSpc>
              <a:spcBef>
                <a:spcPts val="500"/>
              </a:spcBef>
              <a:spcAft>
                <a:spcPts val="0"/>
              </a:spcAft>
              <a:buClr>
                <a:srgbClr val="3D3D3D"/>
              </a:buClr>
              <a:buSzPts val="2000"/>
              <a:buFont typeface="Arial"/>
              <a:buChar char="•"/>
              <a:defRPr sz="2000" b="0" i="0" u="none" strike="noStrike" cap="none">
                <a:solidFill>
                  <a:srgbClr val="3D3D3D"/>
                </a:solidFill>
                <a:latin typeface="Gill Sans"/>
                <a:ea typeface="Gill Sans"/>
                <a:cs typeface="Gill Sans"/>
                <a:sym typeface="Gill Sans"/>
              </a:defRPr>
            </a:lvl3pPr>
            <a:lvl4pPr marL="1828800" marR="0" lvl="3" indent="-342900" algn="l" rtl="0">
              <a:lnSpc>
                <a:spcPct val="90000"/>
              </a:lnSpc>
              <a:spcBef>
                <a:spcPts val="500"/>
              </a:spcBef>
              <a:spcAft>
                <a:spcPts val="0"/>
              </a:spcAft>
              <a:buClr>
                <a:srgbClr val="3D3D3D"/>
              </a:buClr>
              <a:buSzPts val="1800"/>
              <a:buFont typeface="Arial"/>
              <a:buChar char="•"/>
              <a:defRPr sz="1800" b="0" i="0" u="none" strike="noStrike" cap="none">
                <a:solidFill>
                  <a:srgbClr val="3D3D3D"/>
                </a:solidFill>
                <a:latin typeface="Gill Sans"/>
                <a:ea typeface="Gill Sans"/>
                <a:cs typeface="Gill Sans"/>
                <a:sym typeface="Gill Sans"/>
              </a:defRPr>
            </a:lvl4pPr>
            <a:lvl5pPr marL="2286000" marR="0" lvl="4" indent="-342900" algn="l" rtl="0">
              <a:lnSpc>
                <a:spcPct val="90000"/>
              </a:lnSpc>
              <a:spcBef>
                <a:spcPts val="500"/>
              </a:spcBef>
              <a:spcAft>
                <a:spcPts val="0"/>
              </a:spcAft>
              <a:buClr>
                <a:srgbClr val="3D3D3D"/>
              </a:buClr>
              <a:buSzPts val="1800"/>
              <a:buFont typeface="Arial"/>
              <a:buChar char="•"/>
              <a:defRPr sz="1800" b="0" i="0" u="none" strike="noStrike" cap="none">
                <a:solidFill>
                  <a:srgbClr val="3D3D3D"/>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nSpc>
                <a:spcPct val="120000"/>
              </a:lnSpc>
              <a:buFont typeface="Arial"/>
              <a:buNone/>
            </a:pPr>
            <a:r>
              <a:rPr lang="en-US" dirty="0">
                <a:latin typeface="Gill Sans MT" panose="020B0502020104020203" pitchFamily="34" charset="0"/>
              </a:rPr>
              <a:t>Infographic on key insight/ takeaway (with caption that discusses significance)</a:t>
            </a:r>
          </a:p>
        </p:txBody>
      </p:sp>
      <p:pic>
        <p:nvPicPr>
          <p:cNvPr id="15" name="Picture 14">
            <a:extLst>
              <a:ext uri="{FF2B5EF4-FFF2-40B4-BE49-F238E27FC236}">
                <a16:creationId xmlns:a16="http://schemas.microsoft.com/office/drawing/2014/main" id="{25EC2D99-3E0B-4276-921D-49C5B65776FE}"/>
              </a:ext>
            </a:extLst>
          </p:cNvPr>
          <p:cNvPicPr>
            <a:picLocks noChangeAspect="1"/>
          </p:cNvPicPr>
          <p:nvPr/>
        </p:nvPicPr>
        <p:blipFill rotWithShape="1">
          <a:blip r:embed="rId4"/>
          <a:srcRect r="6760" b="15714"/>
          <a:stretch/>
        </p:blipFill>
        <p:spPr>
          <a:xfrm>
            <a:off x="7308685" y="4506925"/>
            <a:ext cx="1555915" cy="1406484"/>
          </a:xfrm>
          <a:prstGeom prst="rect">
            <a:avLst/>
          </a:prstGeom>
        </p:spPr>
      </p:pic>
      <p:sp>
        <p:nvSpPr>
          <p:cNvPr id="16" name="Text Placeholder 2">
            <a:extLst>
              <a:ext uri="{FF2B5EF4-FFF2-40B4-BE49-F238E27FC236}">
                <a16:creationId xmlns:a16="http://schemas.microsoft.com/office/drawing/2014/main" id="{4C501826-58FF-45F8-8383-92C40CD322C9}"/>
              </a:ext>
            </a:extLst>
          </p:cNvPr>
          <p:cNvSpPr txBox="1">
            <a:spLocks/>
          </p:cNvSpPr>
          <p:nvPr/>
        </p:nvSpPr>
        <p:spPr>
          <a:xfrm>
            <a:off x="8978900" y="4559820"/>
            <a:ext cx="2813050" cy="1325563"/>
          </a:xfrm>
          <a:prstGeom prst="rect">
            <a:avLst/>
          </a:prstGeom>
          <a:noFill/>
          <a:ln>
            <a:noFill/>
          </a:ln>
        </p:spPr>
        <p:txBody>
          <a:bodyPr spcFirstLastPara="1" wrap="square" lIns="91425" tIns="45700" rIns="91425" bIns="45700" anchor="t" anchorCtr="0">
            <a:normAutofit fontScale="92500"/>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rgbClr val="3D3D3D"/>
              </a:buClr>
              <a:buSzPts val="2800"/>
              <a:buFont typeface="Arial"/>
              <a:buChar char="•"/>
              <a:defRPr sz="2800" b="0" i="0" u="none" strike="noStrike" cap="none">
                <a:solidFill>
                  <a:srgbClr val="3D3D3D"/>
                </a:solidFill>
                <a:latin typeface="Gill Sans"/>
                <a:ea typeface="Gill Sans"/>
                <a:cs typeface="Gill Sans"/>
                <a:sym typeface="Gill Sans"/>
              </a:defRPr>
            </a:lvl1pPr>
            <a:lvl2pPr marL="914400" marR="0" lvl="1" indent="-381000" algn="l" rtl="0">
              <a:lnSpc>
                <a:spcPct val="90000"/>
              </a:lnSpc>
              <a:spcBef>
                <a:spcPts val="500"/>
              </a:spcBef>
              <a:spcAft>
                <a:spcPts val="0"/>
              </a:spcAft>
              <a:buClr>
                <a:srgbClr val="3D3D3D"/>
              </a:buClr>
              <a:buSzPts val="2400"/>
              <a:buFont typeface="Arial"/>
              <a:buChar char="•"/>
              <a:defRPr sz="2400" b="0" i="0" u="none" strike="noStrike" cap="none">
                <a:solidFill>
                  <a:srgbClr val="3D3D3D"/>
                </a:solidFill>
                <a:latin typeface="Gill Sans"/>
                <a:ea typeface="Gill Sans"/>
                <a:cs typeface="Gill Sans"/>
                <a:sym typeface="Gill Sans"/>
              </a:defRPr>
            </a:lvl2pPr>
            <a:lvl3pPr marL="1371600" marR="0" lvl="2" indent="-355600" algn="l" rtl="0">
              <a:lnSpc>
                <a:spcPct val="90000"/>
              </a:lnSpc>
              <a:spcBef>
                <a:spcPts val="500"/>
              </a:spcBef>
              <a:spcAft>
                <a:spcPts val="0"/>
              </a:spcAft>
              <a:buClr>
                <a:srgbClr val="3D3D3D"/>
              </a:buClr>
              <a:buSzPts val="2000"/>
              <a:buFont typeface="Arial"/>
              <a:buChar char="•"/>
              <a:defRPr sz="2000" b="0" i="0" u="none" strike="noStrike" cap="none">
                <a:solidFill>
                  <a:srgbClr val="3D3D3D"/>
                </a:solidFill>
                <a:latin typeface="Gill Sans"/>
                <a:ea typeface="Gill Sans"/>
                <a:cs typeface="Gill Sans"/>
                <a:sym typeface="Gill Sans"/>
              </a:defRPr>
            </a:lvl3pPr>
            <a:lvl4pPr marL="1828800" marR="0" lvl="3" indent="-342900" algn="l" rtl="0">
              <a:lnSpc>
                <a:spcPct val="90000"/>
              </a:lnSpc>
              <a:spcBef>
                <a:spcPts val="500"/>
              </a:spcBef>
              <a:spcAft>
                <a:spcPts val="0"/>
              </a:spcAft>
              <a:buClr>
                <a:srgbClr val="3D3D3D"/>
              </a:buClr>
              <a:buSzPts val="1800"/>
              <a:buFont typeface="Arial"/>
              <a:buChar char="•"/>
              <a:defRPr sz="1800" b="0" i="0" u="none" strike="noStrike" cap="none">
                <a:solidFill>
                  <a:srgbClr val="3D3D3D"/>
                </a:solidFill>
                <a:latin typeface="Gill Sans"/>
                <a:ea typeface="Gill Sans"/>
                <a:cs typeface="Gill Sans"/>
                <a:sym typeface="Gill Sans"/>
              </a:defRPr>
            </a:lvl4pPr>
            <a:lvl5pPr marL="2286000" marR="0" lvl="4" indent="-342900" algn="l" rtl="0">
              <a:lnSpc>
                <a:spcPct val="90000"/>
              </a:lnSpc>
              <a:spcBef>
                <a:spcPts val="500"/>
              </a:spcBef>
              <a:spcAft>
                <a:spcPts val="0"/>
              </a:spcAft>
              <a:buClr>
                <a:srgbClr val="3D3D3D"/>
              </a:buClr>
              <a:buSzPts val="1800"/>
              <a:buFont typeface="Arial"/>
              <a:buChar char="•"/>
              <a:defRPr sz="1800" b="0" i="0" u="none" strike="noStrike" cap="none">
                <a:solidFill>
                  <a:srgbClr val="3D3D3D"/>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nSpc>
                <a:spcPct val="120000"/>
              </a:lnSpc>
              <a:buFont typeface="Arial"/>
              <a:buNone/>
            </a:pPr>
            <a:r>
              <a:rPr lang="en-US" dirty="0">
                <a:latin typeface="Gill Sans MT" panose="020B0502020104020203" pitchFamily="34" charset="0"/>
              </a:rPr>
              <a:t>News update, blog/thought piece</a:t>
            </a:r>
          </a:p>
        </p:txBody>
      </p:sp>
      <p:cxnSp>
        <p:nvCxnSpPr>
          <p:cNvPr id="18" name="Straight Arrow Connector 17">
            <a:extLst>
              <a:ext uri="{FF2B5EF4-FFF2-40B4-BE49-F238E27FC236}">
                <a16:creationId xmlns:a16="http://schemas.microsoft.com/office/drawing/2014/main" id="{41DAA2E2-C1A5-4719-AF7A-243A7987F1BA}"/>
              </a:ext>
            </a:extLst>
          </p:cNvPr>
          <p:cNvCxnSpPr>
            <a:cxnSpLocks/>
          </p:cNvCxnSpPr>
          <p:nvPr/>
        </p:nvCxnSpPr>
        <p:spPr>
          <a:xfrm>
            <a:off x="1695450" y="3168650"/>
            <a:ext cx="0" cy="933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B7FDBC8-1B21-4CBA-AFE9-21223D496C23}"/>
              </a:ext>
            </a:extLst>
          </p:cNvPr>
          <p:cNvCxnSpPr/>
          <p:nvPr/>
        </p:nvCxnSpPr>
        <p:spPr>
          <a:xfrm>
            <a:off x="1695450" y="3492500"/>
            <a:ext cx="8051800" cy="0"/>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F52EC0B-5BE6-4AAA-BDED-15A5C8DECD1C}"/>
              </a:ext>
            </a:extLst>
          </p:cNvPr>
          <p:cNvCxnSpPr/>
          <p:nvPr/>
        </p:nvCxnSpPr>
        <p:spPr>
          <a:xfrm>
            <a:off x="9740900" y="3498850"/>
            <a:ext cx="0" cy="673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0F35DD7-6325-4EB0-B4C5-D540BAC27CDE}"/>
              </a:ext>
            </a:extLst>
          </p:cNvPr>
          <p:cNvSpPr txBox="1"/>
          <p:nvPr/>
        </p:nvSpPr>
        <p:spPr>
          <a:xfrm>
            <a:off x="901700" y="4157104"/>
            <a:ext cx="5105397" cy="338554"/>
          </a:xfrm>
          <a:prstGeom prst="rect">
            <a:avLst/>
          </a:prstGeom>
          <a:noFill/>
        </p:spPr>
        <p:txBody>
          <a:bodyPr wrap="square" rtlCol="0">
            <a:spAutoFit/>
          </a:bodyPr>
          <a:lstStyle/>
          <a:p>
            <a:pPr algn="ctr"/>
            <a:r>
              <a:rPr lang="en-US" sz="1600" b="1" dirty="0">
                <a:latin typeface="Gill Sans MT" panose="020B0502020104020203" pitchFamily="34" charset="0"/>
              </a:rPr>
              <a:t>Instagram, Facebook, LinkedIn </a:t>
            </a:r>
          </a:p>
        </p:txBody>
      </p:sp>
      <p:sp>
        <p:nvSpPr>
          <p:cNvPr id="25" name="TextBox 24">
            <a:extLst>
              <a:ext uri="{FF2B5EF4-FFF2-40B4-BE49-F238E27FC236}">
                <a16:creationId xmlns:a16="http://schemas.microsoft.com/office/drawing/2014/main" id="{D6383BFF-8C3B-4838-A3BC-96E273EBEC6C}"/>
              </a:ext>
            </a:extLst>
          </p:cNvPr>
          <p:cNvSpPr txBox="1"/>
          <p:nvPr/>
        </p:nvSpPr>
        <p:spPr>
          <a:xfrm>
            <a:off x="7473952" y="4157104"/>
            <a:ext cx="4044947" cy="338554"/>
          </a:xfrm>
          <a:prstGeom prst="rect">
            <a:avLst/>
          </a:prstGeom>
          <a:noFill/>
        </p:spPr>
        <p:txBody>
          <a:bodyPr wrap="square" rtlCol="0">
            <a:spAutoFit/>
          </a:bodyPr>
          <a:lstStyle/>
          <a:p>
            <a:pPr algn="ctr"/>
            <a:r>
              <a:rPr lang="en-US" sz="1600" b="1" dirty="0">
                <a:latin typeface="Gill Sans MT" panose="020B0502020104020203" pitchFamily="34" charset="0"/>
              </a:rPr>
              <a:t>LinkedIn, X, Facebook </a:t>
            </a:r>
          </a:p>
        </p:txBody>
      </p:sp>
    </p:spTree>
    <p:extLst>
      <p:ext uri="{BB962C8B-B14F-4D97-AF65-F5344CB8AC3E}">
        <p14:creationId xmlns:p14="http://schemas.microsoft.com/office/powerpoint/2010/main" val="2029125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95FB4-8BB6-4FF2-87AE-80A37E168AF0}"/>
              </a:ext>
            </a:extLst>
          </p:cNvPr>
          <p:cNvSpPr>
            <a:spLocks noGrp="1"/>
          </p:cNvSpPr>
          <p:nvPr>
            <p:ph type="title"/>
          </p:nvPr>
        </p:nvSpPr>
        <p:spPr/>
        <p:txBody>
          <a:bodyPr/>
          <a:lstStyle/>
          <a:p>
            <a:r>
              <a:rPr lang="en-US" b="1" dirty="0">
                <a:latin typeface="Gill Sans MT" panose="020B0502020104020203" pitchFamily="34" charset="0"/>
              </a:rPr>
              <a:t>General Getting Started Tips </a:t>
            </a:r>
          </a:p>
        </p:txBody>
      </p:sp>
      <p:sp>
        <p:nvSpPr>
          <p:cNvPr id="3" name="Text Placeholder 2">
            <a:extLst>
              <a:ext uri="{FF2B5EF4-FFF2-40B4-BE49-F238E27FC236}">
                <a16:creationId xmlns:a16="http://schemas.microsoft.com/office/drawing/2014/main" id="{5241B07C-0E50-4EE1-A3CC-7535744FDABB}"/>
              </a:ext>
            </a:extLst>
          </p:cNvPr>
          <p:cNvSpPr>
            <a:spLocks noGrp="1"/>
          </p:cNvSpPr>
          <p:nvPr>
            <p:ph type="body" idx="1"/>
          </p:nvPr>
        </p:nvSpPr>
        <p:spPr>
          <a:xfrm>
            <a:off x="774700" y="1520825"/>
            <a:ext cx="10788650" cy="4351338"/>
          </a:xfrm>
        </p:spPr>
        <p:txBody>
          <a:bodyPr>
            <a:noAutofit/>
          </a:bodyPr>
          <a:lstStyle/>
          <a:p>
            <a:r>
              <a:rPr lang="en-US" sz="2400" dirty="0">
                <a:solidFill>
                  <a:schemeClr val="tx1"/>
                </a:solidFill>
                <a:latin typeface="Gill Sans MT" panose="020B0502020104020203" pitchFamily="34" charset="0"/>
              </a:rPr>
              <a:t>Know your purpose (have a plan/strategy).</a:t>
            </a:r>
          </a:p>
          <a:p>
            <a:pPr lvl="1"/>
            <a:r>
              <a:rPr lang="en-US" dirty="0">
                <a:solidFill>
                  <a:schemeClr val="tx1"/>
                </a:solidFill>
                <a:latin typeface="Gill Sans MT" panose="020B0502020104020203" pitchFamily="34" charset="0"/>
              </a:rPr>
              <a:t>What are your goals? Are you looking to be observational (monitoring) or active?</a:t>
            </a:r>
          </a:p>
          <a:p>
            <a:pPr lvl="1"/>
            <a:r>
              <a:rPr lang="en-US" dirty="0">
                <a:solidFill>
                  <a:schemeClr val="tx1"/>
                </a:solidFill>
                <a:latin typeface="Gill Sans MT" panose="020B0502020104020203" pitchFamily="34" charset="0"/>
              </a:rPr>
              <a:t>Use Forrester Research’s POST method: </a:t>
            </a:r>
            <a:r>
              <a:rPr lang="en-US" b="1" dirty="0">
                <a:solidFill>
                  <a:schemeClr val="tx1"/>
                </a:solidFill>
                <a:latin typeface="Gill Sans MT" panose="020B0502020104020203" pitchFamily="34" charset="0"/>
              </a:rPr>
              <a:t>P</a:t>
            </a:r>
            <a:r>
              <a:rPr lang="en-US" dirty="0">
                <a:solidFill>
                  <a:schemeClr val="tx1"/>
                </a:solidFill>
                <a:latin typeface="Gill Sans MT" panose="020B0502020104020203" pitchFamily="34" charset="0"/>
              </a:rPr>
              <a:t>eople </a:t>
            </a:r>
            <a:r>
              <a:rPr lang="en-US" b="1" dirty="0">
                <a:solidFill>
                  <a:schemeClr val="tx1"/>
                </a:solidFill>
                <a:latin typeface="Gill Sans MT" panose="020B0502020104020203" pitchFamily="34" charset="0"/>
              </a:rPr>
              <a:t>O</a:t>
            </a:r>
            <a:r>
              <a:rPr lang="en-US" dirty="0">
                <a:solidFill>
                  <a:schemeClr val="tx1"/>
                </a:solidFill>
                <a:latin typeface="Gill Sans MT" panose="020B0502020104020203" pitchFamily="34" charset="0"/>
              </a:rPr>
              <a:t>bjectives </a:t>
            </a:r>
            <a:r>
              <a:rPr lang="en-US" b="1" dirty="0">
                <a:solidFill>
                  <a:schemeClr val="tx1"/>
                </a:solidFill>
                <a:latin typeface="Gill Sans MT" panose="020B0502020104020203" pitchFamily="34" charset="0"/>
              </a:rPr>
              <a:t>S</a:t>
            </a:r>
            <a:r>
              <a:rPr lang="en-US" dirty="0">
                <a:solidFill>
                  <a:schemeClr val="tx1"/>
                </a:solidFill>
                <a:latin typeface="Gill Sans MT" panose="020B0502020104020203" pitchFamily="34" charset="0"/>
              </a:rPr>
              <a:t>trategy </a:t>
            </a:r>
            <a:r>
              <a:rPr lang="en-US" b="1" dirty="0">
                <a:solidFill>
                  <a:schemeClr val="tx1"/>
                </a:solidFill>
                <a:latin typeface="Gill Sans MT" panose="020B0502020104020203" pitchFamily="34" charset="0"/>
              </a:rPr>
              <a:t>T</a:t>
            </a:r>
            <a:r>
              <a:rPr lang="en-US" dirty="0">
                <a:solidFill>
                  <a:schemeClr val="tx1"/>
                </a:solidFill>
                <a:latin typeface="Gill Sans MT" panose="020B0502020104020203" pitchFamily="34" charset="0"/>
              </a:rPr>
              <a:t>echnology</a:t>
            </a:r>
          </a:p>
          <a:p>
            <a:r>
              <a:rPr lang="en-US" sz="2400" dirty="0">
                <a:solidFill>
                  <a:schemeClr val="tx1"/>
                </a:solidFill>
                <a:latin typeface="Gill Sans MT" panose="020B0502020104020203" pitchFamily="34" charset="0"/>
              </a:rPr>
              <a:t>Check your security preferences.</a:t>
            </a:r>
          </a:p>
          <a:p>
            <a:r>
              <a:rPr lang="en-US" sz="2400" dirty="0">
                <a:solidFill>
                  <a:schemeClr val="tx1"/>
                </a:solidFill>
                <a:latin typeface="Gill Sans MT" panose="020B0502020104020203" pitchFamily="34" charset="0"/>
              </a:rPr>
              <a:t>Be active! Check in once a day.</a:t>
            </a:r>
          </a:p>
          <a:p>
            <a:r>
              <a:rPr lang="en-US" sz="2400" dirty="0">
                <a:solidFill>
                  <a:schemeClr val="tx1"/>
                </a:solidFill>
                <a:latin typeface="Gill Sans MT" panose="020B0502020104020203" pitchFamily="34" charset="0"/>
              </a:rPr>
              <a:t>Prioritize the platforms that work best for your message and audience.</a:t>
            </a:r>
          </a:p>
          <a:p>
            <a:r>
              <a:rPr lang="en-US" sz="2400" dirty="0">
                <a:solidFill>
                  <a:schemeClr val="tx1"/>
                </a:solidFill>
                <a:latin typeface="Gill Sans MT" panose="020B0502020104020203" pitchFamily="34" charset="0"/>
              </a:rPr>
              <a:t>Use a variety of content. Don’t forget </a:t>
            </a:r>
            <a:r>
              <a:rPr lang="en-US" sz="2400">
                <a:solidFill>
                  <a:schemeClr val="tx1"/>
                </a:solidFill>
                <a:latin typeface="Gill Sans MT" panose="020B0502020104020203" pitchFamily="34" charset="0"/>
              </a:rPr>
              <a:t>about resharing!</a:t>
            </a:r>
            <a:endParaRPr lang="en-US" sz="2400" dirty="0">
              <a:solidFill>
                <a:schemeClr val="tx1"/>
              </a:solidFill>
              <a:latin typeface="Gill Sans MT" panose="020B0502020104020203" pitchFamily="34" charset="0"/>
            </a:endParaRPr>
          </a:p>
          <a:p>
            <a:r>
              <a:rPr lang="en-US" sz="2400" dirty="0">
                <a:solidFill>
                  <a:schemeClr val="tx1"/>
                </a:solidFill>
                <a:latin typeface="Gill Sans MT" panose="020B0502020104020203" pitchFamily="34" charset="0"/>
              </a:rPr>
              <a:t>Look at the profiles of people you admire for inspiration.</a:t>
            </a:r>
            <a:endParaRPr lang="en-US" dirty="0">
              <a:solidFill>
                <a:schemeClr val="tx1"/>
              </a:solidFill>
              <a:latin typeface="Gill Sans MT" panose="020B0502020104020203" pitchFamily="34" charset="0"/>
            </a:endParaRPr>
          </a:p>
        </p:txBody>
      </p:sp>
    </p:spTree>
    <p:extLst>
      <p:ext uri="{BB962C8B-B14F-4D97-AF65-F5344CB8AC3E}">
        <p14:creationId xmlns:p14="http://schemas.microsoft.com/office/powerpoint/2010/main" val="2870882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7D0FC-3D10-475F-9915-F681C710EF2F}"/>
              </a:ext>
            </a:extLst>
          </p:cNvPr>
          <p:cNvSpPr>
            <a:spLocks noGrp="1"/>
          </p:cNvSpPr>
          <p:nvPr>
            <p:ph type="title"/>
          </p:nvPr>
        </p:nvSpPr>
        <p:spPr>
          <a:xfrm>
            <a:off x="4664490" y="2549525"/>
            <a:ext cx="6572250" cy="1325563"/>
          </a:xfrm>
        </p:spPr>
        <p:txBody>
          <a:bodyPr>
            <a:normAutofit fontScale="90000"/>
          </a:bodyPr>
          <a:lstStyle/>
          <a:p>
            <a:r>
              <a:rPr lang="en-US" sz="5400" b="1" dirty="0">
                <a:latin typeface="Gill Sans MT" panose="020B0502020104020203" pitchFamily="34" charset="0"/>
              </a:rPr>
              <a:t>Questions, Experiences, Insights?</a:t>
            </a:r>
          </a:p>
        </p:txBody>
      </p:sp>
      <p:grpSp>
        <p:nvGrpSpPr>
          <p:cNvPr id="6" name="Group 5">
            <a:extLst>
              <a:ext uri="{FF2B5EF4-FFF2-40B4-BE49-F238E27FC236}">
                <a16:creationId xmlns:a16="http://schemas.microsoft.com/office/drawing/2014/main" id="{DEA9FB63-26A4-4177-9267-677FF5ABE55A}"/>
              </a:ext>
            </a:extLst>
          </p:cNvPr>
          <p:cNvGrpSpPr/>
          <p:nvPr/>
        </p:nvGrpSpPr>
        <p:grpSpPr>
          <a:xfrm>
            <a:off x="635000" y="1365250"/>
            <a:ext cx="3542887" cy="3542887"/>
            <a:chOff x="6316195" y="433214"/>
            <a:chExt cx="5459173" cy="5459173"/>
          </a:xfrm>
        </p:grpSpPr>
        <p:sp>
          <p:nvSpPr>
            <p:cNvPr id="4" name="Oval 3">
              <a:extLst>
                <a:ext uri="{FF2B5EF4-FFF2-40B4-BE49-F238E27FC236}">
                  <a16:creationId xmlns:a16="http://schemas.microsoft.com/office/drawing/2014/main" id="{E97C2355-4127-4712-ACEF-E08986BD0501}"/>
                </a:ext>
              </a:extLst>
            </p:cNvPr>
            <p:cNvSpPr/>
            <p:nvPr/>
          </p:nvSpPr>
          <p:spPr>
            <a:xfrm>
              <a:off x="6316195" y="433214"/>
              <a:ext cx="5459173" cy="545917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FE84E26-60AF-4BED-AAC9-9216D09BB418}"/>
                </a:ext>
              </a:extLst>
            </p:cNvPr>
            <p:cNvPicPr>
              <a:picLocks noChangeAspect="1"/>
            </p:cNvPicPr>
            <p:nvPr/>
          </p:nvPicPr>
          <p:blipFill rotWithShape="1">
            <a:blip r:embed="rId2">
              <a:alphaModFix/>
            </a:blip>
            <a:srcRect l="20158" r="13263" b="129"/>
            <a:stretch/>
          </p:blipFill>
          <p:spPr>
            <a:xfrm>
              <a:off x="6316195" y="433214"/>
              <a:ext cx="5389736" cy="5389736"/>
            </a:xfrm>
            <a:prstGeom prst="ellipse">
              <a:avLst/>
            </a:prstGeom>
          </p:spPr>
        </p:pic>
      </p:grpSp>
    </p:spTree>
    <p:extLst>
      <p:ext uri="{BB962C8B-B14F-4D97-AF65-F5344CB8AC3E}">
        <p14:creationId xmlns:p14="http://schemas.microsoft.com/office/powerpoint/2010/main" val="3359520229"/>
      </p:ext>
    </p:extLst>
  </p:cSld>
  <p:clrMapOvr>
    <a:masterClrMapping/>
  </p:clrMapOvr>
</p:sld>
</file>

<file path=ppt/theme/theme1.xml><?xml version="1.0" encoding="utf-8"?>
<a:theme xmlns:a="http://schemas.openxmlformats.org/drawingml/2006/main" name="Office Theme">
  <a:themeElements>
    <a:clrScheme name="CHTF_Microsoft">
      <a:dk1>
        <a:srgbClr val="000000"/>
      </a:dk1>
      <a:lt1>
        <a:srgbClr val="FFFFFF"/>
      </a:lt1>
      <a:dk2>
        <a:srgbClr val="645DC7"/>
      </a:dk2>
      <a:lt2>
        <a:srgbClr val="E7E6E6"/>
      </a:lt2>
      <a:accent1>
        <a:srgbClr val="B2AFC3"/>
      </a:accent1>
      <a:accent2>
        <a:srgbClr val="3E68AA"/>
      </a:accent2>
      <a:accent3>
        <a:srgbClr val="AA417C"/>
      </a:accent3>
      <a:accent4>
        <a:srgbClr val="56801E"/>
      </a:accent4>
      <a:accent5>
        <a:srgbClr val="76CFD6"/>
      </a:accent5>
      <a:accent6>
        <a:srgbClr val="A0D45B"/>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9174</TotalTime>
  <Words>761</Words>
  <Application>Microsoft Office PowerPoint</Application>
  <PresentationFormat>Widescreen</PresentationFormat>
  <Paragraphs>78</Paragraphs>
  <Slides>10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Gill Sans</vt:lpstr>
      <vt:lpstr>Proxima Nova</vt:lpstr>
      <vt:lpstr>Gill Sans MT</vt:lpstr>
      <vt:lpstr>Arial</vt:lpstr>
      <vt:lpstr>Calibri</vt:lpstr>
      <vt:lpstr>Office Theme</vt:lpstr>
      <vt:lpstr>Social Media Basics</vt:lpstr>
      <vt:lpstr>Today’s Goals</vt:lpstr>
      <vt:lpstr>Social Media as a Professional Tool</vt:lpstr>
      <vt:lpstr>Social Media Landscape</vt:lpstr>
      <vt:lpstr>Common Terminology</vt:lpstr>
      <vt:lpstr>What is Content?</vt:lpstr>
      <vt:lpstr>Repurposing Example</vt:lpstr>
      <vt:lpstr>General Getting Started Tips </vt:lpstr>
      <vt:lpstr>Questions, Experiences, Insights?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Basics</dc:title>
  <dc:creator>Windows User</dc:creator>
  <cp:lastModifiedBy>Suzanne Slattery</cp:lastModifiedBy>
  <cp:revision>27</cp:revision>
  <dcterms:created xsi:type="dcterms:W3CDTF">2018-08-06T17:52:20Z</dcterms:created>
  <dcterms:modified xsi:type="dcterms:W3CDTF">2024-12-17T12:55:11Z</dcterms:modified>
</cp:coreProperties>
</file>